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551" r:id="rId5"/>
    <p:sldId id="475" r:id="rId6"/>
    <p:sldId id="670" r:id="rId7"/>
    <p:sldId id="2308" r:id="rId8"/>
    <p:sldId id="303" r:id="rId9"/>
    <p:sldId id="302" r:id="rId10"/>
    <p:sldId id="315" r:id="rId11"/>
    <p:sldId id="316" r:id="rId12"/>
    <p:sldId id="317" r:id="rId13"/>
    <p:sldId id="318" r:id="rId14"/>
    <p:sldId id="319" r:id="rId15"/>
    <p:sldId id="320" r:id="rId16"/>
    <p:sldId id="321" r:id="rId17"/>
    <p:sldId id="322" r:id="rId18"/>
    <p:sldId id="675" r:id="rId19"/>
    <p:sldId id="607" r:id="rId20"/>
    <p:sldId id="477" r:id="rId21"/>
    <p:sldId id="611" r:id="rId22"/>
    <p:sldId id="538" r:id="rId23"/>
    <p:sldId id="608" r:id="rId24"/>
    <p:sldId id="478" r:id="rId25"/>
    <p:sldId id="609" r:id="rId26"/>
    <p:sldId id="667" r:id="rId27"/>
    <p:sldId id="610" r:id="rId28"/>
    <p:sldId id="580" r:id="rId29"/>
    <p:sldId id="668" r:id="rId30"/>
    <p:sldId id="676" r:id="rId31"/>
    <p:sldId id="613" r:id="rId32"/>
    <p:sldId id="537" r:id="rId33"/>
    <p:sldId id="612" r:id="rId34"/>
    <p:sldId id="482" r:id="rId35"/>
    <p:sldId id="375" r:id="rId36"/>
    <p:sldId id="592" r:id="rId37"/>
    <p:sldId id="593" r:id="rId38"/>
    <p:sldId id="594" r:id="rId39"/>
    <p:sldId id="595" r:id="rId40"/>
    <p:sldId id="669" r:id="rId41"/>
    <p:sldId id="627" r:id="rId42"/>
    <p:sldId id="618" r:id="rId43"/>
    <p:sldId id="599" r:id="rId44"/>
    <p:sldId id="237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3B9832-21F3-9098-319B-6F919AAADCCE}" name="Iyad Zabalawi" initials="IZ" userId="S::IyadZ@leading-point.com::e5282d8d-378c-4aaa-b4db-48df556a9926" providerId="AD"/>
  <p188:author id="{C6CB0B9C-4C0D-08EB-CD82-81F06086C203}" name="Basel Hijazi" initials="BH" userId="Basel Hijaz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a'aldin Alzu'bi" initials="AA" lastIdx="1" clrIdx="0">
    <p:extLst>
      <p:ext uri="{19B8F6BF-5375-455C-9EA6-DF929625EA0E}">
        <p15:presenceInfo xmlns:p15="http://schemas.microsoft.com/office/powerpoint/2012/main" userId="3d09d38fcb86fa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AE1"/>
    <a:srgbClr val="55C3B7"/>
    <a:srgbClr val="FFDE17"/>
    <a:srgbClr val="0070C0"/>
    <a:srgbClr val="162D54"/>
    <a:srgbClr val="F2F2F2"/>
    <a:srgbClr val="DEEBF7"/>
    <a:srgbClr val="1F4E79"/>
    <a:srgbClr val="EDEDED"/>
    <a:srgbClr val="3CDB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210" autoAdjust="0"/>
  </p:normalViewPr>
  <p:slideViewPr>
    <p:cSldViewPr snapToGrid="0">
      <p:cViewPr varScale="1">
        <p:scale>
          <a:sx n="61" d="100"/>
          <a:sy n="61" d="100"/>
        </p:scale>
        <p:origin x="1416" y="58"/>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mail Miehiar" userId="6ef6fe07-822b-4eb0-9346-fe69f5b80603" providerId="ADAL" clId="{B0A7C902-9A22-4A40-A2A2-AD0657BB655E}"/>
    <pc:docChg chg="undo custSel modSld">
      <pc:chgData name="Ismail Miehiar" userId="6ef6fe07-822b-4eb0-9346-fe69f5b80603" providerId="ADAL" clId="{B0A7C902-9A22-4A40-A2A2-AD0657BB655E}" dt="2023-05-17T13:01:27.190" v="1627" actId="20577"/>
      <pc:docMkLst>
        <pc:docMk/>
      </pc:docMkLst>
      <pc:sldChg chg="modSp mod modNotesTx">
        <pc:chgData name="Ismail Miehiar" userId="6ef6fe07-822b-4eb0-9346-fe69f5b80603" providerId="ADAL" clId="{B0A7C902-9A22-4A40-A2A2-AD0657BB655E}" dt="2023-05-17T12:34:32.049" v="1179" actId="20577"/>
        <pc:sldMkLst>
          <pc:docMk/>
          <pc:sldMk cId="4273502960" sldId="375"/>
        </pc:sldMkLst>
      </pc:sldChg>
      <pc:sldChg chg="modNotesTx">
        <pc:chgData name="Ismail Miehiar" userId="6ef6fe07-822b-4eb0-9346-fe69f5b80603" providerId="ADAL" clId="{B0A7C902-9A22-4A40-A2A2-AD0657BB655E}" dt="2023-05-08T09:12:49.093" v="352" actId="20577"/>
        <pc:sldMkLst>
          <pc:docMk/>
          <pc:sldMk cId="2145975211" sldId="477"/>
        </pc:sldMkLst>
      </pc:sldChg>
      <pc:sldChg chg="modNotesTx">
        <pc:chgData name="Ismail Miehiar" userId="6ef6fe07-822b-4eb0-9346-fe69f5b80603" providerId="ADAL" clId="{B0A7C902-9A22-4A40-A2A2-AD0657BB655E}" dt="2023-05-08T12:16:30.660" v="461" actId="20577"/>
        <pc:sldMkLst>
          <pc:docMk/>
          <pc:sldMk cId="3688710505" sldId="482"/>
        </pc:sldMkLst>
      </pc:sldChg>
      <pc:sldChg chg="modNotesTx">
        <pc:chgData name="Ismail Miehiar" userId="6ef6fe07-822b-4eb0-9346-fe69f5b80603" providerId="ADAL" clId="{B0A7C902-9A22-4A40-A2A2-AD0657BB655E}" dt="2023-05-16T11:25:33.103" v="1046" actId="20577"/>
        <pc:sldMkLst>
          <pc:docMk/>
          <pc:sldMk cId="778901225" sldId="537"/>
        </pc:sldMkLst>
      </pc:sldChg>
      <pc:sldChg chg="modSp mod">
        <pc:chgData name="Ismail Miehiar" userId="6ef6fe07-822b-4eb0-9346-fe69f5b80603" providerId="ADAL" clId="{B0A7C902-9A22-4A40-A2A2-AD0657BB655E}" dt="2023-05-08T07:33:43.438" v="351" actId="1076"/>
        <pc:sldMkLst>
          <pc:docMk/>
          <pc:sldMk cId="539887109" sldId="560"/>
        </pc:sldMkLst>
      </pc:sldChg>
      <pc:sldChg chg="modNotesTx">
        <pc:chgData name="Ismail Miehiar" userId="6ef6fe07-822b-4eb0-9346-fe69f5b80603" providerId="ADAL" clId="{B0A7C902-9A22-4A40-A2A2-AD0657BB655E}" dt="2023-05-17T12:50:09.452" v="1337" actId="20577"/>
        <pc:sldMkLst>
          <pc:docMk/>
          <pc:sldMk cId="748964897" sldId="592"/>
        </pc:sldMkLst>
      </pc:sldChg>
      <pc:sldChg chg="modSp mod modNotesTx">
        <pc:chgData name="Ismail Miehiar" userId="6ef6fe07-822b-4eb0-9346-fe69f5b80603" providerId="ADAL" clId="{B0A7C902-9A22-4A40-A2A2-AD0657BB655E}" dt="2023-05-17T12:57:34.889" v="1466" actId="20577"/>
        <pc:sldMkLst>
          <pc:docMk/>
          <pc:sldMk cId="1593524205" sldId="593"/>
        </pc:sldMkLst>
      </pc:sldChg>
      <pc:sldChg chg="modNotesTx">
        <pc:chgData name="Ismail Miehiar" userId="6ef6fe07-822b-4eb0-9346-fe69f5b80603" providerId="ADAL" clId="{B0A7C902-9A22-4A40-A2A2-AD0657BB655E}" dt="2023-05-17T13:01:27.190" v="1627" actId="20577"/>
        <pc:sldMkLst>
          <pc:docMk/>
          <pc:sldMk cId="1757367858" sldId="594"/>
        </pc:sldMkLst>
      </pc:sldChg>
      <pc:sldChg chg="modSp mod modNotesTx">
        <pc:chgData name="Ismail Miehiar" userId="6ef6fe07-822b-4eb0-9346-fe69f5b80603" providerId="ADAL" clId="{B0A7C902-9A22-4A40-A2A2-AD0657BB655E}" dt="2023-05-17T12:47:30.313" v="1263" actId="20577"/>
        <pc:sldMkLst>
          <pc:docMk/>
          <pc:sldMk cId="1019852221" sldId="626"/>
        </pc:sldMkLst>
      </pc:sldChg>
      <pc:sldChg chg="modSp mod">
        <pc:chgData name="Ismail Miehiar" userId="6ef6fe07-822b-4eb0-9346-fe69f5b80603" providerId="ADAL" clId="{B0A7C902-9A22-4A40-A2A2-AD0657BB655E}" dt="2023-05-07T08:34:19.033" v="349" actId="1076"/>
        <pc:sldMkLst>
          <pc:docMk/>
          <pc:sldMk cId="337804543" sldId="627"/>
        </pc:sldMkLst>
      </pc:sldChg>
      <pc:sldChg chg="addSp delSp modSp mod">
        <pc:chgData name="Ismail Miehiar" userId="6ef6fe07-822b-4eb0-9346-fe69f5b80603" providerId="ADAL" clId="{B0A7C902-9A22-4A40-A2A2-AD0657BB655E}" dt="2023-05-09T13:35:43.355" v="917" actId="11529"/>
        <pc:sldMkLst>
          <pc:docMk/>
          <pc:sldMk cId="1219252927" sldId="670"/>
        </pc:sldMkLst>
      </pc:sldChg>
      <pc:sldChg chg="modNotesTx">
        <pc:chgData name="Ismail Miehiar" userId="6ef6fe07-822b-4eb0-9346-fe69f5b80603" providerId="ADAL" clId="{B0A7C902-9A22-4A40-A2A2-AD0657BB655E}" dt="2023-05-17T12:16:25.812" v="1105" actId="20577"/>
        <pc:sldMkLst>
          <pc:docMk/>
          <pc:sldMk cId="3269377741" sldId="675"/>
        </pc:sldMkLst>
      </pc:sldChg>
    </pc:docChg>
  </pc:docChgLst>
  <pc:docChgLst>
    <pc:chgData name="Asma'a Al-Khaledi" userId="S::asmaakh@leading-point.com::5e816a43-43fe-4971-b9f9-0bab7a534230" providerId="AD" clId="Web-{A258EB77-14E3-8F8F-B759-1B7A4C5EE837}"/>
    <pc:docChg chg="modSld">
      <pc:chgData name="Asma'a Al-Khaledi" userId="S::asmaakh@leading-point.com::5e816a43-43fe-4971-b9f9-0bab7a534230" providerId="AD" clId="Web-{A258EB77-14E3-8F8F-B759-1B7A4C5EE837}" dt="2023-05-08T09:13:18.640" v="4"/>
      <pc:docMkLst>
        <pc:docMk/>
      </pc:docMkLst>
      <pc:sldChg chg="modNotes">
        <pc:chgData name="Asma'a Al-Khaledi" userId="S::asmaakh@leading-point.com::5e816a43-43fe-4971-b9f9-0bab7a534230" providerId="AD" clId="Web-{A258EB77-14E3-8F8F-B759-1B7A4C5EE837}" dt="2023-05-08T09:13:18.640" v="4"/>
        <pc:sldMkLst>
          <pc:docMk/>
          <pc:sldMk cId="2145975211" sldId="477"/>
        </pc:sldMkLst>
      </pc:sldChg>
    </pc:docChg>
  </pc:docChgLst>
  <pc:docChgLst>
    <pc:chgData name="Muthaffar Elyyan" userId="c7bfd59d-a733-486a-ae15-3289099335b7" providerId="ADAL" clId="{4868B433-A350-441F-BA5C-22AB25F65EA3}"/>
    <pc:docChg chg="custSel modSld">
      <pc:chgData name="Muthaffar Elyyan" userId="c7bfd59d-a733-486a-ae15-3289099335b7" providerId="ADAL" clId="{4868B433-A350-441F-BA5C-22AB25F65EA3}" dt="2024-01-29T07:02:21.198" v="33" actId="1076"/>
      <pc:docMkLst>
        <pc:docMk/>
      </pc:docMkLst>
      <pc:sldChg chg="addSp delSp modSp mod delCm modNotesTx">
        <pc:chgData name="Muthaffar Elyyan" userId="c7bfd59d-a733-486a-ae15-3289099335b7" providerId="ADAL" clId="{4868B433-A350-441F-BA5C-22AB25F65EA3}" dt="2024-01-29T07:02:21.198" v="33" actId="1076"/>
        <pc:sldMkLst>
          <pc:docMk/>
          <pc:sldMk cId="3159041258" sldId="391"/>
        </pc:sldMkLst>
        <pc:extLst>
          <p:ext xmlns:p="http://schemas.openxmlformats.org/presentationml/2006/main" uri="{D6D511B9-2390-475A-947B-AFAB55BFBCF1}">
            <pc226:cmChg xmlns:pc226="http://schemas.microsoft.com/office/powerpoint/2022/06/main/command" chg="del">
              <pc226:chgData name="Muthaffar Elyyan" userId="c7bfd59d-a733-486a-ae15-3289099335b7" providerId="ADAL" clId="{4868B433-A350-441F-BA5C-22AB25F65EA3}" dt="2024-01-29T06:55:52.085" v="3"/>
              <pc2:cmMkLst xmlns:pc2="http://schemas.microsoft.com/office/powerpoint/2019/9/main/command">
                <pc:docMk/>
                <pc:sldMk cId="3159041258" sldId="391"/>
                <pc2:cmMk id="{6F123E35-CB36-4FB0-A85E-77C96AE6E259}"/>
              </pc2:cmMkLst>
            </pc226:cmChg>
          </p:ext>
        </pc:extLst>
      </pc:sldChg>
      <pc:sldChg chg="modSp mod">
        <pc:chgData name="Muthaffar Elyyan" userId="c7bfd59d-a733-486a-ae15-3289099335b7" providerId="ADAL" clId="{4868B433-A350-441F-BA5C-22AB25F65EA3}" dt="2024-01-29T06:55:33.646" v="2" actId="20577"/>
        <pc:sldMkLst>
          <pc:docMk/>
          <pc:sldMk cId="4248077478" sldId="475"/>
        </pc:sldMkLst>
      </pc:sldChg>
    </pc:docChg>
  </pc:docChgLst>
  <pc:docChgLst>
    <pc:chgData name="Mutaz Hammouri" userId="bdfc5224-51e1-4af7-8c61-a8500de6388f" providerId="ADAL" clId="{BC9303D8-539D-4A5B-A5F9-26D08D2ED3B6}"/>
    <pc:docChg chg="undo custSel modSld">
      <pc:chgData name="Mutaz Hammouri" userId="bdfc5224-51e1-4af7-8c61-a8500de6388f" providerId="ADAL" clId="{BC9303D8-539D-4A5B-A5F9-26D08D2ED3B6}" dt="2023-01-16T13:21:22.345" v="2238" actId="20577"/>
      <pc:docMkLst>
        <pc:docMk/>
      </pc:docMkLst>
      <pc:sldChg chg="modNotesTx">
        <pc:chgData name="Mutaz Hammouri" userId="bdfc5224-51e1-4af7-8c61-a8500de6388f" providerId="ADAL" clId="{BC9303D8-539D-4A5B-A5F9-26D08D2ED3B6}" dt="2023-01-10T14:49:01.412" v="1232" actId="20577"/>
        <pc:sldMkLst>
          <pc:docMk/>
          <pc:sldMk cId="3830006091" sldId="538"/>
        </pc:sldMkLst>
      </pc:sldChg>
      <pc:sldChg chg="modNotesTx">
        <pc:chgData name="Mutaz Hammouri" userId="bdfc5224-51e1-4af7-8c61-a8500de6388f" providerId="ADAL" clId="{BC9303D8-539D-4A5B-A5F9-26D08D2ED3B6}" dt="2023-01-11T15:27:59.631" v="1964" actId="20577"/>
        <pc:sldMkLst>
          <pc:docMk/>
          <pc:sldMk cId="748964897" sldId="592"/>
        </pc:sldMkLst>
      </pc:sldChg>
      <pc:sldChg chg="modNotesTx">
        <pc:chgData name="Mutaz Hammouri" userId="bdfc5224-51e1-4af7-8c61-a8500de6388f" providerId="ADAL" clId="{BC9303D8-539D-4A5B-A5F9-26D08D2ED3B6}" dt="2023-01-16T12:43:35.627" v="2204" actId="20577"/>
        <pc:sldMkLst>
          <pc:docMk/>
          <pc:sldMk cId="1757367858" sldId="594"/>
        </pc:sldMkLst>
      </pc:sldChg>
      <pc:sldChg chg="modNotesTx">
        <pc:chgData name="Mutaz Hammouri" userId="bdfc5224-51e1-4af7-8c61-a8500de6388f" providerId="ADAL" clId="{BC9303D8-539D-4A5B-A5F9-26D08D2ED3B6}" dt="2023-01-16T12:39:21.915" v="2017" actId="20577"/>
        <pc:sldMkLst>
          <pc:docMk/>
          <pc:sldMk cId="1864174170" sldId="599"/>
        </pc:sldMkLst>
      </pc:sldChg>
      <pc:sldChg chg="modNotesTx">
        <pc:chgData name="Mutaz Hammouri" userId="bdfc5224-51e1-4af7-8c61-a8500de6388f" providerId="ADAL" clId="{BC9303D8-539D-4A5B-A5F9-26D08D2ED3B6}" dt="2023-01-11T12:45:53.692" v="1781" actId="313"/>
        <pc:sldMkLst>
          <pc:docMk/>
          <pc:sldMk cId="2547723664" sldId="618"/>
        </pc:sldMkLst>
      </pc:sldChg>
      <pc:sldChg chg="modNotesTx">
        <pc:chgData name="Mutaz Hammouri" userId="bdfc5224-51e1-4af7-8c61-a8500de6388f" providerId="ADAL" clId="{BC9303D8-539D-4A5B-A5F9-26D08D2ED3B6}" dt="2023-01-16T13:21:22.345" v="2238" actId="20577"/>
        <pc:sldMkLst>
          <pc:docMk/>
          <pc:sldMk cId="1019852221" sldId="626"/>
        </pc:sldMkLst>
      </pc:sldChg>
      <pc:sldChg chg="modSp mod modNotesTx">
        <pc:chgData name="Mutaz Hammouri" userId="bdfc5224-51e1-4af7-8c61-a8500de6388f" providerId="ADAL" clId="{BC9303D8-539D-4A5B-A5F9-26D08D2ED3B6}" dt="2023-01-12T08:20:01.379" v="2015" actId="20577"/>
        <pc:sldMkLst>
          <pc:docMk/>
          <pc:sldMk cId="3498817702" sldId="669"/>
        </pc:sldMkLst>
      </pc:sldChg>
    </pc:docChg>
  </pc:docChgLst>
  <pc:docChgLst>
    <pc:chgData name="Asma'a Al-Khaledi" userId="5e816a43-43fe-4971-b9f9-0bab7a534230" providerId="ADAL" clId="{A0A1B8A0-8005-AF41-B46D-34C0D51D4CFF}"/>
    <pc:docChg chg="undo custSel addSld delSld modSld sldOrd">
      <pc:chgData name="Asma'a Al-Khaledi" userId="5e816a43-43fe-4971-b9f9-0bab7a534230" providerId="ADAL" clId="{A0A1B8A0-8005-AF41-B46D-34C0D51D4CFF}" dt="2022-12-13T15:29:30.581" v="1409" actId="478"/>
      <pc:docMkLst>
        <pc:docMk/>
      </pc:docMkLst>
      <pc:sldChg chg="addSp delSp modSp mod">
        <pc:chgData name="Asma'a Al-Khaledi" userId="5e816a43-43fe-4971-b9f9-0bab7a534230" providerId="ADAL" clId="{A0A1B8A0-8005-AF41-B46D-34C0D51D4CFF}" dt="2022-12-05T09:36:12.722" v="169" actId="115"/>
        <pc:sldMkLst>
          <pc:docMk/>
          <pc:sldMk cId="0" sldId="266"/>
        </pc:sldMkLst>
      </pc:sldChg>
      <pc:sldChg chg="addSp delSp modSp mod">
        <pc:chgData name="Asma'a Al-Khaledi" userId="5e816a43-43fe-4971-b9f9-0bab7a534230" providerId="ADAL" clId="{A0A1B8A0-8005-AF41-B46D-34C0D51D4CFF}" dt="2022-12-05T09:34:15.386" v="149" actId="1076"/>
        <pc:sldMkLst>
          <pc:docMk/>
          <pc:sldMk cId="4248077478" sldId="475"/>
        </pc:sldMkLst>
      </pc:sldChg>
      <pc:sldChg chg="add del">
        <pc:chgData name="Asma'a Al-Khaledi" userId="5e816a43-43fe-4971-b9f9-0bab7a534230" providerId="ADAL" clId="{A0A1B8A0-8005-AF41-B46D-34C0D51D4CFF}" dt="2022-12-04T08:32:30.520" v="2" actId="2696"/>
        <pc:sldMkLst>
          <pc:docMk/>
          <pc:sldMk cId="1917927558" sldId="531"/>
        </pc:sldMkLst>
      </pc:sldChg>
      <pc:sldChg chg="addSp delSp modSp mod">
        <pc:chgData name="Asma'a Al-Khaledi" userId="5e816a43-43fe-4971-b9f9-0bab7a534230" providerId="ADAL" clId="{A0A1B8A0-8005-AF41-B46D-34C0D51D4CFF}" dt="2022-12-04T14:02:35.426" v="136"/>
        <pc:sldMkLst>
          <pc:docMk/>
          <pc:sldMk cId="2962964151" sldId="550"/>
        </pc:sldMkLst>
      </pc:sldChg>
      <pc:sldChg chg="add setBg">
        <pc:chgData name="Asma'a Al-Khaledi" userId="5e816a43-43fe-4971-b9f9-0bab7a534230" providerId="ADAL" clId="{A0A1B8A0-8005-AF41-B46D-34C0D51D4CFF}" dt="2022-12-04T08:32:26.853" v="0"/>
        <pc:sldMkLst>
          <pc:docMk/>
          <pc:sldMk cId="4246773647" sldId="551"/>
        </pc:sldMkLst>
      </pc:sldChg>
      <pc:sldChg chg="addSp delSp modSp del mod ord">
        <pc:chgData name="Asma'a Al-Khaledi" userId="5e816a43-43fe-4971-b9f9-0bab7a534230" providerId="ADAL" clId="{A0A1B8A0-8005-AF41-B46D-34C0D51D4CFF}" dt="2022-12-12T07:21:14.956" v="1404" actId="2696"/>
        <pc:sldMkLst>
          <pc:docMk/>
          <pc:sldMk cId="1663194376" sldId="552"/>
        </pc:sldMkLst>
      </pc:sldChg>
      <pc:sldChg chg="addSp delSp modSp add mod delAnim modAnim">
        <pc:chgData name="Asma'a Al-Khaledi" userId="5e816a43-43fe-4971-b9f9-0bab7a534230" providerId="ADAL" clId="{A0A1B8A0-8005-AF41-B46D-34C0D51D4CFF}" dt="2022-12-13T15:29:30.581" v="1409" actId="478"/>
        <pc:sldMkLst>
          <pc:docMk/>
          <pc:sldMk cId="539887109" sldId="560"/>
        </pc:sldMkLst>
      </pc:sldChg>
      <pc:sldChg chg="addSp delSp modSp new mod delAnim modAnim">
        <pc:chgData name="Asma'a Al-Khaledi" userId="5e816a43-43fe-4971-b9f9-0bab7a534230" providerId="ADAL" clId="{A0A1B8A0-8005-AF41-B46D-34C0D51D4CFF}" dt="2022-12-12T05:13:52.339" v="1130" actId="478"/>
        <pc:sldMkLst>
          <pc:docMk/>
          <pc:sldMk cId="4076483839" sldId="604"/>
        </pc:sldMkLst>
      </pc:sldChg>
      <pc:sldChg chg="addSp delSp modSp add mod delAnim modAnim">
        <pc:chgData name="Asma'a Al-Khaledi" userId="5e816a43-43fe-4971-b9f9-0bab7a534230" providerId="ADAL" clId="{A0A1B8A0-8005-AF41-B46D-34C0D51D4CFF}" dt="2022-12-12T05:14:31.406" v="1131"/>
        <pc:sldMkLst>
          <pc:docMk/>
          <pc:sldMk cId="1667566458" sldId="605"/>
        </pc:sldMkLst>
      </pc:sldChg>
      <pc:sldChg chg="new del">
        <pc:chgData name="Asma'a Al-Khaledi" userId="5e816a43-43fe-4971-b9f9-0bab7a534230" providerId="ADAL" clId="{A0A1B8A0-8005-AF41-B46D-34C0D51D4CFF}" dt="2022-12-12T05:25:56.021" v="1133" actId="680"/>
        <pc:sldMkLst>
          <pc:docMk/>
          <pc:sldMk cId="894835878" sldId="606"/>
        </pc:sldMkLst>
      </pc:sldChg>
      <pc:sldChg chg="addSp modSp add mod">
        <pc:chgData name="Asma'a Al-Khaledi" userId="5e816a43-43fe-4971-b9f9-0bab7a534230" providerId="ADAL" clId="{A0A1B8A0-8005-AF41-B46D-34C0D51D4CFF}" dt="2022-12-12T05:35:29.369" v="1403" actId="207"/>
        <pc:sldMkLst>
          <pc:docMk/>
          <pc:sldMk cId="1356241012" sldId="606"/>
        </pc:sldMkLst>
      </pc:sldChg>
      <pc:sldChg chg="add del">
        <pc:chgData name="Asma'a Al-Khaledi" userId="5e816a43-43fe-4971-b9f9-0bab7a534230" providerId="ADAL" clId="{A0A1B8A0-8005-AF41-B46D-34C0D51D4CFF}" dt="2022-12-12T05:11:25.541" v="1086"/>
        <pc:sldMkLst>
          <pc:docMk/>
          <pc:sldMk cId="3652258926" sldId="606"/>
        </pc:sldMkLst>
      </pc:sldChg>
      <pc:sldChg chg="add del">
        <pc:chgData name="Asma'a Al-Khaledi" userId="5e816a43-43fe-4971-b9f9-0bab7a534230" providerId="ADAL" clId="{A0A1B8A0-8005-AF41-B46D-34C0D51D4CFF}" dt="2022-12-12T05:26:36.547" v="1346"/>
        <pc:sldMkLst>
          <pc:docMk/>
          <pc:sldMk cId="1554553326" sldId="607"/>
        </pc:sldMkLst>
      </pc:sldChg>
    </pc:docChg>
  </pc:docChgLst>
  <pc:docChgLst>
    <pc:chgData name="Ismail Miehiar" userId="S::ismailm@leading-point.com::6ef6fe07-822b-4eb0-9346-fe69f5b80603" providerId="AD" clId="Web-{7DCA4FA7-DDED-8A83-EB6E-7FBF8633E1C5}"/>
    <pc:docChg chg="addSld delSld modSld">
      <pc:chgData name="Ismail Miehiar" userId="S::ismailm@leading-point.com::6ef6fe07-822b-4eb0-9346-fe69f5b80603" providerId="AD" clId="Web-{7DCA4FA7-DDED-8A83-EB6E-7FBF8633E1C5}" dt="2025-08-26T09:27:14.221" v="18"/>
      <pc:docMkLst>
        <pc:docMk/>
      </pc:docMkLst>
      <pc:sldChg chg="del">
        <pc:chgData name="Ismail Miehiar" userId="S::ismailm@leading-point.com::6ef6fe07-822b-4eb0-9346-fe69f5b80603" providerId="AD" clId="Web-{7DCA4FA7-DDED-8A83-EB6E-7FBF8633E1C5}" dt="2025-08-26T09:14:49.069" v="2"/>
        <pc:sldMkLst>
          <pc:docMk/>
          <pc:sldMk cId="3159041258" sldId="391"/>
        </pc:sldMkLst>
      </pc:sldChg>
      <pc:sldChg chg="modSp add del">
        <pc:chgData name="Ismail Miehiar" userId="S::ismailm@leading-point.com::6ef6fe07-822b-4eb0-9346-fe69f5b80603" providerId="AD" clId="Web-{7DCA4FA7-DDED-8A83-EB6E-7FBF8633E1C5}" dt="2025-08-26T09:15:53.415" v="14"/>
        <pc:sldMkLst>
          <pc:docMk/>
          <pc:sldMk cId="4248077478" sldId="475"/>
        </pc:sldMkLst>
        <pc:spChg chg="mod">
          <ac:chgData name="Ismail Miehiar" userId="S::ismailm@leading-point.com::6ef6fe07-822b-4eb0-9346-fe69f5b80603" providerId="AD" clId="Web-{7DCA4FA7-DDED-8A83-EB6E-7FBF8633E1C5}" dt="2025-08-26T09:15:44.477" v="10" actId="20577"/>
          <ac:spMkLst>
            <pc:docMk/>
            <pc:sldMk cId="4248077478" sldId="475"/>
            <ac:spMk id="20" creationId="{00000000-0000-0000-0000-000000000000}"/>
          </ac:spMkLst>
        </pc:spChg>
      </pc:sldChg>
      <pc:sldChg chg="del">
        <pc:chgData name="Ismail Miehiar" userId="S::ismailm@leading-point.com::6ef6fe07-822b-4eb0-9346-fe69f5b80603" providerId="AD" clId="Web-{7DCA4FA7-DDED-8A83-EB6E-7FBF8633E1C5}" dt="2025-08-26T09:27:14.221" v="18"/>
        <pc:sldMkLst>
          <pc:docMk/>
          <pc:sldMk cId="539887109" sldId="560"/>
        </pc:sldMkLst>
      </pc:sldChg>
      <pc:sldChg chg="add del">
        <pc:chgData name="Ismail Miehiar" userId="S::ismailm@leading-point.com::6ef6fe07-822b-4eb0-9346-fe69f5b80603" providerId="AD" clId="Web-{7DCA4FA7-DDED-8A83-EB6E-7FBF8633E1C5}" dt="2025-08-26T09:15:53.900" v="15"/>
        <pc:sldMkLst>
          <pc:docMk/>
          <pc:sldMk cId="1219252927" sldId="670"/>
        </pc:sldMkLst>
      </pc:sldChg>
      <pc:sldChg chg="del">
        <pc:chgData name="Ismail Miehiar" userId="S::ismailm@leading-point.com::6ef6fe07-822b-4eb0-9346-fe69f5b80603" providerId="AD" clId="Web-{7DCA4FA7-DDED-8A83-EB6E-7FBF8633E1C5}" dt="2025-08-26T09:27:12.706" v="17"/>
        <pc:sldMkLst>
          <pc:docMk/>
          <pc:sldMk cId="3922308981" sldId="673"/>
        </pc:sldMkLst>
      </pc:sldChg>
      <pc:sldChg chg="del">
        <pc:chgData name="Ismail Miehiar" userId="S::ismailm@leading-point.com::6ef6fe07-822b-4eb0-9346-fe69f5b80603" providerId="AD" clId="Web-{7DCA4FA7-DDED-8A83-EB6E-7FBF8633E1C5}" dt="2025-08-26T09:14:35.319" v="1"/>
        <pc:sldMkLst>
          <pc:docMk/>
          <pc:sldMk cId="1731405948" sldId="674"/>
        </pc:sldMkLst>
      </pc:sldChg>
      <pc:sldChg chg="add">
        <pc:chgData name="Ismail Miehiar" userId="S::ismailm@leading-point.com::6ef6fe07-822b-4eb0-9346-fe69f5b80603" providerId="AD" clId="Web-{7DCA4FA7-DDED-8A83-EB6E-7FBF8633E1C5}" dt="2025-08-26T09:14:31.240" v="0"/>
        <pc:sldMkLst>
          <pc:docMk/>
          <pc:sldMk cId="2681965448" sldId="677"/>
        </pc:sldMkLst>
      </pc:sldChg>
      <pc:sldChg chg="add del">
        <pc:chgData name="Ismail Miehiar" userId="S::ismailm@leading-point.com::6ef6fe07-822b-4eb0-9346-fe69f5b80603" providerId="AD" clId="Web-{7DCA4FA7-DDED-8A83-EB6E-7FBF8633E1C5}" dt="2025-08-26T09:15:54.134" v="16"/>
        <pc:sldMkLst>
          <pc:docMk/>
          <pc:sldMk cId="3150470772" sldId="2308"/>
        </pc:sldMkLst>
      </pc:sldChg>
    </pc:docChg>
  </pc:docChgLst>
  <pc:docChgLst>
    <pc:chgData name="Ismail Miehiar" userId="6ef6fe07-822b-4eb0-9346-fe69f5b80603" providerId="ADAL" clId="{26BBB617-88B6-4C7F-8B22-511C819CC788}"/>
    <pc:docChg chg="undo custSel modSld">
      <pc:chgData name="Ismail Miehiar" userId="6ef6fe07-822b-4eb0-9346-fe69f5b80603" providerId="ADAL" clId="{26BBB617-88B6-4C7F-8B22-511C819CC788}" dt="2023-06-20T10:41:09.688" v="35"/>
      <pc:docMkLst>
        <pc:docMk/>
      </pc:docMkLst>
      <pc:sldChg chg="addSp modSp">
        <pc:chgData name="Ismail Miehiar" userId="6ef6fe07-822b-4eb0-9346-fe69f5b80603" providerId="ADAL" clId="{26BBB617-88B6-4C7F-8B22-511C819CC788}" dt="2023-06-20T10:41:09.688" v="35"/>
        <pc:sldMkLst>
          <pc:docMk/>
          <pc:sldMk cId="497376824" sldId="607"/>
        </pc:sldMkLst>
      </pc:sldChg>
      <pc:sldChg chg="addSp delSp modSp mod modAnim">
        <pc:chgData name="Ismail Miehiar" userId="6ef6fe07-822b-4eb0-9346-fe69f5b80603" providerId="ADAL" clId="{26BBB617-88B6-4C7F-8B22-511C819CC788}" dt="2023-06-05T13:02:42.643" v="33" actId="20577"/>
        <pc:sldMkLst>
          <pc:docMk/>
          <pc:sldMk cId="3498817702" sldId="669"/>
        </pc:sldMkLst>
      </pc:sldChg>
      <pc:sldChg chg="modSp mod">
        <pc:chgData name="Ismail Miehiar" userId="6ef6fe07-822b-4eb0-9346-fe69f5b80603" providerId="ADAL" clId="{26BBB617-88B6-4C7F-8B22-511C819CC788}" dt="2023-06-05T13:32:20.072" v="34" actId="1076"/>
        <pc:sldMkLst>
          <pc:docMk/>
          <pc:sldMk cId="3269377741" sldId="675"/>
        </pc:sldMkLst>
      </pc:sldChg>
    </pc:docChg>
  </pc:docChgLst>
  <pc:docChgLst>
    <pc:chgData name="Asma'a Al-Khaledi" userId="S::asmaakh@leading-point.com::5e816a43-43fe-4971-b9f9-0bab7a534230" providerId="AD" clId="Web-{89E123F8-C598-6998-7C21-8F38F5E38F0B}"/>
    <pc:docChg chg="modSld">
      <pc:chgData name="Asma'a Al-Khaledi" userId="S::asmaakh@leading-point.com::5e816a43-43fe-4971-b9f9-0bab7a534230" providerId="AD" clId="Web-{89E123F8-C598-6998-7C21-8F38F5E38F0B}" dt="2023-05-08T13:56:38.195" v="16"/>
      <pc:docMkLst>
        <pc:docMk/>
      </pc:docMkLst>
      <pc:sldChg chg="addSp delSp modSp">
        <pc:chgData name="Asma'a Al-Khaledi" userId="S::asmaakh@leading-point.com::5e816a43-43fe-4971-b9f9-0bab7a534230" providerId="AD" clId="Web-{89E123F8-C598-6998-7C21-8F38F5E38F0B}" dt="2023-05-08T13:56:38.195" v="16"/>
        <pc:sldMkLst>
          <pc:docMk/>
          <pc:sldMk cId="3159041258" sldId="391"/>
        </pc:sldMkLst>
      </pc:sldChg>
      <pc:sldChg chg="modNotes">
        <pc:chgData name="Asma'a Al-Khaledi" userId="S::asmaakh@leading-point.com::5e816a43-43fe-4971-b9f9-0bab7a534230" providerId="AD" clId="Web-{89E123F8-C598-6998-7C21-8F38F5E38F0B}" dt="2023-05-08T12:12:27.950" v="14"/>
        <pc:sldMkLst>
          <pc:docMk/>
          <pc:sldMk cId="3688710505" sldId="482"/>
        </pc:sldMkLst>
      </pc:sldChg>
    </pc:docChg>
  </pc:docChgLst>
  <pc:docChgLst>
    <pc:chgData name="Muthaffar Elyyan" userId="c7bfd59d-a733-486a-ae15-3289099335b7" providerId="ADAL" clId="{86B0BE15-AE2B-4A42-8D45-4B46830976DC}"/>
    <pc:docChg chg="undo custSel modSld">
      <pc:chgData name="Muthaffar Elyyan" userId="c7bfd59d-a733-486a-ae15-3289099335b7" providerId="ADAL" clId="{86B0BE15-AE2B-4A42-8D45-4B46830976DC}" dt="2023-06-06T11:52:39.792" v="7" actId="1076"/>
      <pc:docMkLst>
        <pc:docMk/>
      </pc:docMkLst>
      <pc:sldChg chg="addSp delSp modSp mod">
        <pc:chgData name="Muthaffar Elyyan" userId="c7bfd59d-a733-486a-ae15-3289099335b7" providerId="ADAL" clId="{86B0BE15-AE2B-4A42-8D45-4B46830976DC}" dt="2023-06-06T11:52:39.792" v="7" actId="1076"/>
        <pc:sldMkLst>
          <pc:docMk/>
          <pc:sldMk cId="3159041258" sldId="391"/>
        </pc:sldMkLst>
      </pc:sldChg>
      <pc:sldChg chg="modSp mod">
        <pc:chgData name="Muthaffar Elyyan" userId="c7bfd59d-a733-486a-ae15-3289099335b7" providerId="ADAL" clId="{86B0BE15-AE2B-4A42-8D45-4B46830976DC}" dt="2023-06-06T11:52:03.813" v="1" actId="1076"/>
        <pc:sldMkLst>
          <pc:docMk/>
          <pc:sldMk cId="4248077478" sldId="475"/>
        </pc:sldMkLst>
      </pc:sldChg>
    </pc:docChg>
  </pc:docChgLst>
  <pc:docChgLst>
    <pc:chgData name="Asma'a Al-Khaledi" userId="S::asmaakh@leading-point.com::5e816a43-43fe-4971-b9f9-0bab7a534230" providerId="AD" clId="Web-{9497BA60-AE97-2875-CC59-AF4CE9E92D42}"/>
    <pc:docChg chg="modSld">
      <pc:chgData name="Asma'a Al-Khaledi" userId="S::asmaakh@leading-point.com::5e816a43-43fe-4971-b9f9-0bab7a534230" providerId="AD" clId="Web-{9497BA60-AE97-2875-CC59-AF4CE9E92D42}" dt="2023-07-11T09:44:06.733" v="1" actId="1076"/>
      <pc:docMkLst>
        <pc:docMk/>
      </pc:docMkLst>
      <pc:sldChg chg="modSp">
        <pc:chgData name="Asma'a Al-Khaledi" userId="S::asmaakh@leading-point.com::5e816a43-43fe-4971-b9f9-0bab7a534230" providerId="AD" clId="Web-{9497BA60-AE97-2875-CC59-AF4CE9E92D42}" dt="2023-07-11T09:44:06.733" v="1" actId="1076"/>
        <pc:sldMkLst>
          <pc:docMk/>
          <pc:sldMk cId="1065130908" sldId="580"/>
        </pc:sldMkLst>
      </pc:sldChg>
    </pc:docChg>
  </pc:docChgLst>
  <pc:docChgLst>
    <pc:chgData name="Iyad Zabalawi" userId="e5282d8d-378c-4aaa-b4db-48df556a9926" providerId="ADAL" clId="{795C0BEB-4A18-4D1E-B086-CC6E11146B66}"/>
    <pc:docChg chg="undo custSel modSld">
      <pc:chgData name="Iyad Zabalawi" userId="e5282d8d-378c-4aaa-b4db-48df556a9926" providerId="ADAL" clId="{795C0BEB-4A18-4D1E-B086-CC6E11146B66}" dt="2023-01-10T14:09:04.737" v="85" actId="20577"/>
      <pc:docMkLst>
        <pc:docMk/>
      </pc:docMkLst>
      <pc:sldChg chg="addSp delSp modSp mod addCm">
        <pc:chgData name="Iyad Zabalawi" userId="e5282d8d-378c-4aaa-b4db-48df556a9926" providerId="ADAL" clId="{795C0BEB-4A18-4D1E-B086-CC6E11146B66}" dt="2022-12-15T07:05:09.132" v="81" actId="12788"/>
        <pc:sldMkLst>
          <pc:docMk/>
          <pc:sldMk cId="0" sldId="266"/>
        </pc:sldMkLst>
      </pc:sldChg>
      <pc:sldChg chg="addSp delSp modSp mod modNotesTx">
        <pc:chgData name="Iyad Zabalawi" userId="e5282d8d-378c-4aaa-b4db-48df556a9926" providerId="ADAL" clId="{795C0BEB-4A18-4D1E-B086-CC6E11146B66}" dt="2022-12-15T07:00:31.017" v="69" actId="20577"/>
        <pc:sldMkLst>
          <pc:docMk/>
          <pc:sldMk cId="4248077478" sldId="475"/>
        </pc:sldMkLst>
      </pc:sldChg>
      <pc:sldChg chg="addSp modSp">
        <pc:chgData name="Iyad Zabalawi" userId="e5282d8d-378c-4aaa-b4db-48df556a9926" providerId="ADAL" clId="{795C0BEB-4A18-4D1E-B086-CC6E11146B66}" dt="2022-12-15T07:02:07.049" v="70" actId="571"/>
        <pc:sldMkLst>
          <pc:docMk/>
          <pc:sldMk cId="2962964151" sldId="550"/>
        </pc:sldMkLst>
      </pc:sldChg>
      <pc:sldChg chg="modSp mod">
        <pc:chgData name="Iyad Zabalawi" userId="e5282d8d-378c-4aaa-b4db-48df556a9926" providerId="ADAL" clId="{795C0BEB-4A18-4D1E-B086-CC6E11146B66}" dt="2023-01-02T10:15:40.147" v="82" actId="1076"/>
        <pc:sldMkLst>
          <pc:docMk/>
          <pc:sldMk cId="4246773647" sldId="551"/>
        </pc:sldMkLst>
      </pc:sldChg>
      <pc:sldChg chg="modNotesTx">
        <pc:chgData name="Iyad Zabalawi" userId="e5282d8d-378c-4aaa-b4db-48df556a9926" providerId="ADAL" clId="{795C0BEB-4A18-4D1E-B086-CC6E11146B66}" dt="2023-01-10T14:09:04.737" v="85" actId="20577"/>
        <pc:sldMkLst>
          <pc:docMk/>
          <pc:sldMk cId="1019852221" sldId="626"/>
        </pc:sldMkLst>
      </pc:sldChg>
    </pc:docChg>
  </pc:docChgLst>
  <pc:docChgLst>
    <pc:chgData name="Ismail Miehiar" userId="6ef6fe07-822b-4eb0-9346-fe69f5b80603" providerId="ADAL" clId="{95FCF7D7-AFE9-4D91-A3FB-B296ABED28E5}"/>
    <pc:docChg chg="undo custSel addSld modSld">
      <pc:chgData name="Ismail Miehiar" userId="6ef6fe07-822b-4eb0-9346-fe69f5b80603" providerId="ADAL" clId="{95FCF7D7-AFE9-4D91-A3FB-B296ABED28E5}" dt="2023-03-19T08:44:04.652" v="131" actId="14100"/>
      <pc:docMkLst>
        <pc:docMk/>
      </pc:docMkLst>
      <pc:sldChg chg="modNotesTx">
        <pc:chgData name="Ismail Miehiar" userId="6ef6fe07-822b-4eb0-9346-fe69f5b80603" providerId="ADAL" clId="{95FCF7D7-AFE9-4D91-A3FB-B296ABED28E5}" dt="2023-03-19T08:31:00.383" v="2" actId="20577"/>
        <pc:sldMkLst>
          <pc:docMk/>
          <pc:sldMk cId="458038508" sldId="478"/>
        </pc:sldMkLst>
      </pc:sldChg>
      <pc:sldChg chg="modSp mod">
        <pc:chgData name="Ismail Miehiar" userId="6ef6fe07-822b-4eb0-9346-fe69f5b80603" providerId="ADAL" clId="{95FCF7D7-AFE9-4D91-A3FB-B296ABED28E5}" dt="2023-03-19T08:44:04.652" v="131" actId="14100"/>
        <pc:sldMkLst>
          <pc:docMk/>
          <pc:sldMk cId="3830006091" sldId="538"/>
        </pc:sldMkLst>
      </pc:sldChg>
      <pc:sldChg chg="addSp delSp modSp add mod delAnim modAnim modNotesTx">
        <pc:chgData name="Ismail Miehiar" userId="6ef6fe07-822b-4eb0-9346-fe69f5b80603" providerId="ADAL" clId="{95FCF7D7-AFE9-4D91-A3FB-B296ABED28E5}" dt="2023-03-19T08:36:43.837" v="126" actId="20577"/>
        <pc:sldMkLst>
          <pc:docMk/>
          <pc:sldMk cId="3620159144" sldId="676"/>
        </pc:sldMkLst>
      </pc:sldChg>
    </pc:docChg>
  </pc:docChgLst>
  <pc:docChgLst>
    <pc:chgData name="Ismail Miehiar" userId="6ef6fe07-822b-4eb0-9346-fe69f5b80603" providerId="ADAL" clId="{C8D121C7-B27C-4D83-9AB2-9F5269B14649}"/>
    <pc:docChg chg="undo custSel modSld">
      <pc:chgData name="Ismail Miehiar" userId="6ef6fe07-822b-4eb0-9346-fe69f5b80603" providerId="ADAL" clId="{C8D121C7-B27C-4D83-9AB2-9F5269B14649}" dt="2023-08-23T08:59:29.689" v="3" actId="14100"/>
      <pc:docMkLst>
        <pc:docMk/>
      </pc:docMkLst>
      <pc:sldChg chg="modSp mod">
        <pc:chgData name="Ismail Miehiar" userId="6ef6fe07-822b-4eb0-9346-fe69f5b80603" providerId="ADAL" clId="{C8D121C7-B27C-4D83-9AB2-9F5269B14649}" dt="2023-08-23T08:59:29.689" v="3" actId="14100"/>
        <pc:sldMkLst>
          <pc:docMk/>
          <pc:sldMk cId="1282100503" sldId="650"/>
        </pc:sldMkLst>
      </pc:sldChg>
    </pc:docChg>
  </pc:docChgLst>
  <pc:docChgLst>
    <pc:chgData name="Ismail Miehiar" userId="6ef6fe07-822b-4eb0-9346-fe69f5b80603" providerId="ADAL" clId="{DEDF653F-7A3D-4AAC-A8E7-364A8770580D}"/>
    <pc:docChg chg="undo redo custSel addSld delSld modSld sldOrd addSection delSection modSection">
      <pc:chgData name="Ismail Miehiar" userId="6ef6fe07-822b-4eb0-9346-fe69f5b80603" providerId="ADAL" clId="{DEDF653F-7A3D-4AAC-A8E7-364A8770580D}" dt="2023-01-31T13:01:30.969" v="21320" actId="20577"/>
      <pc:docMkLst>
        <pc:docMk/>
      </pc:docMkLst>
      <pc:sldChg chg="modSp del mod">
        <pc:chgData name="Ismail Miehiar" userId="6ef6fe07-822b-4eb0-9346-fe69f5b80603" providerId="ADAL" clId="{DEDF653F-7A3D-4AAC-A8E7-364A8770580D}" dt="2022-12-17T19:07:52.249" v="10480" actId="47"/>
        <pc:sldMkLst>
          <pc:docMk/>
          <pc:sldMk cId="0" sldId="266"/>
        </pc:sldMkLst>
      </pc:sldChg>
      <pc:sldChg chg="add del">
        <pc:chgData name="Ismail Miehiar" userId="6ef6fe07-822b-4eb0-9346-fe69f5b80603" providerId="ADAL" clId="{DEDF653F-7A3D-4AAC-A8E7-364A8770580D}" dt="2022-12-05T08:06:55.277" v="116"/>
        <pc:sldMkLst>
          <pc:docMk/>
          <pc:sldMk cId="420118581" sldId="351"/>
        </pc:sldMkLst>
      </pc:sldChg>
      <pc:sldChg chg="delSp modSp add mod modTransition">
        <pc:chgData name="Ismail Miehiar" userId="6ef6fe07-822b-4eb0-9346-fe69f5b80603" providerId="ADAL" clId="{DEDF653F-7A3D-4AAC-A8E7-364A8770580D}" dt="2022-12-18T21:09:53.179" v="12505" actId="478"/>
        <pc:sldMkLst>
          <pc:docMk/>
          <pc:sldMk cId="4273502960" sldId="375"/>
        </pc:sldMkLst>
      </pc:sldChg>
      <pc:sldChg chg="addSp modSp mod modNotesTx">
        <pc:chgData name="Ismail Miehiar" userId="6ef6fe07-822b-4eb0-9346-fe69f5b80603" providerId="ADAL" clId="{DEDF653F-7A3D-4AAC-A8E7-364A8770580D}" dt="2023-01-23T08:02:24.101" v="18152"/>
        <pc:sldMkLst>
          <pc:docMk/>
          <pc:sldMk cId="3159041258" sldId="391"/>
        </pc:sldMkLst>
      </pc:sldChg>
      <pc:sldChg chg="delSp modSp add del mod modAnim">
        <pc:chgData name="Ismail Miehiar" userId="6ef6fe07-822b-4eb0-9346-fe69f5b80603" providerId="ADAL" clId="{DEDF653F-7A3D-4AAC-A8E7-364A8770580D}" dt="2022-12-06T14:26:11.512" v="3699" actId="47"/>
        <pc:sldMkLst>
          <pc:docMk/>
          <pc:sldMk cId="4022026567" sldId="474"/>
        </pc:sldMkLst>
      </pc:sldChg>
      <pc:sldChg chg="modSp mod delCm modCm modNotesTx">
        <pc:chgData name="Ismail Miehiar" userId="6ef6fe07-822b-4eb0-9346-fe69f5b80603" providerId="ADAL" clId="{DEDF653F-7A3D-4AAC-A8E7-364A8770580D}" dt="2023-01-23T12:42:26.621" v="20239" actId="20577"/>
        <pc:sldMkLst>
          <pc:docMk/>
          <pc:sldMk cId="4248077478" sldId="475"/>
        </pc:sldMkLst>
      </pc:sldChg>
      <pc:sldChg chg="addSp delSp modSp mod ord modTransition modAnim delCm modCm modNotesTx">
        <pc:chgData name="Ismail Miehiar" userId="6ef6fe07-822b-4eb0-9346-fe69f5b80603" providerId="ADAL" clId="{DEDF653F-7A3D-4AAC-A8E7-364A8770580D}" dt="2023-01-30T08:21:10.851" v="20286" actId="1076"/>
        <pc:sldMkLst>
          <pc:docMk/>
          <pc:sldMk cId="2145975211" sldId="477"/>
        </pc:sldMkLst>
      </pc:sldChg>
      <pc:sldChg chg="addSp delSp modSp add del mod ord modTransition delAnim modAnim modNotesTx">
        <pc:chgData name="Ismail Miehiar" userId="6ef6fe07-822b-4eb0-9346-fe69f5b80603" providerId="ADAL" clId="{DEDF653F-7A3D-4AAC-A8E7-364A8770580D}" dt="2023-01-31T13:01:30.969" v="21320" actId="20577"/>
        <pc:sldMkLst>
          <pc:docMk/>
          <pc:sldMk cId="458038508" sldId="478"/>
        </pc:sldMkLst>
      </pc:sldChg>
      <pc:sldChg chg="modSp del mod">
        <pc:chgData name="Ismail Miehiar" userId="6ef6fe07-822b-4eb0-9346-fe69f5b80603" providerId="ADAL" clId="{DEDF653F-7A3D-4AAC-A8E7-364A8770580D}" dt="2022-12-06T13:42:03.560" v="3445" actId="2696"/>
        <pc:sldMkLst>
          <pc:docMk/>
          <pc:sldMk cId="1882581615" sldId="480"/>
        </pc:sldMkLst>
      </pc:sldChg>
      <pc:sldChg chg="addSp delSp modSp mod ord modTransition modAnim">
        <pc:chgData name="Ismail Miehiar" userId="6ef6fe07-822b-4eb0-9346-fe69f5b80603" providerId="ADAL" clId="{DEDF653F-7A3D-4AAC-A8E7-364A8770580D}" dt="2023-01-15T13:47:24.088" v="18142" actId="5793"/>
        <pc:sldMkLst>
          <pc:docMk/>
          <pc:sldMk cId="3688710505" sldId="482"/>
        </pc:sldMkLst>
      </pc:sldChg>
      <pc:sldChg chg="addSp delSp modSp del mod">
        <pc:chgData name="Ismail Miehiar" userId="6ef6fe07-822b-4eb0-9346-fe69f5b80603" providerId="ADAL" clId="{DEDF653F-7A3D-4AAC-A8E7-364A8770580D}" dt="2022-12-11T14:16:45.456" v="7462" actId="47"/>
        <pc:sldMkLst>
          <pc:docMk/>
          <pc:sldMk cId="2063401107" sldId="485"/>
        </pc:sldMkLst>
      </pc:sldChg>
      <pc:sldChg chg="modSp del mod">
        <pc:chgData name="Ismail Miehiar" userId="6ef6fe07-822b-4eb0-9346-fe69f5b80603" providerId="ADAL" clId="{DEDF653F-7A3D-4AAC-A8E7-364A8770580D}" dt="2022-12-06T13:42:03.560" v="3445" actId="2696"/>
        <pc:sldMkLst>
          <pc:docMk/>
          <pc:sldMk cId="1380775176" sldId="487"/>
        </pc:sldMkLst>
      </pc:sldChg>
      <pc:sldChg chg="addSp delSp modSp del mod">
        <pc:chgData name="Ismail Miehiar" userId="6ef6fe07-822b-4eb0-9346-fe69f5b80603" providerId="ADAL" clId="{DEDF653F-7A3D-4AAC-A8E7-364A8770580D}" dt="2022-12-11T14:16:48.039" v="7463" actId="47"/>
        <pc:sldMkLst>
          <pc:docMk/>
          <pc:sldMk cId="140303650" sldId="489"/>
        </pc:sldMkLst>
      </pc:sldChg>
      <pc:sldChg chg="addSp delSp modSp del mod modTransition modAnim delCm">
        <pc:chgData name="Ismail Miehiar" userId="6ef6fe07-822b-4eb0-9346-fe69f5b80603" providerId="ADAL" clId="{DEDF653F-7A3D-4AAC-A8E7-364A8770580D}" dt="2022-12-18T11:09:42.152" v="11910" actId="2696"/>
        <pc:sldMkLst>
          <pc:docMk/>
          <pc:sldMk cId="753941835" sldId="490"/>
        </pc:sldMkLst>
      </pc:sldChg>
      <pc:sldChg chg="del">
        <pc:chgData name="Ismail Miehiar" userId="6ef6fe07-822b-4eb0-9346-fe69f5b80603" providerId="ADAL" clId="{DEDF653F-7A3D-4AAC-A8E7-364A8770580D}" dt="2022-12-15T14:13:25.002" v="9787" actId="47"/>
        <pc:sldMkLst>
          <pc:docMk/>
          <pc:sldMk cId="1917927558" sldId="531"/>
        </pc:sldMkLst>
      </pc:sldChg>
      <pc:sldChg chg="addSp delSp modSp del mod ord modTransition">
        <pc:chgData name="Ismail Miehiar" userId="6ef6fe07-822b-4eb0-9346-fe69f5b80603" providerId="ADAL" clId="{DEDF653F-7A3D-4AAC-A8E7-364A8770580D}" dt="2022-12-20T10:34:58.160" v="16181" actId="2696"/>
        <pc:sldMkLst>
          <pc:docMk/>
          <pc:sldMk cId="3209836409" sldId="532"/>
        </pc:sldMkLst>
      </pc:sldChg>
      <pc:sldChg chg="addSp delSp modSp del mod ord modTransition">
        <pc:chgData name="Ismail Miehiar" userId="6ef6fe07-822b-4eb0-9346-fe69f5b80603" providerId="ADAL" clId="{DEDF653F-7A3D-4AAC-A8E7-364A8770580D}" dt="2022-12-18T13:08:55.099" v="12139" actId="2696"/>
        <pc:sldMkLst>
          <pc:docMk/>
          <pc:sldMk cId="1739880833" sldId="533"/>
        </pc:sldMkLst>
      </pc:sldChg>
      <pc:sldChg chg="addSp delSp modSp mod ord modTransition modAnim delCm">
        <pc:chgData name="Ismail Miehiar" userId="6ef6fe07-822b-4eb0-9346-fe69f5b80603" providerId="ADAL" clId="{DEDF653F-7A3D-4AAC-A8E7-364A8770580D}" dt="2023-01-09T12:27:24.408" v="17724" actId="1076"/>
        <pc:sldMkLst>
          <pc:docMk/>
          <pc:sldMk cId="778901225" sldId="537"/>
        </pc:sldMkLst>
      </pc:sldChg>
      <pc:sldChg chg="addSp delSp modSp mod ord modTransition delAnim modAnim modNotesTx">
        <pc:chgData name="Ismail Miehiar" userId="6ef6fe07-822b-4eb0-9346-fe69f5b80603" providerId="ADAL" clId="{DEDF653F-7A3D-4AAC-A8E7-364A8770580D}" dt="2023-01-15T07:47:47.850" v="17985" actId="1076"/>
        <pc:sldMkLst>
          <pc:docMk/>
          <pc:sldMk cId="3830006091" sldId="538"/>
        </pc:sldMkLst>
      </pc:sldChg>
      <pc:sldChg chg="addSp delSp modSp del mod">
        <pc:chgData name="Ismail Miehiar" userId="6ef6fe07-822b-4eb0-9346-fe69f5b80603" providerId="ADAL" clId="{DEDF653F-7A3D-4AAC-A8E7-364A8770580D}" dt="2022-12-06T14:50:39.738" v="3790" actId="47"/>
        <pc:sldMkLst>
          <pc:docMk/>
          <pc:sldMk cId="3620817666" sldId="541"/>
        </pc:sldMkLst>
      </pc:sldChg>
      <pc:sldChg chg="add del">
        <pc:chgData name="Ismail Miehiar" userId="6ef6fe07-822b-4eb0-9346-fe69f5b80603" providerId="ADAL" clId="{DEDF653F-7A3D-4AAC-A8E7-364A8770580D}" dt="2022-12-07T15:41:00.708" v="5067" actId="2696"/>
        <pc:sldMkLst>
          <pc:docMk/>
          <pc:sldMk cId="3998972259" sldId="544"/>
        </pc:sldMkLst>
      </pc:sldChg>
      <pc:sldChg chg="modSp add del mod">
        <pc:chgData name="Ismail Miehiar" userId="6ef6fe07-822b-4eb0-9346-fe69f5b80603" providerId="ADAL" clId="{DEDF653F-7A3D-4AAC-A8E7-364A8770580D}" dt="2022-12-07T15:41:00.708" v="5067" actId="2696"/>
        <pc:sldMkLst>
          <pc:docMk/>
          <pc:sldMk cId="1600717317" sldId="549"/>
        </pc:sldMkLst>
      </pc:sldChg>
      <pc:sldChg chg="del">
        <pc:chgData name="Ismail Miehiar" userId="6ef6fe07-822b-4eb0-9346-fe69f5b80603" providerId="ADAL" clId="{DEDF653F-7A3D-4AAC-A8E7-364A8770580D}" dt="2022-12-17T18:47:17.660" v="9816" actId="47"/>
        <pc:sldMkLst>
          <pc:docMk/>
          <pc:sldMk cId="2962964151" sldId="550"/>
        </pc:sldMkLst>
      </pc:sldChg>
      <pc:sldChg chg="delCm modCm modNotesTx">
        <pc:chgData name="Ismail Miehiar" userId="6ef6fe07-822b-4eb0-9346-fe69f5b80603" providerId="ADAL" clId="{DEDF653F-7A3D-4AAC-A8E7-364A8770580D}" dt="2023-01-23T08:02:04.987" v="18149"/>
        <pc:sldMkLst>
          <pc:docMk/>
          <pc:sldMk cId="4246773647" sldId="551"/>
        </pc:sldMkLst>
      </pc:sldChg>
      <pc:sldChg chg="new">
        <pc:chgData name="Ismail Miehiar" userId="6ef6fe07-822b-4eb0-9346-fe69f5b80603" providerId="ADAL" clId="{DEDF653F-7A3D-4AAC-A8E7-364A8770580D}" dt="2022-12-04T14:56:42.961" v="21" actId="680"/>
        <pc:sldMkLst>
          <pc:docMk/>
          <pc:sldMk cId="1663194376" sldId="552"/>
        </pc:sldMkLst>
      </pc:sldChg>
      <pc:sldChg chg="addSp delSp modSp add del mod">
        <pc:chgData name="Ismail Miehiar" userId="6ef6fe07-822b-4eb0-9346-fe69f5b80603" providerId="ADAL" clId="{DEDF653F-7A3D-4AAC-A8E7-364A8770580D}" dt="2022-12-05T09:21:11.468" v="868" actId="47"/>
        <pc:sldMkLst>
          <pc:docMk/>
          <pc:sldMk cId="3900552870" sldId="553"/>
        </pc:sldMkLst>
      </pc:sldChg>
      <pc:sldChg chg="addSp delSp modSp add del mod">
        <pc:chgData name="Ismail Miehiar" userId="6ef6fe07-822b-4eb0-9346-fe69f5b80603" providerId="ADAL" clId="{DEDF653F-7A3D-4AAC-A8E7-364A8770580D}" dt="2022-12-05T09:04:35.273" v="650" actId="47"/>
        <pc:sldMkLst>
          <pc:docMk/>
          <pc:sldMk cId="428420707" sldId="554"/>
        </pc:sldMkLst>
      </pc:sldChg>
      <pc:sldChg chg="addSp delSp modSp add del mod modAnim">
        <pc:chgData name="Ismail Miehiar" userId="6ef6fe07-822b-4eb0-9346-fe69f5b80603" providerId="ADAL" clId="{DEDF653F-7A3D-4AAC-A8E7-364A8770580D}" dt="2022-12-05T12:36:40.251" v="1585" actId="47"/>
        <pc:sldMkLst>
          <pc:docMk/>
          <pc:sldMk cId="3405914367" sldId="555"/>
        </pc:sldMkLst>
      </pc:sldChg>
      <pc:sldChg chg="addSp delSp modSp add del mod ord">
        <pc:chgData name="Ismail Miehiar" userId="6ef6fe07-822b-4eb0-9346-fe69f5b80603" providerId="ADAL" clId="{DEDF653F-7A3D-4AAC-A8E7-364A8770580D}" dt="2022-12-06T14:50:38.673" v="3789" actId="47"/>
        <pc:sldMkLst>
          <pc:docMk/>
          <pc:sldMk cId="2650551681" sldId="556"/>
        </pc:sldMkLst>
      </pc:sldChg>
      <pc:sldChg chg="addSp delSp modSp add del mod modTransition modAnim">
        <pc:chgData name="Ismail Miehiar" userId="6ef6fe07-822b-4eb0-9346-fe69f5b80603" providerId="ADAL" clId="{DEDF653F-7A3D-4AAC-A8E7-364A8770580D}" dt="2022-12-18T11:09:42.152" v="11910" actId="2696"/>
        <pc:sldMkLst>
          <pc:docMk/>
          <pc:sldMk cId="2698138612" sldId="557"/>
        </pc:sldMkLst>
      </pc:sldChg>
      <pc:sldChg chg="add del">
        <pc:chgData name="Ismail Miehiar" userId="6ef6fe07-822b-4eb0-9346-fe69f5b80603" providerId="ADAL" clId="{DEDF653F-7A3D-4AAC-A8E7-364A8770580D}" dt="2022-12-05T10:00:56.227" v="1516" actId="47"/>
        <pc:sldMkLst>
          <pc:docMk/>
          <pc:sldMk cId="2716038336" sldId="557"/>
        </pc:sldMkLst>
      </pc:sldChg>
      <pc:sldChg chg="addSp delSp modSp add del mod">
        <pc:chgData name="Ismail Miehiar" userId="6ef6fe07-822b-4eb0-9346-fe69f5b80603" providerId="ADAL" clId="{DEDF653F-7A3D-4AAC-A8E7-364A8770580D}" dt="2022-12-06T14:50:41.406" v="3791" actId="47"/>
        <pc:sldMkLst>
          <pc:docMk/>
          <pc:sldMk cId="479380265" sldId="558"/>
        </pc:sldMkLst>
      </pc:sldChg>
      <pc:sldChg chg="addSp delSp modSp add del mod modAnim">
        <pc:chgData name="Ismail Miehiar" userId="6ef6fe07-822b-4eb0-9346-fe69f5b80603" providerId="ADAL" clId="{DEDF653F-7A3D-4AAC-A8E7-364A8770580D}" dt="2022-12-05T14:44:04.088" v="2115" actId="47"/>
        <pc:sldMkLst>
          <pc:docMk/>
          <pc:sldMk cId="3271755865" sldId="559"/>
        </pc:sldMkLst>
      </pc:sldChg>
      <pc:sldChg chg="addSp delSp modSp add del mod modTransition">
        <pc:chgData name="Ismail Miehiar" userId="6ef6fe07-822b-4eb0-9346-fe69f5b80603" providerId="ADAL" clId="{DEDF653F-7A3D-4AAC-A8E7-364A8770580D}" dt="2023-01-09T16:36:53.791" v="17772"/>
        <pc:sldMkLst>
          <pc:docMk/>
          <pc:sldMk cId="539887109" sldId="560"/>
        </pc:sldMkLst>
      </pc:sldChg>
      <pc:sldChg chg="addSp delSp modSp add del mod delAnim modAnim">
        <pc:chgData name="Ismail Miehiar" userId="6ef6fe07-822b-4eb0-9346-fe69f5b80603" providerId="ADAL" clId="{DEDF653F-7A3D-4AAC-A8E7-364A8770580D}" dt="2022-12-07T10:51:07.913" v="4556" actId="47"/>
        <pc:sldMkLst>
          <pc:docMk/>
          <pc:sldMk cId="425864017" sldId="561"/>
        </pc:sldMkLst>
      </pc:sldChg>
      <pc:sldChg chg="addSp delSp modSp add del mod modTransition addAnim delAnim modAnim">
        <pc:chgData name="Ismail Miehiar" userId="6ef6fe07-822b-4eb0-9346-fe69f5b80603" providerId="ADAL" clId="{DEDF653F-7A3D-4AAC-A8E7-364A8770580D}" dt="2022-12-06T14:37:29.146" v="3740" actId="47"/>
        <pc:sldMkLst>
          <pc:docMk/>
          <pc:sldMk cId="518857667" sldId="562"/>
        </pc:sldMkLst>
      </pc:sldChg>
      <pc:sldChg chg="addSp delSp modSp add del mod modTransition modAnim">
        <pc:chgData name="Ismail Miehiar" userId="6ef6fe07-822b-4eb0-9346-fe69f5b80603" providerId="ADAL" clId="{DEDF653F-7A3D-4AAC-A8E7-364A8770580D}" dt="2022-12-06T11:39:03.231" v="3368" actId="47"/>
        <pc:sldMkLst>
          <pc:docMk/>
          <pc:sldMk cId="1176776821" sldId="563"/>
        </pc:sldMkLst>
      </pc:sldChg>
      <pc:sldChg chg="modSp add del mod">
        <pc:chgData name="Ismail Miehiar" userId="6ef6fe07-822b-4eb0-9346-fe69f5b80603" providerId="ADAL" clId="{DEDF653F-7A3D-4AAC-A8E7-364A8770580D}" dt="2022-12-05T15:04:46.488" v="2304" actId="47"/>
        <pc:sldMkLst>
          <pc:docMk/>
          <pc:sldMk cId="2767183401" sldId="563"/>
        </pc:sldMkLst>
      </pc:sldChg>
      <pc:sldChg chg="add del">
        <pc:chgData name="Ismail Miehiar" userId="6ef6fe07-822b-4eb0-9346-fe69f5b80603" providerId="ADAL" clId="{DEDF653F-7A3D-4AAC-A8E7-364A8770580D}" dt="2022-12-05T14:58:05.216" v="2215" actId="47"/>
        <pc:sldMkLst>
          <pc:docMk/>
          <pc:sldMk cId="2902913688" sldId="563"/>
        </pc:sldMkLst>
      </pc:sldChg>
      <pc:sldChg chg="add del">
        <pc:chgData name="Ismail Miehiar" userId="6ef6fe07-822b-4eb0-9346-fe69f5b80603" providerId="ADAL" clId="{DEDF653F-7A3D-4AAC-A8E7-364A8770580D}" dt="2022-12-05T15:04:47.618" v="2305" actId="47"/>
        <pc:sldMkLst>
          <pc:docMk/>
          <pc:sldMk cId="603610428" sldId="564"/>
        </pc:sldMkLst>
      </pc:sldChg>
      <pc:sldChg chg="addSp delSp modSp add del mod modTransition modAnim">
        <pc:chgData name="Ismail Miehiar" userId="6ef6fe07-822b-4eb0-9346-fe69f5b80603" providerId="ADAL" clId="{DEDF653F-7A3D-4AAC-A8E7-364A8770580D}" dt="2022-12-06T11:39:03.895" v="3369" actId="47"/>
        <pc:sldMkLst>
          <pc:docMk/>
          <pc:sldMk cId="2780711643" sldId="564"/>
        </pc:sldMkLst>
      </pc:sldChg>
      <pc:sldChg chg="add del">
        <pc:chgData name="Ismail Miehiar" userId="6ef6fe07-822b-4eb0-9346-fe69f5b80603" providerId="ADAL" clId="{DEDF653F-7A3D-4AAC-A8E7-364A8770580D}" dt="2022-12-05T14:58:03.629" v="2214" actId="47"/>
        <pc:sldMkLst>
          <pc:docMk/>
          <pc:sldMk cId="2783805264" sldId="564"/>
        </pc:sldMkLst>
      </pc:sldChg>
      <pc:sldChg chg="add del">
        <pc:chgData name="Ismail Miehiar" userId="6ef6fe07-822b-4eb0-9346-fe69f5b80603" providerId="ADAL" clId="{DEDF653F-7A3D-4AAC-A8E7-364A8770580D}" dt="2022-12-05T15:04:48.467" v="2306" actId="47"/>
        <pc:sldMkLst>
          <pc:docMk/>
          <pc:sldMk cId="644584913" sldId="565"/>
        </pc:sldMkLst>
      </pc:sldChg>
      <pc:sldChg chg="addSp delSp modSp add del mod modTransition modAnim">
        <pc:chgData name="Ismail Miehiar" userId="6ef6fe07-822b-4eb0-9346-fe69f5b80603" providerId="ADAL" clId="{DEDF653F-7A3D-4AAC-A8E7-364A8770580D}" dt="2022-12-06T11:39:04.751" v="3370" actId="47"/>
        <pc:sldMkLst>
          <pc:docMk/>
          <pc:sldMk cId="914581654" sldId="565"/>
        </pc:sldMkLst>
      </pc:sldChg>
      <pc:sldChg chg="add del">
        <pc:chgData name="Ismail Miehiar" userId="6ef6fe07-822b-4eb0-9346-fe69f5b80603" providerId="ADAL" clId="{DEDF653F-7A3D-4AAC-A8E7-364A8770580D}" dt="2022-12-05T14:58:02.482" v="2213" actId="47"/>
        <pc:sldMkLst>
          <pc:docMk/>
          <pc:sldMk cId="2795159673" sldId="565"/>
        </pc:sldMkLst>
      </pc:sldChg>
      <pc:sldChg chg="addSp delSp modSp add del mod modTransition modAnim">
        <pc:chgData name="Ismail Miehiar" userId="6ef6fe07-822b-4eb0-9346-fe69f5b80603" providerId="ADAL" clId="{DEDF653F-7A3D-4AAC-A8E7-364A8770580D}" dt="2022-12-06T11:39:05.603" v="3371" actId="47"/>
        <pc:sldMkLst>
          <pc:docMk/>
          <pc:sldMk cId="242496809" sldId="566"/>
        </pc:sldMkLst>
      </pc:sldChg>
      <pc:sldChg chg="add del">
        <pc:chgData name="Ismail Miehiar" userId="6ef6fe07-822b-4eb0-9346-fe69f5b80603" providerId="ADAL" clId="{DEDF653F-7A3D-4AAC-A8E7-364A8770580D}" dt="2022-12-05T15:04:49.051" v="2307" actId="47"/>
        <pc:sldMkLst>
          <pc:docMk/>
          <pc:sldMk cId="1337361823" sldId="566"/>
        </pc:sldMkLst>
      </pc:sldChg>
      <pc:sldChg chg="add del">
        <pc:chgData name="Ismail Miehiar" userId="6ef6fe07-822b-4eb0-9346-fe69f5b80603" providerId="ADAL" clId="{DEDF653F-7A3D-4AAC-A8E7-364A8770580D}" dt="2022-12-05T14:57:58.595" v="2210" actId="47"/>
        <pc:sldMkLst>
          <pc:docMk/>
          <pc:sldMk cId="2281569134" sldId="566"/>
        </pc:sldMkLst>
      </pc:sldChg>
      <pc:sldChg chg="add del">
        <pc:chgData name="Ismail Miehiar" userId="6ef6fe07-822b-4eb0-9346-fe69f5b80603" providerId="ADAL" clId="{DEDF653F-7A3D-4AAC-A8E7-364A8770580D}" dt="2022-12-05T15:04:49.833" v="2308" actId="47"/>
        <pc:sldMkLst>
          <pc:docMk/>
          <pc:sldMk cId="689543953" sldId="567"/>
        </pc:sldMkLst>
      </pc:sldChg>
      <pc:sldChg chg="add del">
        <pc:chgData name="Ismail Miehiar" userId="6ef6fe07-822b-4eb0-9346-fe69f5b80603" providerId="ADAL" clId="{DEDF653F-7A3D-4AAC-A8E7-364A8770580D}" dt="2022-12-05T14:58:01.256" v="2212" actId="47"/>
        <pc:sldMkLst>
          <pc:docMk/>
          <pc:sldMk cId="1754036226" sldId="567"/>
        </pc:sldMkLst>
      </pc:sldChg>
      <pc:sldChg chg="addSp delSp modSp add del mod modTransition modAnim">
        <pc:chgData name="Ismail Miehiar" userId="6ef6fe07-822b-4eb0-9346-fe69f5b80603" providerId="ADAL" clId="{DEDF653F-7A3D-4AAC-A8E7-364A8770580D}" dt="2022-12-06T11:39:06.251" v="3372" actId="47"/>
        <pc:sldMkLst>
          <pc:docMk/>
          <pc:sldMk cId="2812809740" sldId="567"/>
        </pc:sldMkLst>
      </pc:sldChg>
      <pc:sldChg chg="addSp delSp modSp add del mod modTransition modAnim">
        <pc:chgData name="Ismail Miehiar" userId="6ef6fe07-822b-4eb0-9346-fe69f5b80603" providerId="ADAL" clId="{DEDF653F-7A3D-4AAC-A8E7-364A8770580D}" dt="2022-12-06T11:38:57.903" v="3366" actId="47"/>
        <pc:sldMkLst>
          <pc:docMk/>
          <pc:sldMk cId="32222254" sldId="568"/>
        </pc:sldMkLst>
      </pc:sldChg>
      <pc:sldChg chg="add del">
        <pc:chgData name="Ismail Miehiar" userId="6ef6fe07-822b-4eb0-9346-fe69f5b80603" providerId="ADAL" clId="{DEDF653F-7A3D-4AAC-A8E7-364A8770580D}" dt="2022-12-05T14:57:57.615" v="2209" actId="47"/>
        <pc:sldMkLst>
          <pc:docMk/>
          <pc:sldMk cId="950035030" sldId="568"/>
        </pc:sldMkLst>
      </pc:sldChg>
      <pc:sldChg chg="add del">
        <pc:chgData name="Ismail Miehiar" userId="6ef6fe07-822b-4eb0-9346-fe69f5b80603" providerId="ADAL" clId="{DEDF653F-7A3D-4AAC-A8E7-364A8770580D}" dt="2022-12-05T15:04:50.684" v="2309" actId="47"/>
        <pc:sldMkLst>
          <pc:docMk/>
          <pc:sldMk cId="3431731881" sldId="568"/>
        </pc:sldMkLst>
      </pc:sldChg>
      <pc:sldChg chg="addSp delSp modSp add del mod modTransition">
        <pc:chgData name="Ismail Miehiar" userId="6ef6fe07-822b-4eb0-9346-fe69f5b80603" providerId="ADAL" clId="{DEDF653F-7A3D-4AAC-A8E7-364A8770580D}" dt="2022-12-06T11:39:02.425" v="3367" actId="47"/>
        <pc:sldMkLst>
          <pc:docMk/>
          <pc:sldMk cId="283939401" sldId="569"/>
        </pc:sldMkLst>
      </pc:sldChg>
      <pc:sldChg chg="add del">
        <pc:chgData name="Ismail Miehiar" userId="6ef6fe07-822b-4eb0-9346-fe69f5b80603" providerId="ADAL" clId="{DEDF653F-7A3D-4AAC-A8E7-364A8770580D}" dt="2022-12-05T14:58:00.232" v="2211" actId="47"/>
        <pc:sldMkLst>
          <pc:docMk/>
          <pc:sldMk cId="1116770839" sldId="569"/>
        </pc:sldMkLst>
      </pc:sldChg>
      <pc:sldChg chg="addSp delSp modSp add del mod ord modTransition">
        <pc:chgData name="Ismail Miehiar" userId="6ef6fe07-822b-4eb0-9346-fe69f5b80603" providerId="ADAL" clId="{DEDF653F-7A3D-4AAC-A8E7-364A8770580D}" dt="2022-12-11T11:24:40.607" v="5783" actId="47"/>
        <pc:sldMkLst>
          <pc:docMk/>
          <pc:sldMk cId="3561233015" sldId="570"/>
        </pc:sldMkLst>
      </pc:sldChg>
      <pc:sldChg chg="addSp delSp modSp add del mod modTransition">
        <pc:chgData name="Ismail Miehiar" userId="6ef6fe07-822b-4eb0-9346-fe69f5b80603" providerId="ADAL" clId="{DEDF653F-7A3D-4AAC-A8E7-364A8770580D}" dt="2023-01-08T11:24:47.646" v="16957" actId="2696"/>
        <pc:sldMkLst>
          <pc:docMk/>
          <pc:sldMk cId="935482885" sldId="571"/>
        </pc:sldMkLst>
      </pc:sldChg>
      <pc:sldChg chg="addSp delSp modSp add del mod modTransition">
        <pc:chgData name="Ismail Miehiar" userId="6ef6fe07-822b-4eb0-9346-fe69f5b80603" providerId="ADAL" clId="{DEDF653F-7A3D-4AAC-A8E7-364A8770580D}" dt="2023-01-08T11:24:47.646" v="16957" actId="2696"/>
        <pc:sldMkLst>
          <pc:docMk/>
          <pc:sldMk cId="2561078532" sldId="572"/>
        </pc:sldMkLst>
      </pc:sldChg>
      <pc:sldChg chg="addSp delSp modSp add del mod modTransition">
        <pc:chgData name="Ismail Miehiar" userId="6ef6fe07-822b-4eb0-9346-fe69f5b80603" providerId="ADAL" clId="{DEDF653F-7A3D-4AAC-A8E7-364A8770580D}" dt="2023-01-08T11:24:47.646" v="16957" actId="2696"/>
        <pc:sldMkLst>
          <pc:docMk/>
          <pc:sldMk cId="2199474642" sldId="573"/>
        </pc:sldMkLst>
      </pc:sldChg>
      <pc:sldChg chg="addSp delSp modSp add del mod modTransition">
        <pc:chgData name="Ismail Miehiar" userId="6ef6fe07-822b-4eb0-9346-fe69f5b80603" providerId="ADAL" clId="{DEDF653F-7A3D-4AAC-A8E7-364A8770580D}" dt="2023-01-08T11:24:47.646" v="16957" actId="2696"/>
        <pc:sldMkLst>
          <pc:docMk/>
          <pc:sldMk cId="4120630279" sldId="574"/>
        </pc:sldMkLst>
      </pc:sldChg>
      <pc:sldChg chg="addSp delSp modSp add del mod modTransition">
        <pc:chgData name="Ismail Miehiar" userId="6ef6fe07-822b-4eb0-9346-fe69f5b80603" providerId="ADAL" clId="{DEDF653F-7A3D-4AAC-A8E7-364A8770580D}" dt="2023-01-08T11:24:47.646" v="16957" actId="2696"/>
        <pc:sldMkLst>
          <pc:docMk/>
          <pc:sldMk cId="2270607435" sldId="575"/>
        </pc:sldMkLst>
      </pc:sldChg>
      <pc:sldChg chg="addSp delSp modSp add del mod modTransition">
        <pc:chgData name="Ismail Miehiar" userId="6ef6fe07-822b-4eb0-9346-fe69f5b80603" providerId="ADAL" clId="{DEDF653F-7A3D-4AAC-A8E7-364A8770580D}" dt="2023-01-08T11:24:47.646" v="16957" actId="2696"/>
        <pc:sldMkLst>
          <pc:docMk/>
          <pc:sldMk cId="715054895" sldId="576"/>
        </pc:sldMkLst>
      </pc:sldChg>
      <pc:sldChg chg="addSp delSp modSp add del mod modTransition">
        <pc:chgData name="Ismail Miehiar" userId="6ef6fe07-822b-4eb0-9346-fe69f5b80603" providerId="ADAL" clId="{DEDF653F-7A3D-4AAC-A8E7-364A8770580D}" dt="2023-01-08T11:24:47.646" v="16957" actId="2696"/>
        <pc:sldMkLst>
          <pc:docMk/>
          <pc:sldMk cId="2301720734" sldId="577"/>
        </pc:sldMkLst>
      </pc:sldChg>
      <pc:sldChg chg="addSp delSp modSp add del mod modTransition">
        <pc:chgData name="Ismail Miehiar" userId="6ef6fe07-822b-4eb0-9346-fe69f5b80603" providerId="ADAL" clId="{DEDF653F-7A3D-4AAC-A8E7-364A8770580D}" dt="2022-12-07T15:29:57.937" v="4972" actId="47"/>
        <pc:sldMkLst>
          <pc:docMk/>
          <pc:sldMk cId="2182234673" sldId="578"/>
        </pc:sldMkLst>
      </pc:sldChg>
      <pc:sldChg chg="addSp delSp modSp add del mod ord modTransition">
        <pc:chgData name="Ismail Miehiar" userId="6ef6fe07-822b-4eb0-9346-fe69f5b80603" providerId="ADAL" clId="{DEDF653F-7A3D-4AAC-A8E7-364A8770580D}" dt="2022-12-07T10:51:00.974" v="4555" actId="47"/>
        <pc:sldMkLst>
          <pc:docMk/>
          <pc:sldMk cId="2954966618" sldId="579"/>
        </pc:sldMkLst>
      </pc:sldChg>
      <pc:sldChg chg="add del">
        <pc:chgData name="Ismail Miehiar" userId="6ef6fe07-822b-4eb0-9346-fe69f5b80603" providerId="ADAL" clId="{DEDF653F-7A3D-4AAC-A8E7-364A8770580D}" dt="2022-12-06T11:09:30.814" v="2983"/>
        <pc:sldMkLst>
          <pc:docMk/>
          <pc:sldMk cId="3500184536" sldId="579"/>
        </pc:sldMkLst>
      </pc:sldChg>
      <pc:sldChg chg="addSp delSp modSp add mod ord modTransition modAnim modNotesTx">
        <pc:chgData name="Ismail Miehiar" userId="6ef6fe07-822b-4eb0-9346-fe69f5b80603" providerId="ADAL" clId="{DEDF653F-7A3D-4AAC-A8E7-364A8770580D}" dt="2023-01-31T12:13:00.174" v="20353" actId="20577"/>
        <pc:sldMkLst>
          <pc:docMk/>
          <pc:sldMk cId="1065130908" sldId="580"/>
        </pc:sldMkLst>
      </pc:sldChg>
      <pc:sldChg chg="addSp delSp modSp add del mod">
        <pc:chgData name="Ismail Miehiar" userId="6ef6fe07-822b-4eb0-9346-fe69f5b80603" providerId="ADAL" clId="{DEDF653F-7A3D-4AAC-A8E7-364A8770580D}" dt="2022-12-17T19:25:18.166" v="10702" actId="47"/>
        <pc:sldMkLst>
          <pc:docMk/>
          <pc:sldMk cId="172944985" sldId="581"/>
        </pc:sldMkLst>
      </pc:sldChg>
      <pc:sldChg chg="addSp delSp modSp add del mod ord addAnim delAnim modAnim">
        <pc:chgData name="Ismail Miehiar" userId="6ef6fe07-822b-4eb0-9346-fe69f5b80603" providerId="ADAL" clId="{DEDF653F-7A3D-4AAC-A8E7-364A8770580D}" dt="2022-12-06T14:36:22.383" v="3739" actId="47"/>
        <pc:sldMkLst>
          <pc:docMk/>
          <pc:sldMk cId="891806272" sldId="582"/>
        </pc:sldMkLst>
      </pc:sldChg>
      <pc:sldChg chg="addSp delSp modSp add del mod addAnim delAnim modAnim">
        <pc:chgData name="Ismail Miehiar" userId="6ef6fe07-822b-4eb0-9346-fe69f5b80603" providerId="ADAL" clId="{DEDF653F-7A3D-4AAC-A8E7-364A8770580D}" dt="2022-12-18T11:09:42.152" v="11910" actId="2696"/>
        <pc:sldMkLst>
          <pc:docMk/>
          <pc:sldMk cId="3981591979" sldId="583"/>
        </pc:sldMkLst>
      </pc:sldChg>
      <pc:sldChg chg="addSp modSp add del mod ord modAnim">
        <pc:chgData name="Ismail Miehiar" userId="6ef6fe07-822b-4eb0-9346-fe69f5b80603" providerId="ADAL" clId="{DEDF653F-7A3D-4AAC-A8E7-364A8770580D}" dt="2022-12-06T15:04:29.221" v="3804" actId="2696"/>
        <pc:sldMkLst>
          <pc:docMk/>
          <pc:sldMk cId="386772068" sldId="584"/>
        </pc:sldMkLst>
      </pc:sldChg>
      <pc:sldChg chg="addSp delSp modSp add del mod ord delAnim modAnim">
        <pc:chgData name="Ismail Miehiar" userId="6ef6fe07-822b-4eb0-9346-fe69f5b80603" providerId="ADAL" clId="{DEDF653F-7A3D-4AAC-A8E7-364A8770580D}" dt="2022-12-07T07:43:53.697" v="4057" actId="47"/>
        <pc:sldMkLst>
          <pc:docMk/>
          <pc:sldMk cId="3250518185" sldId="584"/>
        </pc:sldMkLst>
      </pc:sldChg>
      <pc:sldChg chg="addSp delSp modSp add del mod">
        <pc:chgData name="Ismail Miehiar" userId="6ef6fe07-822b-4eb0-9346-fe69f5b80603" providerId="ADAL" clId="{DEDF653F-7A3D-4AAC-A8E7-364A8770580D}" dt="2022-12-17T19:23:56.876" v="10687" actId="47"/>
        <pc:sldMkLst>
          <pc:docMk/>
          <pc:sldMk cId="4233257026" sldId="584"/>
        </pc:sldMkLst>
      </pc:sldChg>
      <pc:sldChg chg="addSp delSp modSp add del mod">
        <pc:chgData name="Ismail Miehiar" userId="6ef6fe07-822b-4eb0-9346-fe69f5b80603" providerId="ADAL" clId="{DEDF653F-7A3D-4AAC-A8E7-364A8770580D}" dt="2022-12-06T15:57:19.254" v="3968" actId="47"/>
        <pc:sldMkLst>
          <pc:docMk/>
          <pc:sldMk cId="391541398" sldId="585"/>
        </pc:sldMkLst>
      </pc:sldChg>
      <pc:sldChg chg="addSp delSp modSp add del mod modTransition">
        <pc:chgData name="Ismail Miehiar" userId="6ef6fe07-822b-4eb0-9346-fe69f5b80603" providerId="ADAL" clId="{DEDF653F-7A3D-4AAC-A8E7-364A8770580D}" dt="2022-12-17T19:25:20.933" v="10704" actId="47"/>
        <pc:sldMkLst>
          <pc:docMk/>
          <pc:sldMk cId="1601549956" sldId="585"/>
        </pc:sldMkLst>
      </pc:sldChg>
      <pc:sldChg chg="addSp delSp modSp add del mod modTransition">
        <pc:chgData name="Ismail Miehiar" userId="6ef6fe07-822b-4eb0-9346-fe69f5b80603" providerId="ADAL" clId="{DEDF653F-7A3D-4AAC-A8E7-364A8770580D}" dt="2022-12-07T10:49:59.838" v="4548" actId="47"/>
        <pc:sldMkLst>
          <pc:docMk/>
          <pc:sldMk cId="1817553177" sldId="586"/>
        </pc:sldMkLst>
      </pc:sldChg>
      <pc:sldChg chg="addSp delSp modSp add del mod modTransition">
        <pc:chgData name="Ismail Miehiar" userId="6ef6fe07-822b-4eb0-9346-fe69f5b80603" providerId="ADAL" clId="{DEDF653F-7A3D-4AAC-A8E7-364A8770580D}" dt="2022-12-17T19:25:20.016" v="10703" actId="47"/>
        <pc:sldMkLst>
          <pc:docMk/>
          <pc:sldMk cId="2966186344" sldId="587"/>
        </pc:sldMkLst>
      </pc:sldChg>
      <pc:sldChg chg="addSp delSp modSp add del mod modTransition">
        <pc:chgData name="Ismail Miehiar" userId="6ef6fe07-822b-4eb0-9346-fe69f5b80603" providerId="ADAL" clId="{DEDF653F-7A3D-4AAC-A8E7-364A8770580D}" dt="2022-12-17T19:23:58.995" v="10688" actId="47"/>
        <pc:sldMkLst>
          <pc:docMk/>
          <pc:sldMk cId="3199516512" sldId="588"/>
        </pc:sldMkLst>
      </pc:sldChg>
      <pc:sldChg chg="addSp delSp modSp add del mod ord modAnim">
        <pc:chgData name="Ismail Miehiar" userId="6ef6fe07-822b-4eb0-9346-fe69f5b80603" providerId="ADAL" clId="{DEDF653F-7A3D-4AAC-A8E7-364A8770580D}" dt="2022-12-18T11:09:42.152" v="11910" actId="2696"/>
        <pc:sldMkLst>
          <pc:docMk/>
          <pc:sldMk cId="3084675449" sldId="589"/>
        </pc:sldMkLst>
      </pc:sldChg>
      <pc:sldChg chg="addSp delSp modSp add del mod ord modAnim">
        <pc:chgData name="Ismail Miehiar" userId="6ef6fe07-822b-4eb0-9346-fe69f5b80603" providerId="ADAL" clId="{DEDF653F-7A3D-4AAC-A8E7-364A8770580D}" dt="2022-12-07T15:17:15.895" v="4917" actId="47"/>
        <pc:sldMkLst>
          <pc:docMk/>
          <pc:sldMk cId="1603839333" sldId="590"/>
        </pc:sldMkLst>
      </pc:sldChg>
      <pc:sldChg chg="addSp delSp modSp add del mod modAnim">
        <pc:chgData name="Ismail Miehiar" userId="6ef6fe07-822b-4eb0-9346-fe69f5b80603" providerId="ADAL" clId="{DEDF653F-7A3D-4AAC-A8E7-364A8770580D}" dt="2022-12-17T19:10:25.483" v="10490" actId="47"/>
        <pc:sldMkLst>
          <pc:docMk/>
          <pc:sldMk cId="2469029956" sldId="591"/>
        </pc:sldMkLst>
      </pc:sldChg>
      <pc:sldChg chg="addSp delSp modSp new del mod">
        <pc:chgData name="Ismail Miehiar" userId="6ef6fe07-822b-4eb0-9346-fe69f5b80603" providerId="ADAL" clId="{DEDF653F-7A3D-4AAC-A8E7-364A8770580D}" dt="2022-12-07T15:12:49.156" v="4887" actId="47"/>
        <pc:sldMkLst>
          <pc:docMk/>
          <pc:sldMk cId="3947583308" sldId="591"/>
        </pc:sldMkLst>
      </pc:sldChg>
      <pc:sldChg chg="addSp delSp modSp add mod ord">
        <pc:chgData name="Ismail Miehiar" userId="6ef6fe07-822b-4eb0-9346-fe69f5b80603" providerId="ADAL" clId="{DEDF653F-7A3D-4AAC-A8E7-364A8770580D}" dt="2023-01-15T08:31:39.733" v="18021" actId="1038"/>
        <pc:sldMkLst>
          <pc:docMk/>
          <pc:sldMk cId="748964897" sldId="592"/>
        </pc:sldMkLst>
      </pc:sldChg>
      <pc:sldChg chg="addSp delSp modSp add mod ord">
        <pc:chgData name="Ismail Miehiar" userId="6ef6fe07-822b-4eb0-9346-fe69f5b80603" providerId="ADAL" clId="{DEDF653F-7A3D-4AAC-A8E7-364A8770580D}" dt="2023-01-15T08:32:47.812" v="18032" actId="1076"/>
        <pc:sldMkLst>
          <pc:docMk/>
          <pc:sldMk cId="1593524205" sldId="593"/>
        </pc:sldMkLst>
      </pc:sldChg>
      <pc:sldChg chg="addSp delSp modSp add mod ord">
        <pc:chgData name="Ismail Miehiar" userId="6ef6fe07-822b-4eb0-9346-fe69f5b80603" providerId="ADAL" clId="{DEDF653F-7A3D-4AAC-A8E7-364A8770580D}" dt="2023-01-15T08:35:13.795" v="18140" actId="207"/>
        <pc:sldMkLst>
          <pc:docMk/>
          <pc:sldMk cId="1757367858" sldId="594"/>
        </pc:sldMkLst>
      </pc:sldChg>
      <pc:sldChg chg="addSp delSp modSp add mod ord">
        <pc:chgData name="Ismail Miehiar" userId="6ef6fe07-822b-4eb0-9346-fe69f5b80603" providerId="ADAL" clId="{DEDF653F-7A3D-4AAC-A8E7-364A8770580D}" dt="2023-01-15T08:35:07.398" v="18139" actId="207"/>
        <pc:sldMkLst>
          <pc:docMk/>
          <pc:sldMk cId="977633712" sldId="595"/>
        </pc:sldMkLst>
      </pc:sldChg>
      <pc:sldChg chg="add del">
        <pc:chgData name="Ismail Miehiar" userId="6ef6fe07-822b-4eb0-9346-fe69f5b80603" providerId="ADAL" clId="{DEDF653F-7A3D-4AAC-A8E7-364A8770580D}" dt="2022-12-07T15:32:17.903" v="4997"/>
        <pc:sldMkLst>
          <pc:docMk/>
          <pc:sldMk cId="2049917516" sldId="596"/>
        </pc:sldMkLst>
      </pc:sldChg>
      <pc:sldChg chg="addSp delSp modSp add del mod">
        <pc:chgData name="Ismail Miehiar" userId="6ef6fe07-822b-4eb0-9346-fe69f5b80603" providerId="ADAL" clId="{DEDF653F-7A3D-4AAC-A8E7-364A8770580D}" dt="2022-12-17T19:23:55.344" v="10686" actId="47"/>
        <pc:sldMkLst>
          <pc:docMk/>
          <pc:sldMk cId="2059582503" sldId="596"/>
        </pc:sldMkLst>
      </pc:sldChg>
      <pc:sldChg chg="add del">
        <pc:chgData name="Ismail Miehiar" userId="6ef6fe07-822b-4eb0-9346-fe69f5b80603" providerId="ADAL" clId="{DEDF653F-7A3D-4AAC-A8E7-364A8770580D}" dt="2022-12-07T15:40:44.495" v="5065"/>
        <pc:sldMkLst>
          <pc:docMk/>
          <pc:sldMk cId="2727660008" sldId="596"/>
        </pc:sldMkLst>
      </pc:sldChg>
      <pc:sldChg chg="modSp add del mod">
        <pc:chgData name="Ismail Miehiar" userId="6ef6fe07-822b-4eb0-9346-fe69f5b80603" providerId="ADAL" clId="{DEDF653F-7A3D-4AAC-A8E7-364A8770580D}" dt="2022-12-07T15:31:57.503" v="4995"/>
        <pc:sldMkLst>
          <pc:docMk/>
          <pc:sldMk cId="2743457255" sldId="596"/>
        </pc:sldMkLst>
      </pc:sldChg>
      <pc:sldChg chg="addSp delSp modSp add del mod ord">
        <pc:chgData name="Ismail Miehiar" userId="6ef6fe07-822b-4eb0-9346-fe69f5b80603" providerId="ADAL" clId="{DEDF653F-7A3D-4AAC-A8E7-364A8770580D}" dt="2022-12-08T07:48:23.301" v="5150" actId="47"/>
        <pc:sldMkLst>
          <pc:docMk/>
          <pc:sldMk cId="2838465579" sldId="596"/>
        </pc:sldMkLst>
      </pc:sldChg>
      <pc:sldChg chg="addSp delSp modSp new del mod modAnim">
        <pc:chgData name="Ismail Miehiar" userId="6ef6fe07-822b-4eb0-9346-fe69f5b80603" providerId="ADAL" clId="{DEDF653F-7A3D-4AAC-A8E7-364A8770580D}" dt="2022-12-20T10:34:30.525" v="16179" actId="2696"/>
        <pc:sldMkLst>
          <pc:docMk/>
          <pc:sldMk cId="301510311" sldId="597"/>
        </pc:sldMkLst>
      </pc:sldChg>
      <pc:sldChg chg="add del">
        <pc:chgData name="Ismail Miehiar" userId="6ef6fe07-822b-4eb0-9346-fe69f5b80603" providerId="ADAL" clId="{DEDF653F-7A3D-4AAC-A8E7-364A8770580D}" dt="2022-12-07T15:32:17.903" v="4997"/>
        <pc:sldMkLst>
          <pc:docMk/>
          <pc:sldMk cId="424207980" sldId="597"/>
        </pc:sldMkLst>
      </pc:sldChg>
      <pc:sldChg chg="add del">
        <pc:chgData name="Ismail Miehiar" userId="6ef6fe07-822b-4eb0-9346-fe69f5b80603" providerId="ADAL" clId="{DEDF653F-7A3D-4AAC-A8E7-364A8770580D}" dt="2022-12-07T15:31:57.503" v="4995"/>
        <pc:sldMkLst>
          <pc:docMk/>
          <pc:sldMk cId="2398963887" sldId="597"/>
        </pc:sldMkLst>
      </pc:sldChg>
      <pc:sldChg chg="modSp add del mod">
        <pc:chgData name="Ismail Miehiar" userId="6ef6fe07-822b-4eb0-9346-fe69f5b80603" providerId="ADAL" clId="{DEDF653F-7A3D-4AAC-A8E7-364A8770580D}" dt="2022-12-07T15:40:44.495" v="5065"/>
        <pc:sldMkLst>
          <pc:docMk/>
          <pc:sldMk cId="2831571599" sldId="597"/>
        </pc:sldMkLst>
      </pc:sldChg>
      <pc:sldChg chg="add del">
        <pc:chgData name="Ismail Miehiar" userId="6ef6fe07-822b-4eb0-9346-fe69f5b80603" providerId="ADAL" clId="{DEDF653F-7A3D-4AAC-A8E7-364A8770580D}" dt="2022-12-07T15:31:57.503" v="4995"/>
        <pc:sldMkLst>
          <pc:docMk/>
          <pc:sldMk cId="594815391" sldId="598"/>
        </pc:sldMkLst>
      </pc:sldChg>
      <pc:sldChg chg="add del">
        <pc:chgData name="Ismail Miehiar" userId="6ef6fe07-822b-4eb0-9346-fe69f5b80603" providerId="ADAL" clId="{DEDF653F-7A3D-4AAC-A8E7-364A8770580D}" dt="2022-12-07T15:32:17.903" v="4997"/>
        <pc:sldMkLst>
          <pc:docMk/>
          <pc:sldMk cId="1887830266" sldId="598"/>
        </pc:sldMkLst>
      </pc:sldChg>
      <pc:sldChg chg="addSp delSp modSp add del mod ord">
        <pc:chgData name="Ismail Miehiar" userId="6ef6fe07-822b-4eb0-9346-fe69f5b80603" providerId="ADAL" clId="{DEDF653F-7A3D-4AAC-A8E7-364A8770580D}" dt="2022-12-18T10:50:08.606" v="11642" actId="47"/>
        <pc:sldMkLst>
          <pc:docMk/>
          <pc:sldMk cId="2695723777" sldId="598"/>
        </pc:sldMkLst>
      </pc:sldChg>
      <pc:sldChg chg="modSp add del mod">
        <pc:chgData name="Ismail Miehiar" userId="6ef6fe07-822b-4eb0-9346-fe69f5b80603" providerId="ADAL" clId="{DEDF653F-7A3D-4AAC-A8E7-364A8770580D}" dt="2022-12-07T15:40:44.495" v="5065"/>
        <pc:sldMkLst>
          <pc:docMk/>
          <pc:sldMk cId="2718237027" sldId="598"/>
        </pc:sldMkLst>
      </pc:sldChg>
      <pc:sldChg chg="modSp add del mod">
        <pc:chgData name="Ismail Miehiar" userId="6ef6fe07-822b-4eb0-9346-fe69f5b80603" providerId="ADAL" clId="{DEDF653F-7A3D-4AAC-A8E7-364A8770580D}" dt="2022-12-07T15:40:44.495" v="5065"/>
        <pc:sldMkLst>
          <pc:docMk/>
          <pc:sldMk cId="411436342" sldId="599"/>
        </pc:sldMkLst>
      </pc:sldChg>
      <pc:sldChg chg="add del">
        <pc:chgData name="Ismail Miehiar" userId="6ef6fe07-822b-4eb0-9346-fe69f5b80603" providerId="ADAL" clId="{DEDF653F-7A3D-4AAC-A8E7-364A8770580D}" dt="2022-12-07T15:32:17.903" v="4997"/>
        <pc:sldMkLst>
          <pc:docMk/>
          <pc:sldMk cId="615812476" sldId="599"/>
        </pc:sldMkLst>
      </pc:sldChg>
      <pc:sldChg chg="add del">
        <pc:chgData name="Ismail Miehiar" userId="6ef6fe07-822b-4eb0-9346-fe69f5b80603" providerId="ADAL" clId="{DEDF653F-7A3D-4AAC-A8E7-364A8770580D}" dt="2022-12-07T15:31:57.503" v="4995"/>
        <pc:sldMkLst>
          <pc:docMk/>
          <pc:sldMk cId="1055045089" sldId="599"/>
        </pc:sldMkLst>
      </pc:sldChg>
      <pc:sldChg chg="addSp delSp modSp add del mod ord">
        <pc:chgData name="Ismail Miehiar" userId="6ef6fe07-822b-4eb0-9346-fe69f5b80603" providerId="ADAL" clId="{DEDF653F-7A3D-4AAC-A8E7-364A8770580D}" dt="2023-01-08T13:07:58.708" v="16997" actId="20577"/>
        <pc:sldMkLst>
          <pc:docMk/>
          <pc:sldMk cId="1864174170" sldId="599"/>
        </pc:sldMkLst>
      </pc:sldChg>
      <pc:sldChg chg="addSp delSp modSp add del mod">
        <pc:chgData name="Ismail Miehiar" userId="6ef6fe07-822b-4eb0-9346-fe69f5b80603" providerId="ADAL" clId="{DEDF653F-7A3D-4AAC-A8E7-364A8770580D}" dt="2022-12-12T07:25:06.056" v="8648" actId="47"/>
        <pc:sldMkLst>
          <pc:docMk/>
          <pc:sldMk cId="4103166140" sldId="600"/>
        </pc:sldMkLst>
      </pc:sldChg>
      <pc:sldChg chg="modSp add del mod ord">
        <pc:chgData name="Ismail Miehiar" userId="6ef6fe07-822b-4eb0-9346-fe69f5b80603" providerId="ADAL" clId="{DEDF653F-7A3D-4AAC-A8E7-364A8770580D}" dt="2022-12-18T11:09:42.152" v="11910" actId="2696"/>
        <pc:sldMkLst>
          <pc:docMk/>
          <pc:sldMk cId="417846855" sldId="601"/>
        </pc:sldMkLst>
      </pc:sldChg>
      <pc:sldChg chg="delSp modSp add del mod ord replId">
        <pc:chgData name="Ismail Miehiar" userId="6ef6fe07-822b-4eb0-9346-fe69f5b80603" providerId="ADAL" clId="{DEDF653F-7A3D-4AAC-A8E7-364A8770580D}" dt="2022-12-18T11:09:42.152" v="11910" actId="2696"/>
        <pc:sldMkLst>
          <pc:docMk/>
          <pc:sldMk cId="263618042" sldId="602"/>
        </pc:sldMkLst>
      </pc:sldChg>
      <pc:sldChg chg="addSp delSp modSp add del mod">
        <pc:chgData name="Ismail Miehiar" userId="6ef6fe07-822b-4eb0-9346-fe69f5b80603" providerId="ADAL" clId="{DEDF653F-7A3D-4AAC-A8E7-364A8770580D}" dt="2022-12-18T10:50:13.290" v="11643" actId="47"/>
        <pc:sldMkLst>
          <pc:docMk/>
          <pc:sldMk cId="3021719657" sldId="603"/>
        </pc:sldMkLst>
      </pc:sldChg>
      <pc:sldChg chg="modSp mod ord">
        <pc:chgData name="Ismail Miehiar" userId="6ef6fe07-822b-4eb0-9346-fe69f5b80603" providerId="ADAL" clId="{DEDF653F-7A3D-4AAC-A8E7-364A8770580D}" dt="2022-12-15T14:40:26.486" v="9790" actId="1076"/>
        <pc:sldMkLst>
          <pc:docMk/>
          <pc:sldMk cId="4076483839" sldId="604"/>
        </pc:sldMkLst>
      </pc:sldChg>
      <pc:sldChg chg="modSp mod">
        <pc:chgData name="Ismail Miehiar" userId="6ef6fe07-822b-4eb0-9346-fe69f5b80603" providerId="ADAL" clId="{DEDF653F-7A3D-4AAC-A8E7-364A8770580D}" dt="2022-12-12T15:47:02.823" v="8846" actId="1076"/>
        <pc:sldMkLst>
          <pc:docMk/>
          <pc:sldMk cId="1356241012" sldId="606"/>
        </pc:sldMkLst>
      </pc:sldChg>
      <pc:sldChg chg="addSp delSp modSp add mod modTransition modNotesTx">
        <pc:chgData name="Ismail Miehiar" userId="6ef6fe07-822b-4eb0-9346-fe69f5b80603" providerId="ADAL" clId="{DEDF653F-7A3D-4AAC-A8E7-364A8770580D}" dt="2023-01-12T08:38:28.615" v="17975" actId="20577"/>
        <pc:sldMkLst>
          <pc:docMk/>
          <pc:sldMk cId="497376824" sldId="607"/>
        </pc:sldMkLst>
      </pc:sldChg>
      <pc:sldChg chg="addSp delSp modSp new del mod setBg">
        <pc:chgData name="Ismail Miehiar" userId="6ef6fe07-822b-4eb0-9346-fe69f5b80603" providerId="ADAL" clId="{DEDF653F-7A3D-4AAC-A8E7-364A8770580D}" dt="2022-12-13T08:14:18.443" v="8896" actId="47"/>
        <pc:sldMkLst>
          <pc:docMk/>
          <pc:sldMk cId="2584078017" sldId="607"/>
        </pc:sldMkLst>
      </pc:sldChg>
      <pc:sldChg chg="addSp delSp modSp add mod ord modTransition">
        <pc:chgData name="Ismail Miehiar" userId="6ef6fe07-822b-4eb0-9346-fe69f5b80603" providerId="ADAL" clId="{DEDF653F-7A3D-4AAC-A8E7-364A8770580D}" dt="2023-01-10T08:59:02.743" v="17797" actId="20577"/>
        <pc:sldMkLst>
          <pc:docMk/>
          <pc:sldMk cId="2620214933" sldId="608"/>
        </pc:sldMkLst>
      </pc:sldChg>
      <pc:sldChg chg="addSp delSp modSp add mod modTransition">
        <pc:chgData name="Ismail Miehiar" userId="6ef6fe07-822b-4eb0-9346-fe69f5b80603" providerId="ADAL" clId="{DEDF653F-7A3D-4AAC-A8E7-364A8770580D}" dt="2022-12-13T14:41:28.527" v="9117"/>
        <pc:sldMkLst>
          <pc:docMk/>
          <pc:sldMk cId="1878927332" sldId="609"/>
        </pc:sldMkLst>
      </pc:sldChg>
      <pc:sldChg chg="addSp delSp modSp add mod ord modTransition">
        <pc:chgData name="Ismail Miehiar" userId="6ef6fe07-822b-4eb0-9346-fe69f5b80603" providerId="ADAL" clId="{DEDF653F-7A3D-4AAC-A8E7-364A8770580D}" dt="2023-01-10T08:27:46.239" v="17774"/>
        <pc:sldMkLst>
          <pc:docMk/>
          <pc:sldMk cId="2410445571" sldId="610"/>
        </pc:sldMkLst>
      </pc:sldChg>
      <pc:sldChg chg="addSp delSp modSp add mod modTransition">
        <pc:chgData name="Ismail Miehiar" userId="6ef6fe07-822b-4eb0-9346-fe69f5b80603" providerId="ADAL" clId="{DEDF653F-7A3D-4AAC-A8E7-364A8770580D}" dt="2023-01-10T08:58:38.390" v="17792" actId="20577"/>
        <pc:sldMkLst>
          <pc:docMk/>
          <pc:sldMk cId="1633241810" sldId="611"/>
        </pc:sldMkLst>
      </pc:sldChg>
      <pc:sldChg chg="addSp delSp modSp add mod modTransition">
        <pc:chgData name="Ismail Miehiar" userId="6ef6fe07-822b-4eb0-9346-fe69f5b80603" providerId="ADAL" clId="{DEDF653F-7A3D-4AAC-A8E7-364A8770580D}" dt="2023-01-10T08:58:20.703" v="17787" actId="20577"/>
        <pc:sldMkLst>
          <pc:docMk/>
          <pc:sldMk cId="1159181611" sldId="612"/>
        </pc:sldMkLst>
      </pc:sldChg>
      <pc:sldChg chg="addSp delSp modSp add mod modTransition">
        <pc:chgData name="Ismail Miehiar" userId="6ef6fe07-822b-4eb0-9346-fe69f5b80603" providerId="ADAL" clId="{DEDF653F-7A3D-4AAC-A8E7-364A8770580D}" dt="2022-12-13T14:38:55.779" v="9113" actId="478"/>
        <pc:sldMkLst>
          <pc:docMk/>
          <pc:sldMk cId="56125418" sldId="613"/>
        </pc:sldMkLst>
      </pc:sldChg>
      <pc:sldChg chg="addSp delSp modSp add del mod">
        <pc:chgData name="Ismail Miehiar" userId="6ef6fe07-822b-4eb0-9346-fe69f5b80603" providerId="ADAL" clId="{DEDF653F-7A3D-4AAC-A8E7-364A8770580D}" dt="2023-01-09T08:31:08.277" v="17555" actId="47"/>
        <pc:sldMkLst>
          <pc:docMk/>
          <pc:sldMk cId="564625554" sldId="614"/>
        </pc:sldMkLst>
      </pc:sldChg>
      <pc:sldChg chg="addSp delSp modSp add del mod">
        <pc:chgData name="Ismail Miehiar" userId="6ef6fe07-822b-4eb0-9346-fe69f5b80603" providerId="ADAL" clId="{DEDF653F-7A3D-4AAC-A8E7-364A8770580D}" dt="2022-12-17T18:52:01.842" v="9951" actId="47"/>
        <pc:sldMkLst>
          <pc:docMk/>
          <pc:sldMk cId="2224973993" sldId="614"/>
        </pc:sldMkLst>
      </pc:sldChg>
      <pc:sldChg chg="addSp delSp modSp add del mod">
        <pc:chgData name="Ismail Miehiar" userId="6ef6fe07-822b-4eb0-9346-fe69f5b80603" providerId="ADAL" clId="{DEDF653F-7A3D-4AAC-A8E7-364A8770580D}" dt="2023-01-12T08:39:55.896" v="17977" actId="2696"/>
        <pc:sldMkLst>
          <pc:docMk/>
          <pc:sldMk cId="76166883" sldId="615"/>
        </pc:sldMkLst>
      </pc:sldChg>
      <pc:sldChg chg="addSp delSp modSp add del mod modAnim">
        <pc:chgData name="Ismail Miehiar" userId="6ef6fe07-822b-4eb0-9346-fe69f5b80603" providerId="ADAL" clId="{DEDF653F-7A3D-4AAC-A8E7-364A8770580D}" dt="2022-12-20T09:06:32.267" v="15321" actId="47"/>
        <pc:sldMkLst>
          <pc:docMk/>
          <pc:sldMk cId="2029141289" sldId="616"/>
        </pc:sldMkLst>
      </pc:sldChg>
      <pc:sldChg chg="addSp delSp modSp add del mod ord delAnim modAnim">
        <pc:chgData name="Ismail Miehiar" userId="6ef6fe07-822b-4eb0-9346-fe69f5b80603" providerId="ADAL" clId="{DEDF653F-7A3D-4AAC-A8E7-364A8770580D}" dt="2023-01-08T11:24:47.646" v="16957" actId="2696"/>
        <pc:sldMkLst>
          <pc:docMk/>
          <pc:sldMk cId="423867266" sldId="617"/>
        </pc:sldMkLst>
      </pc:sldChg>
      <pc:sldChg chg="addSp delSp modSp add mod ord">
        <pc:chgData name="Ismail Miehiar" userId="6ef6fe07-822b-4eb0-9346-fe69f5b80603" providerId="ADAL" clId="{DEDF653F-7A3D-4AAC-A8E7-364A8770580D}" dt="2022-12-21T08:38:40.241" v="16919" actId="1038"/>
        <pc:sldMkLst>
          <pc:docMk/>
          <pc:sldMk cId="2547723664" sldId="618"/>
        </pc:sldMkLst>
      </pc:sldChg>
      <pc:sldChg chg="add del">
        <pc:chgData name="Ismail Miehiar" userId="6ef6fe07-822b-4eb0-9346-fe69f5b80603" providerId="ADAL" clId="{DEDF653F-7A3D-4AAC-A8E7-364A8770580D}" dt="2022-12-18T10:59:19.554" v="11892" actId="47"/>
        <pc:sldMkLst>
          <pc:docMk/>
          <pc:sldMk cId="1316068517" sldId="619"/>
        </pc:sldMkLst>
      </pc:sldChg>
      <pc:sldChg chg="delSp modSp add del mod">
        <pc:chgData name="Ismail Miehiar" userId="6ef6fe07-822b-4eb0-9346-fe69f5b80603" providerId="ADAL" clId="{DEDF653F-7A3D-4AAC-A8E7-364A8770580D}" dt="2022-12-18T10:49:54.366" v="11641" actId="47"/>
        <pc:sldMkLst>
          <pc:docMk/>
          <pc:sldMk cId="3359907112" sldId="619"/>
        </pc:sldMkLst>
      </pc:sldChg>
      <pc:sldChg chg="addSp delSp modSp add del mod modAnim">
        <pc:chgData name="Ismail Miehiar" userId="6ef6fe07-822b-4eb0-9346-fe69f5b80603" providerId="ADAL" clId="{DEDF653F-7A3D-4AAC-A8E7-364A8770580D}" dt="2022-12-18T11:38:10.063" v="12108" actId="47"/>
        <pc:sldMkLst>
          <pc:docMk/>
          <pc:sldMk cId="3831125399" sldId="619"/>
        </pc:sldMkLst>
      </pc:sldChg>
      <pc:sldChg chg="addSp delSp modSp add del mod ord modAnim">
        <pc:chgData name="Ismail Miehiar" userId="6ef6fe07-822b-4eb0-9346-fe69f5b80603" providerId="ADAL" clId="{DEDF653F-7A3D-4AAC-A8E7-364A8770580D}" dt="2022-12-20T11:42:20.306" v="16781" actId="2696"/>
        <pc:sldMkLst>
          <pc:docMk/>
          <pc:sldMk cId="2624553493" sldId="620"/>
        </pc:sldMkLst>
      </pc:sldChg>
      <pc:sldChg chg="addSp delSp modSp add del mod delAnim modAnim">
        <pc:chgData name="Ismail Miehiar" userId="6ef6fe07-822b-4eb0-9346-fe69f5b80603" providerId="ADAL" clId="{DEDF653F-7A3D-4AAC-A8E7-364A8770580D}" dt="2022-12-18T23:19:04.199" v="13898" actId="47"/>
        <pc:sldMkLst>
          <pc:docMk/>
          <pc:sldMk cId="4122784702" sldId="621"/>
        </pc:sldMkLst>
      </pc:sldChg>
      <pc:sldChg chg="addSp delSp modSp add del mod setBg addAnim delAnim modAnim">
        <pc:chgData name="Ismail Miehiar" userId="6ef6fe07-822b-4eb0-9346-fe69f5b80603" providerId="ADAL" clId="{DEDF653F-7A3D-4AAC-A8E7-364A8770580D}" dt="2022-12-18T23:17:19.889" v="13888" actId="47"/>
        <pc:sldMkLst>
          <pc:docMk/>
          <pc:sldMk cId="869077796" sldId="622"/>
        </pc:sldMkLst>
      </pc:sldChg>
      <pc:sldChg chg="addSp delSp modSp add del mod modAnim">
        <pc:chgData name="Ismail Miehiar" userId="6ef6fe07-822b-4eb0-9346-fe69f5b80603" providerId="ADAL" clId="{DEDF653F-7A3D-4AAC-A8E7-364A8770580D}" dt="2022-12-18T14:36:22.407" v="12303" actId="47"/>
        <pc:sldMkLst>
          <pc:docMk/>
          <pc:sldMk cId="4131418244" sldId="622"/>
        </pc:sldMkLst>
      </pc:sldChg>
      <pc:sldChg chg="addSp delSp modSp add del mod modTransition delAnim modAnim">
        <pc:chgData name="Ismail Miehiar" userId="6ef6fe07-822b-4eb0-9346-fe69f5b80603" providerId="ADAL" clId="{DEDF653F-7A3D-4AAC-A8E7-364A8770580D}" dt="2022-12-18T23:17:15.987" v="13887" actId="47"/>
        <pc:sldMkLst>
          <pc:docMk/>
          <pc:sldMk cId="1973708054" sldId="623"/>
        </pc:sldMkLst>
      </pc:sldChg>
      <pc:sldChg chg="add del">
        <pc:chgData name="Ismail Miehiar" userId="6ef6fe07-822b-4eb0-9346-fe69f5b80603" providerId="ADAL" clId="{DEDF653F-7A3D-4AAC-A8E7-364A8770580D}" dt="2022-12-18T23:09:02.668" v="13831" actId="47"/>
        <pc:sldMkLst>
          <pc:docMk/>
          <pc:sldMk cId="2616528533" sldId="624"/>
        </pc:sldMkLst>
      </pc:sldChg>
      <pc:sldChg chg="addSp delSp modSp add del mod modAnim">
        <pc:chgData name="Ismail Miehiar" userId="6ef6fe07-822b-4eb0-9346-fe69f5b80603" providerId="ADAL" clId="{DEDF653F-7A3D-4AAC-A8E7-364A8770580D}" dt="2022-12-20T10:34:40.581" v="16180" actId="2696"/>
        <pc:sldMkLst>
          <pc:docMk/>
          <pc:sldMk cId="1894277563" sldId="625"/>
        </pc:sldMkLst>
      </pc:sldChg>
      <pc:sldChg chg="addSp modSp add mod ord modAnim">
        <pc:chgData name="Ismail Miehiar" userId="6ef6fe07-822b-4eb0-9346-fe69f5b80603" providerId="ADAL" clId="{DEDF653F-7A3D-4AAC-A8E7-364A8770580D}" dt="2023-01-08T11:28:13.532" v="16988" actId="167"/>
        <pc:sldMkLst>
          <pc:docMk/>
          <pc:sldMk cId="1019852221" sldId="626"/>
        </pc:sldMkLst>
      </pc:sldChg>
      <pc:sldChg chg="modSp add mod">
        <pc:chgData name="Ismail Miehiar" userId="6ef6fe07-822b-4eb0-9346-fe69f5b80603" providerId="ADAL" clId="{DEDF653F-7A3D-4AAC-A8E7-364A8770580D}" dt="2022-12-19T09:51:31.802" v="14013" actId="20577"/>
        <pc:sldMkLst>
          <pc:docMk/>
          <pc:sldMk cId="337804543" sldId="627"/>
        </pc:sldMkLst>
      </pc:sldChg>
      <pc:sldChg chg="modSp add del mod">
        <pc:chgData name="Ismail Miehiar" userId="6ef6fe07-822b-4eb0-9346-fe69f5b80603" providerId="ADAL" clId="{DEDF653F-7A3D-4AAC-A8E7-364A8770580D}" dt="2023-01-09T08:31:09.944" v="17556" actId="47"/>
        <pc:sldMkLst>
          <pc:docMk/>
          <pc:sldMk cId="2561486966" sldId="628"/>
        </pc:sldMkLst>
      </pc:sldChg>
      <pc:sldChg chg="addSp delSp modSp add del mod">
        <pc:chgData name="Ismail Miehiar" userId="6ef6fe07-822b-4eb0-9346-fe69f5b80603" providerId="ADAL" clId="{DEDF653F-7A3D-4AAC-A8E7-364A8770580D}" dt="2023-01-12T08:39:55.896" v="17977" actId="2696"/>
        <pc:sldMkLst>
          <pc:docMk/>
          <pc:sldMk cId="213783005" sldId="629"/>
        </pc:sldMkLst>
      </pc:sldChg>
      <pc:sldChg chg="modSp add del mod">
        <pc:chgData name="Ismail Miehiar" userId="6ef6fe07-822b-4eb0-9346-fe69f5b80603" providerId="ADAL" clId="{DEDF653F-7A3D-4AAC-A8E7-364A8770580D}" dt="2023-01-09T08:31:29.018" v="17563" actId="47"/>
        <pc:sldMkLst>
          <pc:docMk/>
          <pc:sldMk cId="644258136" sldId="630"/>
        </pc:sldMkLst>
      </pc:sldChg>
      <pc:sldChg chg="addSp delSp modSp add del mod">
        <pc:chgData name="Ismail Miehiar" userId="6ef6fe07-822b-4eb0-9346-fe69f5b80603" providerId="ADAL" clId="{DEDF653F-7A3D-4AAC-A8E7-364A8770580D}" dt="2023-01-09T08:31:31.250" v="17564" actId="47"/>
        <pc:sldMkLst>
          <pc:docMk/>
          <pc:sldMk cId="3509679936" sldId="631"/>
        </pc:sldMkLst>
      </pc:sldChg>
      <pc:sldChg chg="addSp delSp modSp add del mod">
        <pc:chgData name="Ismail Miehiar" userId="6ef6fe07-822b-4eb0-9346-fe69f5b80603" providerId="ADAL" clId="{DEDF653F-7A3D-4AAC-A8E7-364A8770580D}" dt="2023-01-12T08:39:55.896" v="17977" actId="2696"/>
        <pc:sldMkLst>
          <pc:docMk/>
          <pc:sldMk cId="3605173998" sldId="632"/>
        </pc:sldMkLst>
      </pc:sldChg>
      <pc:sldChg chg="delSp modSp add del mod">
        <pc:chgData name="Ismail Miehiar" userId="6ef6fe07-822b-4eb0-9346-fe69f5b80603" providerId="ADAL" clId="{DEDF653F-7A3D-4AAC-A8E7-364A8770580D}" dt="2022-12-19T14:45:13.711" v="14652" actId="47"/>
        <pc:sldMkLst>
          <pc:docMk/>
          <pc:sldMk cId="1143937682" sldId="633"/>
        </pc:sldMkLst>
      </pc:sldChg>
      <pc:sldChg chg="delSp modSp add del mod">
        <pc:chgData name="Ismail Miehiar" userId="6ef6fe07-822b-4eb0-9346-fe69f5b80603" providerId="ADAL" clId="{DEDF653F-7A3D-4AAC-A8E7-364A8770580D}" dt="2023-01-09T08:31:21.032" v="17560" actId="47"/>
        <pc:sldMkLst>
          <pc:docMk/>
          <pc:sldMk cId="2655283326" sldId="634"/>
        </pc:sldMkLst>
      </pc:sldChg>
      <pc:sldChg chg="addSp modSp add del">
        <pc:chgData name="Ismail Miehiar" userId="6ef6fe07-822b-4eb0-9346-fe69f5b80603" providerId="ADAL" clId="{DEDF653F-7A3D-4AAC-A8E7-364A8770580D}" dt="2022-12-19T14:46:21.195" v="14663" actId="47"/>
        <pc:sldMkLst>
          <pc:docMk/>
          <pc:sldMk cId="211770822" sldId="635"/>
        </pc:sldMkLst>
      </pc:sldChg>
      <pc:sldChg chg="addSp modSp add del">
        <pc:chgData name="Ismail Miehiar" userId="6ef6fe07-822b-4eb0-9346-fe69f5b80603" providerId="ADAL" clId="{DEDF653F-7A3D-4AAC-A8E7-364A8770580D}" dt="2023-01-09T08:31:22.164" v="17561" actId="47"/>
        <pc:sldMkLst>
          <pc:docMk/>
          <pc:sldMk cId="4100703496" sldId="636"/>
        </pc:sldMkLst>
      </pc:sldChg>
      <pc:sldChg chg="addSp modSp add del mod">
        <pc:chgData name="Ismail Miehiar" userId="6ef6fe07-822b-4eb0-9346-fe69f5b80603" providerId="ADAL" clId="{DEDF653F-7A3D-4AAC-A8E7-364A8770580D}" dt="2023-01-09T08:31:32.013" v="17565" actId="47"/>
        <pc:sldMkLst>
          <pc:docMk/>
          <pc:sldMk cId="3475929513" sldId="637"/>
        </pc:sldMkLst>
      </pc:sldChg>
      <pc:sldChg chg="addSp modSp add del">
        <pc:chgData name="Ismail Miehiar" userId="6ef6fe07-822b-4eb0-9346-fe69f5b80603" providerId="ADAL" clId="{DEDF653F-7A3D-4AAC-A8E7-364A8770580D}" dt="2023-01-09T08:31:24.249" v="17562" actId="47"/>
        <pc:sldMkLst>
          <pc:docMk/>
          <pc:sldMk cId="175230143" sldId="638"/>
        </pc:sldMkLst>
      </pc:sldChg>
      <pc:sldChg chg="addSp delSp modSp add del mod ord">
        <pc:chgData name="Ismail Miehiar" userId="6ef6fe07-822b-4eb0-9346-fe69f5b80603" providerId="ADAL" clId="{DEDF653F-7A3D-4AAC-A8E7-364A8770580D}" dt="2023-01-09T08:31:38.548" v="17566" actId="47"/>
        <pc:sldMkLst>
          <pc:docMk/>
          <pc:sldMk cId="1663980553" sldId="639"/>
        </pc:sldMkLst>
      </pc:sldChg>
      <pc:sldChg chg="delSp add del mod">
        <pc:chgData name="Ismail Miehiar" userId="6ef6fe07-822b-4eb0-9346-fe69f5b80603" providerId="ADAL" clId="{DEDF653F-7A3D-4AAC-A8E7-364A8770580D}" dt="2023-01-09T08:31:18.961" v="17559" actId="47"/>
        <pc:sldMkLst>
          <pc:docMk/>
          <pc:sldMk cId="83042747" sldId="640"/>
        </pc:sldMkLst>
      </pc:sldChg>
      <pc:sldChg chg="addSp delSp add del mod">
        <pc:chgData name="Ismail Miehiar" userId="6ef6fe07-822b-4eb0-9346-fe69f5b80603" providerId="ADAL" clId="{DEDF653F-7A3D-4AAC-A8E7-364A8770580D}" dt="2023-01-09T08:31:15.875" v="17557" actId="47"/>
        <pc:sldMkLst>
          <pc:docMk/>
          <pc:sldMk cId="901916144" sldId="641"/>
        </pc:sldMkLst>
      </pc:sldChg>
      <pc:sldChg chg="delSp add del mod">
        <pc:chgData name="Ismail Miehiar" userId="6ef6fe07-822b-4eb0-9346-fe69f5b80603" providerId="ADAL" clId="{DEDF653F-7A3D-4AAC-A8E7-364A8770580D}" dt="2023-01-09T08:31:18.050" v="17558" actId="47"/>
        <pc:sldMkLst>
          <pc:docMk/>
          <pc:sldMk cId="463834387" sldId="642"/>
        </pc:sldMkLst>
      </pc:sldChg>
      <pc:sldChg chg="modSp add del mod">
        <pc:chgData name="Ismail Miehiar" userId="6ef6fe07-822b-4eb0-9346-fe69f5b80603" providerId="ADAL" clId="{DEDF653F-7A3D-4AAC-A8E7-364A8770580D}" dt="2023-01-08T11:24:47.646" v="16957" actId="2696"/>
        <pc:sldMkLst>
          <pc:docMk/>
          <pc:sldMk cId="1624347185" sldId="643"/>
        </pc:sldMkLst>
      </pc:sldChg>
      <pc:sldChg chg="addSp delSp modSp add mod modTransition delAnim modAnim modNotesTx">
        <pc:chgData name="Ismail Miehiar" userId="6ef6fe07-822b-4eb0-9346-fe69f5b80603" providerId="ADAL" clId="{DEDF653F-7A3D-4AAC-A8E7-364A8770580D}" dt="2023-01-23T08:02:48.373" v="18166"/>
        <pc:sldMkLst>
          <pc:docMk/>
          <pc:sldMk cId="3927499088" sldId="644"/>
        </pc:sldMkLst>
      </pc:sldChg>
      <pc:sldChg chg="addSp delSp modSp add mod delAnim modAnim modNotesTx">
        <pc:chgData name="Ismail Miehiar" userId="6ef6fe07-822b-4eb0-9346-fe69f5b80603" providerId="ADAL" clId="{DEDF653F-7A3D-4AAC-A8E7-364A8770580D}" dt="2023-01-23T08:03:17.391" v="18170" actId="113"/>
        <pc:sldMkLst>
          <pc:docMk/>
          <pc:sldMk cId="1990336675" sldId="645"/>
        </pc:sldMkLst>
      </pc:sldChg>
      <pc:sldChg chg="addSp delSp modSp add del mod">
        <pc:chgData name="Ismail Miehiar" userId="6ef6fe07-822b-4eb0-9346-fe69f5b80603" providerId="ADAL" clId="{DEDF653F-7A3D-4AAC-A8E7-364A8770580D}" dt="2022-12-20T08:47:53.288" v="15059" actId="47"/>
        <pc:sldMkLst>
          <pc:docMk/>
          <pc:sldMk cId="3234017199" sldId="646"/>
        </pc:sldMkLst>
      </pc:sldChg>
      <pc:sldChg chg="addSp delSp modSp add del mod">
        <pc:chgData name="Ismail Miehiar" userId="6ef6fe07-822b-4eb0-9346-fe69f5b80603" providerId="ADAL" clId="{DEDF653F-7A3D-4AAC-A8E7-364A8770580D}" dt="2022-12-19T15:18:58.671" v="14956" actId="47"/>
        <pc:sldMkLst>
          <pc:docMk/>
          <pc:sldMk cId="1529545610" sldId="647"/>
        </pc:sldMkLst>
      </pc:sldChg>
      <pc:sldChg chg="add del">
        <pc:chgData name="Ismail Miehiar" userId="6ef6fe07-822b-4eb0-9346-fe69f5b80603" providerId="ADAL" clId="{DEDF653F-7A3D-4AAC-A8E7-364A8770580D}" dt="2022-12-20T08:47:55.816" v="15061" actId="47"/>
        <pc:sldMkLst>
          <pc:docMk/>
          <pc:sldMk cId="3785454766" sldId="648"/>
        </pc:sldMkLst>
      </pc:sldChg>
      <pc:sldChg chg="addSp delSp modSp add mod modAnim modNotesTx">
        <pc:chgData name="Ismail Miehiar" userId="6ef6fe07-822b-4eb0-9346-fe69f5b80603" providerId="ADAL" clId="{DEDF653F-7A3D-4AAC-A8E7-364A8770580D}" dt="2023-01-23T10:09:59.688" v="18588" actId="20577"/>
        <pc:sldMkLst>
          <pc:docMk/>
          <pc:sldMk cId="1030263375" sldId="649"/>
        </pc:sldMkLst>
      </pc:sldChg>
      <pc:sldChg chg="addSp delSp modSp add mod modAnim modNotesTx">
        <pc:chgData name="Ismail Miehiar" userId="6ef6fe07-822b-4eb0-9346-fe69f5b80603" providerId="ADAL" clId="{DEDF653F-7A3D-4AAC-A8E7-364A8770580D}" dt="2023-01-23T08:07:38.685" v="18511" actId="113"/>
        <pc:sldMkLst>
          <pc:docMk/>
          <pc:sldMk cId="1282100503" sldId="650"/>
        </pc:sldMkLst>
      </pc:sldChg>
      <pc:sldChg chg="addSp delSp modSp add mod delAnim modAnim modNotesTx">
        <pc:chgData name="Ismail Miehiar" userId="6ef6fe07-822b-4eb0-9346-fe69f5b80603" providerId="ADAL" clId="{DEDF653F-7A3D-4AAC-A8E7-364A8770580D}" dt="2023-01-23T08:07:52.348" v="18555" actId="20577"/>
        <pc:sldMkLst>
          <pc:docMk/>
          <pc:sldMk cId="78652653" sldId="651"/>
        </pc:sldMkLst>
      </pc:sldChg>
      <pc:sldChg chg="delSp modSp add del mod">
        <pc:chgData name="Ismail Miehiar" userId="6ef6fe07-822b-4eb0-9346-fe69f5b80603" providerId="ADAL" clId="{DEDF653F-7A3D-4AAC-A8E7-364A8770580D}" dt="2022-12-19T15:22:08.746" v="15021" actId="47"/>
        <pc:sldMkLst>
          <pc:docMk/>
          <pc:sldMk cId="842877391" sldId="652"/>
        </pc:sldMkLst>
      </pc:sldChg>
      <pc:sldChg chg="addSp delSp modSp add mod modAnim modNotesTx">
        <pc:chgData name="Ismail Miehiar" userId="6ef6fe07-822b-4eb0-9346-fe69f5b80603" providerId="ADAL" clId="{DEDF653F-7A3D-4AAC-A8E7-364A8770580D}" dt="2023-01-23T08:08:14.494" v="18556" actId="20577"/>
        <pc:sldMkLst>
          <pc:docMk/>
          <pc:sldMk cId="1874743060" sldId="652"/>
        </pc:sldMkLst>
      </pc:sldChg>
      <pc:sldChg chg="addSp delSp modSp add mod modAnim modNotesTx">
        <pc:chgData name="Ismail Miehiar" userId="6ef6fe07-822b-4eb0-9346-fe69f5b80603" providerId="ADAL" clId="{DEDF653F-7A3D-4AAC-A8E7-364A8770580D}" dt="2023-01-23T08:05:13.116" v="18321" actId="113"/>
        <pc:sldMkLst>
          <pc:docMk/>
          <pc:sldMk cId="2509944935" sldId="653"/>
        </pc:sldMkLst>
      </pc:sldChg>
      <pc:sldChg chg="delSp modSp add del mod">
        <pc:chgData name="Ismail Miehiar" userId="6ef6fe07-822b-4eb0-9346-fe69f5b80603" providerId="ADAL" clId="{DEDF653F-7A3D-4AAC-A8E7-364A8770580D}" dt="2022-12-20T08:47:54.705" v="15060" actId="47"/>
        <pc:sldMkLst>
          <pc:docMk/>
          <pc:sldMk cId="3255396154" sldId="653"/>
        </pc:sldMkLst>
      </pc:sldChg>
      <pc:sldChg chg="addSp delSp modSp add mod modAnim modNotesTx">
        <pc:chgData name="Ismail Miehiar" userId="6ef6fe07-822b-4eb0-9346-fe69f5b80603" providerId="ADAL" clId="{DEDF653F-7A3D-4AAC-A8E7-364A8770580D}" dt="2023-01-23T08:05:58.756" v="18380" actId="113"/>
        <pc:sldMkLst>
          <pc:docMk/>
          <pc:sldMk cId="38928801" sldId="654"/>
        </pc:sldMkLst>
      </pc:sldChg>
      <pc:sldChg chg="addSp delSp modSp add del mod modTransition modAnim">
        <pc:chgData name="Ismail Miehiar" userId="6ef6fe07-822b-4eb0-9346-fe69f5b80603" providerId="ADAL" clId="{DEDF653F-7A3D-4AAC-A8E7-364A8770580D}" dt="2022-12-20T09:17:19.146" v="15409" actId="47"/>
        <pc:sldMkLst>
          <pc:docMk/>
          <pc:sldMk cId="816576482" sldId="655"/>
        </pc:sldMkLst>
      </pc:sldChg>
      <pc:sldChg chg="addSp delSp modSp add mod modAnim modNotesTx">
        <pc:chgData name="Ismail Miehiar" userId="6ef6fe07-822b-4eb0-9346-fe69f5b80603" providerId="ADAL" clId="{DEDF653F-7A3D-4AAC-A8E7-364A8770580D}" dt="2023-01-23T10:17:51.314" v="18903" actId="20577"/>
        <pc:sldMkLst>
          <pc:docMk/>
          <pc:sldMk cId="2315096186" sldId="655"/>
        </pc:sldMkLst>
      </pc:sldChg>
      <pc:sldChg chg="addSp delSp modSp add del modAnim">
        <pc:chgData name="Ismail Miehiar" userId="6ef6fe07-822b-4eb0-9346-fe69f5b80603" providerId="ADAL" clId="{DEDF653F-7A3D-4AAC-A8E7-364A8770580D}" dt="2022-12-20T08:56:23.338" v="15173" actId="47"/>
        <pc:sldMkLst>
          <pc:docMk/>
          <pc:sldMk cId="3943366703" sldId="655"/>
        </pc:sldMkLst>
      </pc:sldChg>
      <pc:sldChg chg="modSp add del mod">
        <pc:chgData name="Ismail Miehiar" userId="6ef6fe07-822b-4eb0-9346-fe69f5b80603" providerId="ADAL" clId="{DEDF653F-7A3D-4AAC-A8E7-364A8770580D}" dt="2022-12-20T10:54:35.957" v="16501" actId="47"/>
        <pc:sldMkLst>
          <pc:docMk/>
          <pc:sldMk cId="3057982786" sldId="656"/>
        </pc:sldMkLst>
      </pc:sldChg>
      <pc:sldChg chg="modSp add del mod">
        <pc:chgData name="Ismail Miehiar" userId="6ef6fe07-822b-4eb0-9346-fe69f5b80603" providerId="ADAL" clId="{DEDF653F-7A3D-4AAC-A8E7-364A8770580D}" dt="2022-12-20T10:54:34.981" v="16500" actId="47"/>
        <pc:sldMkLst>
          <pc:docMk/>
          <pc:sldMk cId="3745420733" sldId="657"/>
        </pc:sldMkLst>
      </pc:sldChg>
      <pc:sldChg chg="modSp add del mod">
        <pc:chgData name="Ismail Miehiar" userId="6ef6fe07-822b-4eb0-9346-fe69f5b80603" providerId="ADAL" clId="{DEDF653F-7A3D-4AAC-A8E7-364A8770580D}" dt="2022-12-20T10:54:33.969" v="16499" actId="47"/>
        <pc:sldMkLst>
          <pc:docMk/>
          <pc:sldMk cId="2627660830" sldId="658"/>
        </pc:sldMkLst>
      </pc:sldChg>
      <pc:sldChg chg="modSp add del mod">
        <pc:chgData name="Ismail Miehiar" userId="6ef6fe07-822b-4eb0-9346-fe69f5b80603" providerId="ADAL" clId="{DEDF653F-7A3D-4AAC-A8E7-364A8770580D}" dt="2022-12-20T10:54:32.978" v="16498" actId="47"/>
        <pc:sldMkLst>
          <pc:docMk/>
          <pc:sldMk cId="2405490694" sldId="659"/>
        </pc:sldMkLst>
      </pc:sldChg>
      <pc:sldChg chg="modSp add del mod">
        <pc:chgData name="Ismail Miehiar" userId="6ef6fe07-822b-4eb0-9346-fe69f5b80603" providerId="ADAL" clId="{DEDF653F-7A3D-4AAC-A8E7-364A8770580D}" dt="2022-12-20T10:54:31.994" v="16497" actId="47"/>
        <pc:sldMkLst>
          <pc:docMk/>
          <pc:sldMk cId="3893737753" sldId="660"/>
        </pc:sldMkLst>
      </pc:sldChg>
      <pc:sldChg chg="modSp add del mod">
        <pc:chgData name="Ismail Miehiar" userId="6ef6fe07-822b-4eb0-9346-fe69f5b80603" providerId="ADAL" clId="{DEDF653F-7A3D-4AAC-A8E7-364A8770580D}" dt="2022-12-20T10:54:30.982" v="16496" actId="47"/>
        <pc:sldMkLst>
          <pc:docMk/>
          <pc:sldMk cId="543170262" sldId="661"/>
        </pc:sldMkLst>
      </pc:sldChg>
      <pc:sldChg chg="add del">
        <pc:chgData name="Ismail Miehiar" userId="6ef6fe07-822b-4eb0-9346-fe69f5b80603" providerId="ADAL" clId="{DEDF653F-7A3D-4AAC-A8E7-364A8770580D}" dt="2022-12-20T10:54:29.858" v="16495" actId="47"/>
        <pc:sldMkLst>
          <pc:docMk/>
          <pc:sldMk cId="455137887" sldId="662"/>
        </pc:sldMkLst>
      </pc:sldChg>
      <pc:sldChg chg="addSp modSp add del mod modAnim">
        <pc:chgData name="Ismail Miehiar" userId="6ef6fe07-822b-4eb0-9346-fe69f5b80603" providerId="ADAL" clId="{DEDF653F-7A3D-4AAC-A8E7-364A8770580D}" dt="2023-01-09T08:29:06.888" v="17554" actId="47"/>
        <pc:sldMkLst>
          <pc:docMk/>
          <pc:sldMk cId="1225017712" sldId="663"/>
        </pc:sldMkLst>
      </pc:sldChg>
      <pc:sldChg chg="delSp modSp add del mod delAnim modAnim">
        <pc:chgData name="Ismail Miehiar" userId="6ef6fe07-822b-4eb0-9346-fe69f5b80603" providerId="ADAL" clId="{DEDF653F-7A3D-4AAC-A8E7-364A8770580D}" dt="2022-12-20T10:42:01.801" v="16255" actId="47"/>
        <pc:sldMkLst>
          <pc:docMk/>
          <pc:sldMk cId="1295737573" sldId="664"/>
        </pc:sldMkLst>
      </pc:sldChg>
      <pc:sldChg chg="addSp delSp modSp add del mod delAnim modAnim">
        <pc:chgData name="Ismail Miehiar" userId="6ef6fe07-822b-4eb0-9346-fe69f5b80603" providerId="ADAL" clId="{DEDF653F-7A3D-4AAC-A8E7-364A8770580D}" dt="2022-12-20T10:42:04.538" v="16256" actId="47"/>
        <pc:sldMkLst>
          <pc:docMk/>
          <pc:sldMk cId="3788897421" sldId="665"/>
        </pc:sldMkLst>
      </pc:sldChg>
      <pc:sldChg chg="add del modAnim">
        <pc:chgData name="Ismail Miehiar" userId="6ef6fe07-822b-4eb0-9346-fe69f5b80603" providerId="ADAL" clId="{DEDF653F-7A3D-4AAC-A8E7-364A8770580D}" dt="2022-12-20T10:35:54.931" v="16183" actId="47"/>
        <pc:sldMkLst>
          <pc:docMk/>
          <pc:sldMk cId="3874661450" sldId="666"/>
        </pc:sldMkLst>
      </pc:sldChg>
      <pc:sldChg chg="add del modAnim">
        <pc:chgData name="Ismail Miehiar" userId="6ef6fe07-822b-4eb0-9346-fe69f5b80603" providerId="ADAL" clId="{DEDF653F-7A3D-4AAC-A8E7-364A8770580D}" dt="2022-12-20T10:42:07.161" v="16257" actId="47"/>
        <pc:sldMkLst>
          <pc:docMk/>
          <pc:sldMk cId="4139284017" sldId="666"/>
        </pc:sldMkLst>
      </pc:sldChg>
      <pc:sldChg chg="addSp modSp add mod ord modAnim modNotesTx">
        <pc:chgData name="Ismail Miehiar" userId="6ef6fe07-822b-4eb0-9346-fe69f5b80603" providerId="ADAL" clId="{DEDF653F-7A3D-4AAC-A8E7-364A8770580D}" dt="2023-01-31T12:31:56.356" v="20834" actId="20577"/>
        <pc:sldMkLst>
          <pc:docMk/>
          <pc:sldMk cId="273418468" sldId="667"/>
        </pc:sldMkLst>
      </pc:sldChg>
      <pc:sldChg chg="add del">
        <pc:chgData name="Ismail Miehiar" userId="6ef6fe07-822b-4eb0-9346-fe69f5b80603" providerId="ADAL" clId="{DEDF653F-7A3D-4AAC-A8E7-364A8770580D}" dt="2023-01-09T08:29:03.120" v="17553" actId="47"/>
        <pc:sldMkLst>
          <pc:docMk/>
          <pc:sldMk cId="1362902192" sldId="668"/>
        </pc:sldMkLst>
      </pc:sldChg>
      <pc:sldChg chg="modSp add del mod">
        <pc:chgData name="Ismail Miehiar" userId="6ef6fe07-822b-4eb0-9346-fe69f5b80603" providerId="ADAL" clId="{DEDF653F-7A3D-4AAC-A8E7-364A8770580D}" dt="2022-12-20T10:58:10.383" v="16509" actId="2890"/>
        <pc:sldMkLst>
          <pc:docMk/>
          <pc:sldMk cId="946030224" sldId="669"/>
        </pc:sldMkLst>
      </pc:sldChg>
      <pc:sldChg chg="addSp delSp modSp add mod modAnim">
        <pc:chgData name="Ismail Miehiar" userId="6ef6fe07-822b-4eb0-9346-fe69f5b80603" providerId="ADAL" clId="{DEDF653F-7A3D-4AAC-A8E7-364A8770580D}" dt="2022-12-21T08:37:17.132" v="16800" actId="1035"/>
        <pc:sldMkLst>
          <pc:docMk/>
          <pc:sldMk cId="3498817702" sldId="669"/>
        </pc:sldMkLst>
      </pc:sldChg>
      <pc:sldChg chg="addSp delSp modSp add mod modNotesTx">
        <pc:chgData name="Ismail Miehiar" userId="6ef6fe07-822b-4eb0-9346-fe69f5b80603" providerId="ADAL" clId="{DEDF653F-7A3D-4AAC-A8E7-364A8770580D}" dt="2023-01-23T08:02:12.663" v="18150"/>
        <pc:sldMkLst>
          <pc:docMk/>
          <pc:sldMk cId="1219252927" sldId="670"/>
        </pc:sldMkLst>
      </pc:sldChg>
      <pc:sldChg chg="modSp add mod">
        <pc:chgData name="Ismail Miehiar" userId="6ef6fe07-822b-4eb0-9346-fe69f5b80603" providerId="ADAL" clId="{DEDF653F-7A3D-4AAC-A8E7-364A8770580D}" dt="2023-01-23T08:02:35.484" v="18165" actId="20577"/>
        <pc:sldMkLst>
          <pc:docMk/>
          <pc:sldMk cId="1443415164" sldId="671"/>
        </pc:sldMkLst>
      </pc:sldChg>
      <pc:sldChg chg="modTransition">
        <pc:chgData name="Ismail Miehiar" userId="6ef6fe07-822b-4eb0-9346-fe69f5b80603" providerId="ADAL" clId="{DEDF653F-7A3D-4AAC-A8E7-364A8770580D}" dt="2023-01-09T16:36:43.158" v="17769"/>
        <pc:sldMkLst>
          <pc:docMk/>
          <pc:sldMk cId="3922308981" sldId="673"/>
        </pc:sldMkLst>
      </pc:sldChg>
      <pc:sldChg chg="add modTransition modAnim">
        <pc:chgData name="Ismail Miehiar" userId="6ef6fe07-822b-4eb0-9346-fe69f5b80603" providerId="ADAL" clId="{DEDF653F-7A3D-4AAC-A8E7-364A8770580D}" dt="2023-01-10T08:56:25.011" v="17782"/>
        <pc:sldMkLst>
          <pc:docMk/>
          <pc:sldMk cId="3269377741" sldId="675"/>
        </pc:sldMkLst>
      </pc:sldChg>
    </pc:docChg>
  </pc:docChgLst>
  <pc:docChgLst>
    <pc:chgData name="Asma'a Al-Khaledi" userId="5e816a43-43fe-4971-b9f9-0bab7a534230" providerId="ADAL" clId="{F1799ACE-CD49-1B42-8AE4-2D8BCD8743BA}"/>
    <pc:docChg chg="undo redo custSel addSld delSld modSld sldOrd modMainMaster">
      <pc:chgData name="Asma'a Al-Khaledi" userId="5e816a43-43fe-4971-b9f9-0bab7a534230" providerId="ADAL" clId="{F1799ACE-CD49-1B42-8AE4-2D8BCD8743BA}" dt="2023-01-31T12:58:56.089" v="2380" actId="113"/>
      <pc:docMkLst>
        <pc:docMk/>
      </pc:docMkLst>
      <pc:sldChg chg="addSp delSp modSp del mod">
        <pc:chgData name="Asma'a Al-Khaledi" userId="5e816a43-43fe-4971-b9f9-0bab7a534230" providerId="ADAL" clId="{F1799ACE-CD49-1B42-8AE4-2D8BCD8743BA}" dt="2023-01-09T16:32:09.765" v="1211" actId="2696"/>
        <pc:sldMkLst>
          <pc:docMk/>
          <pc:sldMk cId="1025726207" sldId="385"/>
        </pc:sldMkLst>
      </pc:sldChg>
      <pc:sldChg chg="modNotesTx">
        <pc:chgData name="Asma'a Al-Khaledi" userId="5e816a43-43fe-4971-b9f9-0bab7a534230" providerId="ADAL" clId="{F1799ACE-CD49-1B42-8AE4-2D8BCD8743BA}" dt="2023-01-16T13:12:18.891" v="2314" actId="20577"/>
        <pc:sldMkLst>
          <pc:docMk/>
          <pc:sldMk cId="3159041258" sldId="391"/>
        </pc:sldMkLst>
      </pc:sldChg>
      <pc:sldChg chg="modNotesTx">
        <pc:chgData name="Asma'a Al-Khaledi" userId="5e816a43-43fe-4971-b9f9-0bab7a534230" providerId="ADAL" clId="{F1799ACE-CD49-1B42-8AE4-2D8BCD8743BA}" dt="2023-01-11T14:13:29.104" v="2266" actId="20577"/>
        <pc:sldMkLst>
          <pc:docMk/>
          <pc:sldMk cId="2145975211" sldId="477"/>
        </pc:sldMkLst>
      </pc:sldChg>
      <pc:sldChg chg="modSp mod modNotesTx">
        <pc:chgData name="Asma'a Al-Khaledi" userId="5e816a43-43fe-4971-b9f9-0bab7a534230" providerId="ADAL" clId="{F1799ACE-CD49-1B42-8AE4-2D8BCD8743BA}" dt="2023-01-31T12:58:56.089" v="2380" actId="113"/>
        <pc:sldMkLst>
          <pc:docMk/>
          <pc:sldMk cId="458038508" sldId="478"/>
        </pc:sldMkLst>
      </pc:sldChg>
      <pc:sldChg chg="addSp delSp modSp mod">
        <pc:chgData name="Asma'a Al-Khaledi" userId="5e816a43-43fe-4971-b9f9-0bab7a534230" providerId="ADAL" clId="{F1799ACE-CD49-1B42-8AE4-2D8BCD8743BA}" dt="2023-01-08T05:58:24.615" v="920" actId="1076"/>
        <pc:sldMkLst>
          <pc:docMk/>
          <pc:sldMk cId="4246773647" sldId="551"/>
        </pc:sldMkLst>
      </pc:sldChg>
      <pc:sldChg chg="addSp delSp modSp mod addAnim delAnim modAnim">
        <pc:chgData name="Asma'a Al-Khaledi" userId="5e816a43-43fe-4971-b9f9-0bab7a534230" providerId="ADAL" clId="{F1799ACE-CD49-1B42-8AE4-2D8BCD8743BA}" dt="2023-01-11T15:43:56.154" v="2310" actId="20577"/>
        <pc:sldMkLst>
          <pc:docMk/>
          <pc:sldMk cId="539887109" sldId="560"/>
        </pc:sldMkLst>
      </pc:sldChg>
      <pc:sldChg chg="addSp modSp del mod">
        <pc:chgData name="Asma'a Al-Khaledi" userId="5e816a43-43fe-4971-b9f9-0bab7a534230" providerId="ADAL" clId="{F1799ACE-CD49-1B42-8AE4-2D8BCD8743BA}" dt="2022-12-26T12:53:25.532" v="136" actId="2696"/>
        <pc:sldMkLst>
          <pc:docMk/>
          <pc:sldMk cId="4076483839" sldId="604"/>
        </pc:sldMkLst>
      </pc:sldChg>
      <pc:sldChg chg="addSp delSp modSp del mod ord">
        <pc:chgData name="Asma'a Al-Khaledi" userId="5e816a43-43fe-4971-b9f9-0bab7a534230" providerId="ADAL" clId="{F1799ACE-CD49-1B42-8AE4-2D8BCD8743BA}" dt="2023-01-09T16:32:06.137" v="1209" actId="2696"/>
        <pc:sldMkLst>
          <pc:docMk/>
          <pc:sldMk cId="1667566458" sldId="605"/>
        </pc:sldMkLst>
      </pc:sldChg>
      <pc:sldChg chg="addSp delSp modSp add del mod">
        <pc:chgData name="Asma'a Al-Khaledi" userId="5e816a43-43fe-4971-b9f9-0bab7a534230" providerId="ADAL" clId="{F1799ACE-CD49-1B42-8AE4-2D8BCD8743BA}" dt="2022-12-26T14:43:56.175" v="891" actId="2696"/>
        <pc:sldMkLst>
          <pc:docMk/>
          <pc:sldMk cId="1356241012" sldId="606"/>
        </pc:sldMkLst>
      </pc:sldChg>
      <pc:sldChg chg="modSp mod">
        <pc:chgData name="Asma'a Al-Khaledi" userId="5e816a43-43fe-4971-b9f9-0bab7a534230" providerId="ADAL" clId="{F1799ACE-CD49-1B42-8AE4-2D8BCD8743BA}" dt="2023-01-22T08:42:52.653" v="2316" actId="1076"/>
        <pc:sldMkLst>
          <pc:docMk/>
          <pc:sldMk cId="2410445571" sldId="610"/>
        </pc:sldMkLst>
      </pc:sldChg>
      <pc:sldChg chg="modNotesTx">
        <pc:chgData name="Asma'a Al-Khaledi" userId="5e816a43-43fe-4971-b9f9-0bab7a534230" providerId="ADAL" clId="{F1799ACE-CD49-1B42-8AE4-2D8BCD8743BA}" dt="2023-01-11T13:45:31.472" v="1642" actId="33524"/>
        <pc:sldMkLst>
          <pc:docMk/>
          <pc:sldMk cId="76166883" sldId="615"/>
        </pc:sldMkLst>
      </pc:sldChg>
      <pc:sldChg chg="modSp mod">
        <pc:chgData name="Asma'a Al-Khaledi" userId="5e816a43-43fe-4971-b9f9-0bab7a534230" providerId="ADAL" clId="{F1799ACE-CD49-1B42-8AE4-2D8BCD8743BA}" dt="2023-01-11T15:19:27.367" v="2276" actId="1076"/>
        <pc:sldMkLst>
          <pc:docMk/>
          <pc:sldMk cId="1019852221" sldId="626"/>
        </pc:sldMkLst>
      </pc:sldChg>
      <pc:sldChg chg="addSp delSp modSp new del mod addAnim delAnim modAnim">
        <pc:chgData name="Asma'a Al-Khaledi" userId="5e816a43-43fe-4971-b9f9-0bab7a534230" providerId="ADAL" clId="{F1799ACE-CD49-1B42-8AE4-2D8BCD8743BA}" dt="2023-01-03T13:37:20.327" v="893" actId="2696"/>
        <pc:sldMkLst>
          <pc:docMk/>
          <pc:sldMk cId="68888772" sldId="670"/>
        </pc:sldMkLst>
      </pc:sldChg>
      <pc:sldChg chg="add del modAnim">
        <pc:chgData name="Asma'a Al-Khaledi" userId="5e816a43-43fe-4971-b9f9-0bab7a534230" providerId="ADAL" clId="{F1799ACE-CD49-1B42-8AE4-2D8BCD8743BA}" dt="2022-12-26T12:55:24.431" v="155" actId="2696"/>
        <pc:sldMkLst>
          <pc:docMk/>
          <pc:sldMk cId="829314642" sldId="670"/>
        </pc:sldMkLst>
      </pc:sldChg>
      <pc:sldChg chg="modNotesTx">
        <pc:chgData name="Asma'a Al-Khaledi" userId="5e816a43-43fe-4971-b9f9-0bab7a534230" providerId="ADAL" clId="{F1799ACE-CD49-1B42-8AE4-2D8BCD8743BA}" dt="2023-01-23T12:43:21.584" v="2324" actId="20577"/>
        <pc:sldMkLst>
          <pc:docMk/>
          <pc:sldMk cId="1219252927" sldId="670"/>
        </pc:sldMkLst>
      </pc:sldChg>
      <pc:sldChg chg="modNotesTx">
        <pc:chgData name="Asma'a Al-Khaledi" userId="5e816a43-43fe-4971-b9f9-0bab7a534230" providerId="ADAL" clId="{F1799ACE-CD49-1B42-8AE4-2D8BCD8743BA}" dt="2023-01-11T13:51:55.140" v="2224" actId="20577"/>
        <pc:sldMkLst>
          <pc:docMk/>
          <pc:sldMk cId="1443415164" sldId="671"/>
        </pc:sldMkLst>
      </pc:sldChg>
      <pc:sldChg chg="addSp delSp modSp add del mod modTransition delAnim modAnim">
        <pc:chgData name="Asma'a Al-Khaledi" userId="5e816a43-43fe-4971-b9f9-0bab7a534230" providerId="ADAL" clId="{F1799ACE-CD49-1B42-8AE4-2D8BCD8743BA}" dt="2023-01-09T16:32:16.188" v="1212" actId="2696"/>
        <pc:sldMkLst>
          <pc:docMk/>
          <pc:sldMk cId="1946772869" sldId="672"/>
        </pc:sldMkLst>
      </pc:sldChg>
      <pc:sldChg chg="new del">
        <pc:chgData name="Asma'a Al-Khaledi" userId="5e816a43-43fe-4971-b9f9-0bab7a534230" providerId="ADAL" clId="{F1799ACE-CD49-1B42-8AE4-2D8BCD8743BA}" dt="2023-01-09T15:12:54.672" v="992" actId="2696"/>
        <pc:sldMkLst>
          <pc:docMk/>
          <pc:sldMk cId="1114527094" sldId="673"/>
        </pc:sldMkLst>
      </pc:sldChg>
      <pc:sldChg chg="modSp add mod">
        <pc:chgData name="Asma'a Al-Khaledi" userId="5e816a43-43fe-4971-b9f9-0bab7a534230" providerId="ADAL" clId="{F1799ACE-CD49-1B42-8AE4-2D8BCD8743BA}" dt="2023-01-09T16:23:04.210" v="1114" actId="20577"/>
        <pc:sldMkLst>
          <pc:docMk/>
          <pc:sldMk cId="3922308981" sldId="673"/>
        </pc:sldMkLst>
      </pc:sldChg>
      <pc:sldChg chg="add">
        <pc:chgData name="Asma'a Al-Khaledi" userId="5e816a43-43fe-4971-b9f9-0bab7a534230" providerId="ADAL" clId="{F1799ACE-CD49-1B42-8AE4-2D8BCD8743BA}" dt="2023-01-09T16:30:43.472" v="1186"/>
        <pc:sldMkLst>
          <pc:docMk/>
          <pc:sldMk cId="1731405948" sldId="674"/>
        </pc:sldMkLst>
      </pc:sldChg>
      <pc:sldChg chg="delSp add del mod">
        <pc:chgData name="Asma'a Al-Khaledi" userId="5e816a43-43fe-4971-b9f9-0bab7a534230" providerId="ADAL" clId="{F1799ACE-CD49-1B42-8AE4-2D8BCD8743BA}" dt="2023-01-09T16:32:08.286" v="1210" actId="2696"/>
        <pc:sldMkLst>
          <pc:docMk/>
          <pc:sldMk cId="2906352263" sldId="675"/>
        </pc:sldMkLst>
      </pc:sldChg>
      <pc:sldChg chg="modSp mod">
        <pc:chgData name="Asma'a Al-Khaledi" userId="5e816a43-43fe-4971-b9f9-0bab7a534230" providerId="ADAL" clId="{F1799ACE-CD49-1B42-8AE4-2D8BCD8743BA}" dt="2023-01-11T15:16:31.403" v="2274" actId="14100"/>
        <pc:sldMkLst>
          <pc:docMk/>
          <pc:sldMk cId="3269377741" sldId="675"/>
        </pc:sldMkLst>
      </pc:sldChg>
      <pc:sldMasterChg chg="modSldLayout">
        <pc:chgData name="Asma'a Al-Khaledi" userId="5e816a43-43fe-4971-b9f9-0bab7a534230" providerId="ADAL" clId="{F1799ACE-CD49-1B42-8AE4-2D8BCD8743BA}" dt="2023-01-09T16:31:50.121" v="1208" actId="1076"/>
        <pc:sldMasterMkLst>
          <pc:docMk/>
          <pc:sldMasterMk cId="1558401896" sldId="2147483648"/>
        </pc:sldMasterMkLst>
        <pc:sldLayoutChg chg="delSp modSp mod">
          <pc:chgData name="Asma'a Al-Khaledi" userId="5e816a43-43fe-4971-b9f9-0bab7a534230" providerId="ADAL" clId="{F1799ACE-CD49-1B42-8AE4-2D8BCD8743BA}" dt="2023-01-09T16:31:50.121" v="1208" actId="1076"/>
          <pc:sldLayoutMkLst>
            <pc:docMk/>
            <pc:sldMasterMk cId="1558401896" sldId="2147483648"/>
            <pc:sldLayoutMk cId="701190204" sldId="2147483699"/>
          </pc:sldLayoutMkLst>
        </pc:sldLayoutChg>
      </pc:sldMasterChg>
    </pc:docChg>
  </pc:docChgLst>
  <pc:docChgLst>
    <pc:chgData name="Muthaffar Elyyan" userId="S::muthaffare@leading-point.com::c7bfd59d-a733-486a-ae15-3289099335b7" providerId="AD" clId="Web-{8F2BA26B-8CAB-10F7-68A7-E4D954209D79}"/>
    <pc:docChg chg="modSld">
      <pc:chgData name="Muthaffar Elyyan" userId="S::muthaffare@leading-point.com::c7bfd59d-a733-486a-ae15-3289099335b7" providerId="AD" clId="Web-{8F2BA26B-8CAB-10F7-68A7-E4D954209D79}" dt="2023-04-23T21:23:54.129" v="15" actId="14100"/>
      <pc:docMkLst>
        <pc:docMk/>
      </pc:docMkLst>
      <pc:sldChg chg="modSp">
        <pc:chgData name="Muthaffar Elyyan" userId="S::muthaffare@leading-point.com::c7bfd59d-a733-486a-ae15-3289099335b7" providerId="AD" clId="Web-{8F2BA26B-8CAB-10F7-68A7-E4D954209D79}" dt="2023-04-23T21:23:54.129" v="15" actId="14100"/>
        <pc:sldMkLst>
          <pc:docMk/>
          <pc:sldMk cId="1219252927" sldId="670"/>
        </pc:sldMkLst>
      </pc:sldChg>
    </pc:docChg>
  </pc:docChgLst>
  <pc:docChgLst>
    <pc:chgData name="Tariq Abualwafa" userId="84a01920-f885-4bcd-a006-fb9f1b625270" providerId="ADAL" clId="{06448417-1FDD-4C5C-8392-1C7F60E0EC5D}"/>
    <pc:docChg chg="undo custSel addSld delSld modSld sldOrd">
      <pc:chgData name="Tariq Abualwafa" userId="84a01920-f885-4bcd-a006-fb9f1b625270" providerId="ADAL" clId="{06448417-1FDD-4C5C-8392-1C7F60E0EC5D}" dt="2023-08-22T11:46:50.094" v="172" actId="20577"/>
      <pc:docMkLst>
        <pc:docMk/>
      </pc:docMkLst>
      <pc:sldChg chg="modSp mod">
        <pc:chgData name="Tariq Abualwafa" userId="84a01920-f885-4bcd-a006-fb9f1b625270" providerId="ADAL" clId="{06448417-1FDD-4C5C-8392-1C7F60E0EC5D}" dt="2023-08-22T10:30:14.198" v="8" actId="1076"/>
        <pc:sldMkLst>
          <pc:docMk/>
          <pc:sldMk cId="458038508" sldId="478"/>
        </pc:sldMkLst>
      </pc:sldChg>
      <pc:sldChg chg="modSp mod">
        <pc:chgData name="Tariq Abualwafa" userId="84a01920-f885-4bcd-a006-fb9f1b625270" providerId="ADAL" clId="{06448417-1FDD-4C5C-8392-1C7F60E0EC5D}" dt="2023-08-22T11:11:34.603" v="10" actId="1076"/>
        <pc:sldMkLst>
          <pc:docMk/>
          <pc:sldMk cId="778901225" sldId="537"/>
        </pc:sldMkLst>
      </pc:sldChg>
      <pc:sldChg chg="modSp mod">
        <pc:chgData name="Tariq Abualwafa" userId="84a01920-f885-4bcd-a006-fb9f1b625270" providerId="ADAL" clId="{06448417-1FDD-4C5C-8392-1C7F60E0EC5D}" dt="2023-08-22T10:28:40.943" v="4" actId="1076"/>
        <pc:sldMkLst>
          <pc:docMk/>
          <pc:sldMk cId="273418468" sldId="667"/>
        </pc:sldMkLst>
      </pc:sldChg>
      <pc:sldChg chg="addSp delSp modSp new mod delAnim modAnim">
        <pc:chgData name="Tariq Abualwafa" userId="84a01920-f885-4bcd-a006-fb9f1b625270" providerId="ADAL" clId="{06448417-1FDD-4C5C-8392-1C7F60E0EC5D}" dt="2023-08-22T11:39:15.210" v="113" actId="14100"/>
        <pc:sldMkLst>
          <pc:docMk/>
          <pc:sldMk cId="2226187032" sldId="676"/>
        </pc:sldMkLst>
      </pc:sldChg>
      <pc:sldChg chg="new del">
        <pc:chgData name="Tariq Abualwafa" userId="84a01920-f885-4bcd-a006-fb9f1b625270" providerId="ADAL" clId="{06448417-1FDD-4C5C-8392-1C7F60E0EC5D}" dt="2023-08-22T11:11:44.164" v="12" actId="680"/>
        <pc:sldMkLst>
          <pc:docMk/>
          <pc:sldMk cId="1151230987" sldId="677"/>
        </pc:sldMkLst>
      </pc:sldChg>
      <pc:sldChg chg="addSp delSp modSp new mod modAnim">
        <pc:chgData name="Tariq Abualwafa" userId="84a01920-f885-4bcd-a006-fb9f1b625270" providerId="ADAL" clId="{06448417-1FDD-4C5C-8392-1C7F60E0EC5D}" dt="2023-08-22T11:46:50.094" v="172" actId="20577"/>
        <pc:sldMkLst>
          <pc:docMk/>
          <pc:sldMk cId="2951373616" sldId="677"/>
        </pc:sldMkLst>
      </pc:sldChg>
      <pc:sldChg chg="new del ord">
        <pc:chgData name="Tariq Abualwafa" userId="84a01920-f885-4bcd-a006-fb9f1b625270" providerId="ADAL" clId="{06448417-1FDD-4C5C-8392-1C7F60E0EC5D}" dt="2023-08-22T11:30:04.670" v="102" actId="47"/>
        <pc:sldMkLst>
          <pc:docMk/>
          <pc:sldMk cId="3354999254" sldId="678"/>
        </pc:sldMkLst>
      </pc:sldChg>
      <pc:sldChg chg="addSp delSp modSp add mod delAnim modAnim">
        <pc:chgData name="Tariq Abualwafa" userId="84a01920-f885-4bcd-a006-fb9f1b625270" providerId="ADAL" clId="{06448417-1FDD-4C5C-8392-1C7F60E0EC5D}" dt="2023-08-22T11:45:28.242" v="145" actId="1076"/>
        <pc:sldMkLst>
          <pc:docMk/>
          <pc:sldMk cId="3987967203" sldId="679"/>
        </pc:sldMkLst>
      </pc:sldChg>
    </pc:docChg>
  </pc:docChgLst>
  <pc:docChgLst>
    <pc:chgData name="Ismail Miehiar" userId="6ef6fe07-822b-4eb0-9346-fe69f5b80603" providerId="ADAL" clId="{1148ACAE-8E42-476C-BA24-41A2C84BAE9A}"/>
    <pc:docChg chg="modSld">
      <pc:chgData name="Ismail Miehiar" userId="6ef6fe07-822b-4eb0-9346-fe69f5b80603" providerId="ADAL" clId="{1148ACAE-8E42-476C-BA24-41A2C84BAE9A}" dt="2025-08-26T13:30:40.538" v="1" actId="20577"/>
      <pc:docMkLst>
        <pc:docMk/>
      </pc:docMkLst>
      <pc:sldChg chg="modSp mod">
        <pc:chgData name="Ismail Miehiar" userId="6ef6fe07-822b-4eb0-9346-fe69f5b80603" providerId="ADAL" clId="{1148ACAE-8E42-476C-BA24-41A2C84BAE9A}" dt="2025-08-26T13:30:40.538" v="1" actId="20577"/>
        <pc:sldMkLst>
          <pc:docMk/>
          <pc:sldMk cId="4248077478" sldId="475"/>
        </pc:sldMkLst>
        <pc:spChg chg="mod">
          <ac:chgData name="Ismail Miehiar" userId="6ef6fe07-822b-4eb0-9346-fe69f5b80603" providerId="ADAL" clId="{1148ACAE-8E42-476C-BA24-41A2C84BAE9A}" dt="2025-08-26T13:30:40.538" v="1" actId="20577"/>
          <ac:spMkLst>
            <pc:docMk/>
            <pc:sldMk cId="4248077478" sldId="475"/>
            <ac:spMk id="20" creationId="{00000000-0000-0000-0000-000000000000}"/>
          </ac:spMkLst>
        </pc:spChg>
      </pc:sldChg>
    </pc:docChg>
  </pc:docChgLst>
  <pc:docChgLst>
    <pc:chgData name="Ismail Miehiar" userId="6ef6fe07-822b-4eb0-9346-fe69f5b80603" providerId="ADAL" clId="{F29BEE47-C945-4E4B-9F3E-6B8D30CD6786}"/>
    <pc:docChg chg="modSld">
      <pc:chgData name="Ismail Miehiar" userId="6ef6fe07-822b-4eb0-9346-fe69f5b80603" providerId="ADAL" clId="{F29BEE47-C945-4E4B-9F3E-6B8D30CD6786}" dt="2022-12-03T18:20:43.994" v="1" actId="1076"/>
      <pc:docMkLst>
        <pc:docMk/>
      </pc:docMkLst>
      <pc:sldChg chg="addSp modSp mod">
        <pc:chgData name="Ismail Miehiar" userId="6ef6fe07-822b-4eb0-9346-fe69f5b80603" providerId="ADAL" clId="{F29BEE47-C945-4E4B-9F3E-6B8D30CD6786}" dt="2022-12-03T18:20:43.994" v="1" actId="1076"/>
        <pc:sldMkLst>
          <pc:docMk/>
          <pc:sldMk cId="0" sldId="266"/>
        </pc:sldMkLst>
      </pc:sldChg>
    </pc:docChg>
  </pc:docChgLst>
  <pc:docChgLst>
    <pc:chgData name="Ismail Miehiar" userId="S::ismailm@leading-point.com::6ef6fe07-822b-4eb0-9346-fe69f5b80603" providerId="AD" clId="Web-{0B39AAC5-3E3A-E7BB-25C1-C12D2B451EA2}"/>
    <pc:docChg chg="modSld">
      <pc:chgData name="Ismail Miehiar" userId="S::ismailm@leading-point.com::6ef6fe07-822b-4eb0-9346-fe69f5b80603" providerId="AD" clId="Web-{0B39AAC5-3E3A-E7BB-25C1-C12D2B451EA2}" dt="2025-08-27T07:56:56.135" v="4" actId="20577"/>
      <pc:docMkLst>
        <pc:docMk/>
      </pc:docMkLst>
      <pc:sldChg chg="modSp">
        <pc:chgData name="Ismail Miehiar" userId="S::ismailm@leading-point.com::6ef6fe07-822b-4eb0-9346-fe69f5b80603" providerId="AD" clId="Web-{0B39AAC5-3E3A-E7BB-25C1-C12D2B451EA2}" dt="2025-08-27T07:56:56.135" v="4" actId="20577"/>
        <pc:sldMkLst>
          <pc:docMk/>
          <pc:sldMk cId="2681965448" sldId="2377"/>
        </pc:sldMkLst>
        <pc:spChg chg="mod">
          <ac:chgData name="Ismail Miehiar" userId="S::ismailm@leading-point.com::6ef6fe07-822b-4eb0-9346-fe69f5b80603" providerId="AD" clId="Web-{0B39AAC5-3E3A-E7BB-25C1-C12D2B451EA2}" dt="2025-08-27T07:56:56.135" v="4" actId="20577"/>
          <ac:spMkLst>
            <pc:docMk/>
            <pc:sldMk cId="2681965448" sldId="2377"/>
            <ac:spMk id="35" creationId="{BA932D9D-16FF-E6FE-AF54-0FC5D064EE1B}"/>
          </ac:spMkLst>
        </pc:spChg>
      </pc:sldChg>
    </pc:docChg>
  </pc:docChgLst>
  <pc:docChgLst>
    <pc:chgData name="Ismail Miehiar" userId="6ef6fe07-822b-4eb0-9346-fe69f5b80603" providerId="ADAL" clId="{1EFC8467-65B7-4948-83AF-50CB80EC5F45}"/>
    <pc:docChg chg="undo custSel delSld modSld">
      <pc:chgData name="Ismail Miehiar" userId="6ef6fe07-822b-4eb0-9346-fe69f5b80603" providerId="ADAL" clId="{1EFC8467-65B7-4948-83AF-50CB80EC5F45}" dt="2023-07-31T08:41:23.362" v="8" actId="14100"/>
      <pc:docMkLst>
        <pc:docMk/>
      </pc:docMkLst>
      <pc:sldChg chg="modNotesTx">
        <pc:chgData name="Ismail Miehiar" userId="6ef6fe07-822b-4eb0-9346-fe69f5b80603" providerId="ADAL" clId="{1EFC8467-65B7-4948-83AF-50CB80EC5F45}" dt="2023-07-11T09:25:19.276" v="3" actId="20577"/>
        <pc:sldMkLst>
          <pc:docMk/>
          <pc:sldMk cId="2145975211" sldId="477"/>
        </pc:sldMkLst>
      </pc:sldChg>
      <pc:sldChg chg="modSp mod">
        <pc:chgData name="Ismail Miehiar" userId="6ef6fe07-822b-4eb0-9346-fe69f5b80603" providerId="ADAL" clId="{1EFC8467-65B7-4948-83AF-50CB80EC5F45}" dt="2023-07-31T08:41:23.362" v="8" actId="14100"/>
        <pc:sldMkLst>
          <pc:docMk/>
          <pc:sldMk cId="1282100503" sldId="650"/>
        </pc:sldMkLst>
      </pc:sldChg>
      <pc:sldChg chg="del">
        <pc:chgData name="Ismail Miehiar" userId="6ef6fe07-822b-4eb0-9346-fe69f5b80603" providerId="ADAL" clId="{1EFC8467-65B7-4948-83AF-50CB80EC5F45}" dt="2023-07-09T13:16:46.785" v="0" actId="2696"/>
        <pc:sldMkLst>
          <pc:docMk/>
          <pc:sldMk cId="3620159144" sldId="676"/>
        </pc:sldMkLst>
      </pc:sldChg>
    </pc:docChg>
  </pc:docChgLst>
  <pc:docChgLst>
    <pc:chgData name="Ali Shehadeh" userId="S::alis@leading-point.com::69e42fe9-e90c-46bd-a4e5-c1f84e730f54" providerId="AD" clId="Web-{733D225D-CC40-3A6B-7A8A-3590DEFD1FDC}"/>
    <pc:docChg chg="modSld">
      <pc:chgData name="Ali Shehadeh" userId="S::alis@leading-point.com::69e42fe9-e90c-46bd-a4e5-c1f84e730f54" providerId="AD" clId="Web-{733D225D-CC40-3A6B-7A8A-3590DEFD1FDC}" dt="2023-07-09T13:23:52.133" v="1"/>
      <pc:docMkLst>
        <pc:docMk/>
      </pc:docMkLst>
      <pc:sldChg chg="addSp delSp addAnim delAnim">
        <pc:chgData name="Ali Shehadeh" userId="S::alis@leading-point.com::69e42fe9-e90c-46bd-a4e5-c1f84e730f54" providerId="AD" clId="Web-{733D225D-CC40-3A6B-7A8A-3590DEFD1FDC}" dt="2023-07-09T13:23:52.133" v="1"/>
        <pc:sldMkLst>
          <pc:docMk/>
          <pc:sldMk cId="273418468" sldId="667"/>
        </pc:sldMkLst>
      </pc:sldChg>
    </pc:docChg>
  </pc:docChgLst>
  <pc:docChgLst>
    <pc:chgData name="Ismail Miehiar" userId="S::ismailm@leading-point.com::6ef6fe07-822b-4eb0-9346-fe69f5b80603" providerId="AD" clId="Web-{BAFA2297-A3F3-1572-FB6C-3C0ABCD181D3}"/>
    <pc:docChg chg="addSld delSld">
      <pc:chgData name="Ismail Miehiar" userId="S::ismailm@leading-point.com::6ef6fe07-822b-4eb0-9346-fe69f5b80603" providerId="AD" clId="Web-{BAFA2297-A3F3-1572-FB6C-3C0ABCD181D3}" dt="2025-08-26T14:31:38.937" v="1"/>
      <pc:docMkLst>
        <pc:docMk/>
      </pc:docMkLst>
      <pc:sldChg chg="del">
        <pc:chgData name="Ismail Miehiar" userId="S::ismailm@leading-point.com::6ef6fe07-822b-4eb0-9346-fe69f5b80603" providerId="AD" clId="Web-{BAFA2297-A3F3-1572-FB6C-3C0ABCD181D3}" dt="2025-08-26T14:31:38.937" v="1"/>
        <pc:sldMkLst>
          <pc:docMk/>
          <pc:sldMk cId="2681965448" sldId="677"/>
        </pc:sldMkLst>
      </pc:sldChg>
      <pc:sldChg chg="add">
        <pc:chgData name="Ismail Miehiar" userId="S::ismailm@leading-point.com::6ef6fe07-822b-4eb0-9346-fe69f5b80603" providerId="AD" clId="Web-{BAFA2297-A3F3-1572-FB6C-3C0ABCD181D3}" dt="2025-08-26T14:31:31.671" v="0"/>
        <pc:sldMkLst>
          <pc:docMk/>
          <pc:sldMk cId="2681965448" sldId="23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B4FD2-5C02-4E05-91F4-D8AED6D479A6}" type="datetimeFigureOut">
              <a:rPr lang="en-US" smtClean="0"/>
              <a:t>8/31/2025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8E8EC-41F6-47FC-B8F7-8AF0B0539FA1}" type="slidenum">
              <a:rPr lang="en-US" smtClean="0"/>
              <a:t>‹#›</a:t>
            </a:fld>
            <a:endParaRPr lang="en-US"/>
          </a:p>
        </p:txBody>
      </p:sp>
    </p:spTree>
    <p:extLst>
      <p:ext uri="{BB962C8B-B14F-4D97-AF65-F5344CB8AC3E}">
        <p14:creationId xmlns:p14="http://schemas.microsoft.com/office/powerpoint/2010/main" val="3986767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omarch.com/telecommunications/blog/5g/"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comarch.com/iot-ecosyste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Greeting</a:t>
            </a:r>
          </a:p>
          <a:p>
            <a:r>
              <a:rPr lang="en-US"/>
              <a:t>Introduce yourself (name, position)</a:t>
            </a:r>
          </a:p>
          <a:p>
            <a:r>
              <a:rPr lang="en-US"/>
              <a:t>Thank the audience for their time</a:t>
            </a:r>
          </a:p>
          <a:p>
            <a:r>
              <a:rPr lang="en-US"/>
              <a:t>Subject of the presentation</a:t>
            </a:r>
            <a:br>
              <a:rPr lang="en-US"/>
            </a:br>
            <a:r>
              <a:rPr lang="en-US"/>
              <a:t>Main sections (Agenda) we can add it as a slide</a:t>
            </a:r>
          </a:p>
          <a:p>
            <a:endParaRPr lang="en-US"/>
          </a:p>
        </p:txBody>
      </p:sp>
      <p:sp>
        <p:nvSpPr>
          <p:cNvPr id="4" name="Slide Number Placeholder 3"/>
          <p:cNvSpPr>
            <a:spLocks noGrp="1"/>
          </p:cNvSpPr>
          <p:nvPr>
            <p:ph type="sldNum" sz="quarter" idx="5"/>
          </p:nvPr>
        </p:nvSpPr>
        <p:spPr/>
        <p:txBody>
          <a:bodyPr/>
          <a:lstStyle/>
          <a:p>
            <a:fld id="{0218E8EC-41F6-47FC-B8F7-8AF0B0539FA1}" type="slidenum">
              <a:rPr lang="en-US" smtClean="0"/>
              <a:t>1</a:t>
            </a:fld>
            <a:endParaRPr lang="en-US"/>
          </a:p>
        </p:txBody>
      </p:sp>
    </p:spTree>
    <p:extLst>
      <p:ext uri="{BB962C8B-B14F-4D97-AF65-F5344CB8AC3E}">
        <p14:creationId xmlns:p14="http://schemas.microsoft.com/office/powerpoint/2010/main" val="2803534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Self-service digital platform.</a:t>
            </a:r>
          </a:p>
          <a:p>
            <a:br>
              <a:rPr lang="en-US"/>
            </a:br>
            <a:r>
              <a:rPr lang="en-US"/>
              <a:t>full fledge self service platform providing a wide range of services from onboarding to after sale as well as dashboards </a:t>
            </a:r>
            <a:br>
              <a:rPr lang="en-US"/>
            </a:br>
            <a:r>
              <a:rPr lang="en-US"/>
              <a:t>complete business transactions</a:t>
            </a:r>
          </a:p>
          <a:p>
            <a:endParaRPr lang="en-US"/>
          </a:p>
          <a:p>
            <a:r>
              <a:rPr lang="en-US"/>
              <a:t>-It serves both individual and corporate, facilitating the engagement/journey with the operator.</a:t>
            </a:r>
          </a:p>
          <a:p>
            <a:r>
              <a:rPr lang="en-US"/>
              <a:t>-Web + mobile app</a:t>
            </a:r>
          </a:p>
          <a:p>
            <a:r>
              <a:rPr lang="en-US"/>
              <a:t>-integration with payment gateways or E-Wallet (wallet point).</a:t>
            </a:r>
          </a:p>
          <a:p>
            <a:r>
              <a:rPr lang="en-US"/>
              <a:t>- Integrate with delivery channels to complete fulfilment process.</a:t>
            </a:r>
          </a:p>
        </p:txBody>
      </p:sp>
      <p:sp>
        <p:nvSpPr>
          <p:cNvPr id="4" name="Slide Number Placeholder 3"/>
          <p:cNvSpPr>
            <a:spLocks noGrp="1"/>
          </p:cNvSpPr>
          <p:nvPr>
            <p:ph type="sldNum" sz="quarter" idx="5"/>
          </p:nvPr>
        </p:nvSpPr>
        <p:spPr/>
        <p:txBody>
          <a:bodyPr/>
          <a:lstStyle/>
          <a:p>
            <a:fld id="{0218E8EC-41F6-47FC-B8F7-8AF0B0539FA1}" type="slidenum">
              <a:rPr lang="en-US" smtClean="0"/>
              <a:t>23</a:t>
            </a:fld>
            <a:endParaRPr lang="en-US"/>
          </a:p>
        </p:txBody>
      </p:sp>
    </p:spTree>
    <p:extLst>
      <p:ext uri="{BB962C8B-B14F-4D97-AF65-F5344CB8AC3E}">
        <p14:creationId xmlns:p14="http://schemas.microsoft.com/office/powerpoint/2010/main" val="3695510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Tailored telecom digital CRM</a:t>
            </a:r>
          </a:p>
        </p:txBody>
      </p:sp>
      <p:sp>
        <p:nvSpPr>
          <p:cNvPr id="4" name="Slide Number Placeholder 3"/>
          <p:cNvSpPr>
            <a:spLocks noGrp="1"/>
          </p:cNvSpPr>
          <p:nvPr>
            <p:ph type="sldNum" sz="quarter" idx="5"/>
          </p:nvPr>
        </p:nvSpPr>
        <p:spPr/>
        <p:txBody>
          <a:bodyPr/>
          <a:lstStyle/>
          <a:p>
            <a:fld id="{B5D13FD7-D588-4620-BFE2-1D306485195C}" type="slidenum">
              <a:rPr lang="en-US" smtClean="0"/>
              <a:t>25</a:t>
            </a:fld>
            <a:endParaRPr lang="en-US"/>
          </a:p>
        </p:txBody>
      </p:sp>
    </p:spTree>
    <p:extLst>
      <p:ext uri="{BB962C8B-B14F-4D97-AF65-F5344CB8AC3E}">
        <p14:creationId xmlns:p14="http://schemas.microsoft.com/office/powerpoint/2010/main" val="2987882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18E8EC-41F6-47FC-B8F7-8AF0B0539FA1}" type="slidenum">
              <a:rPr lang="en-US" smtClean="0"/>
              <a:t>26</a:t>
            </a:fld>
            <a:endParaRPr lang="en-US"/>
          </a:p>
        </p:txBody>
      </p:sp>
    </p:spTree>
    <p:extLst>
      <p:ext uri="{BB962C8B-B14F-4D97-AF65-F5344CB8AC3E}">
        <p14:creationId xmlns:p14="http://schemas.microsoft.com/office/powerpoint/2010/main" val="1089409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 1 : </a:t>
            </a:r>
            <a:r>
              <a:rPr lang="en-US" sz="1800" b="0" i="0" u="none" strike="noStrike" baseline="0">
                <a:solidFill>
                  <a:srgbClr val="000000"/>
                </a:solidFill>
                <a:latin typeface="Open Sans" panose="020B0606030504020204" pitchFamily="34" charset="0"/>
              </a:rPr>
              <a:t>Send Point allows the operator to design and monitor the surveys, expose them on various channels and design different type of triggering points for these surveys. </a:t>
            </a:r>
            <a:r>
              <a:rPr lang="en-US" sz="1800" b="0" i="0" u="none" strike="noStrike" baseline="0" err="1">
                <a:solidFill>
                  <a:srgbClr val="000000"/>
                </a:solidFill>
                <a:latin typeface="Open Sans" panose="020B0606030504020204" pitchFamily="34" charset="0"/>
              </a:rPr>
              <a:t>SendPoint</a:t>
            </a:r>
            <a:r>
              <a:rPr lang="en-US" sz="1800" b="0" i="0" u="none" strike="noStrike" baseline="0">
                <a:solidFill>
                  <a:srgbClr val="000000"/>
                </a:solidFill>
                <a:latin typeface="Open Sans" panose="020B0606030504020204" pitchFamily="34" charset="0"/>
              </a:rPr>
              <a:t> is also equipped with a rich and extensive customer communication feature that allow the user to design the customer notifications and use advanced capabilities for customer notifications. </a:t>
            </a:r>
          </a:p>
          <a:p>
            <a:endParaRPr lang="en-US" sz="1800" b="0" i="0" u="none" strike="noStrike" baseline="0">
              <a:solidFill>
                <a:srgbClr val="000000"/>
              </a:solidFill>
              <a:latin typeface="Open Sans" panose="020B0606030504020204" pitchFamily="34" charset="0"/>
            </a:endParaRPr>
          </a:p>
          <a:p>
            <a:r>
              <a:rPr lang="en-US" sz="1800" b="0" i="0" u="none" strike="noStrike" baseline="0">
                <a:solidFill>
                  <a:srgbClr val="000000"/>
                </a:solidFill>
                <a:latin typeface="Open Sans" panose="020B0606030504020204" pitchFamily="34" charset="0"/>
              </a:rPr>
              <a:t>Option 2: Send Point enables the operator to track customers’ journey across all available channels, services, and processes by operating and running surveys at the right channel and right time to customers and manage their feedback in a proper data formats. The solution/product has to have a state of art portal to enable the operation and monitoring activities in addition to surveys setup and business rules setup. </a:t>
            </a:r>
          </a:p>
          <a:p>
            <a:endParaRPr lang="en-US" sz="1800" b="0" i="0" u="none" strike="noStrike" baseline="0">
              <a:solidFill>
                <a:srgbClr val="000000"/>
              </a:solidFill>
              <a:latin typeface="Open Sans" panose="020B0606030504020204" pitchFamily="34" charset="0"/>
            </a:endParaRPr>
          </a:p>
          <a:p>
            <a:r>
              <a:rPr lang="en-US" sz="1800" b="0" i="0" u="none" strike="noStrike" baseline="0">
                <a:solidFill>
                  <a:srgbClr val="000000"/>
                </a:solidFill>
                <a:latin typeface="Open Sans" panose="020B0606030504020204" pitchFamily="34" charset="0"/>
              </a:rPr>
              <a:t>Option 3: </a:t>
            </a:r>
            <a:r>
              <a:rPr lang="en-US" sz="1800" b="0" i="0" u="none" strike="noStrike" baseline="0" err="1">
                <a:solidFill>
                  <a:srgbClr val="000000"/>
                </a:solidFill>
                <a:latin typeface="Open Sans" panose="020B0606030504020204" pitchFamily="34" charset="0"/>
              </a:rPr>
              <a:t>SendPoint</a:t>
            </a:r>
            <a:r>
              <a:rPr lang="en-US" sz="1800" b="0" i="0" u="none" strike="noStrike" baseline="0">
                <a:solidFill>
                  <a:srgbClr val="000000"/>
                </a:solidFill>
                <a:latin typeface="Open Sans" panose="020B0606030504020204" pitchFamily="34" charset="0"/>
              </a:rPr>
              <a:t>” is design to increase the customer engagement and provide a solid capability with customer communication.  </a:t>
            </a:r>
            <a:r>
              <a:rPr lang="en-US" sz="1800" b="0" i="0" u="none" strike="noStrike" baseline="0" err="1">
                <a:solidFill>
                  <a:srgbClr val="000000"/>
                </a:solidFill>
                <a:latin typeface="Open Sans" panose="020B0606030504020204" pitchFamily="34" charset="0"/>
              </a:rPr>
              <a:t>Sendpoint</a:t>
            </a:r>
            <a:r>
              <a:rPr lang="en-US" sz="1800" b="0" i="0" u="none" strike="noStrike" baseline="0">
                <a:solidFill>
                  <a:srgbClr val="000000"/>
                </a:solidFill>
                <a:latin typeface="Open Sans" panose="020B0606030504020204" pitchFamily="34" charset="0"/>
              </a:rPr>
              <a:t> is equipped with piece of art designing and management portals that allow the concerned stakeholders from design the surveys and connect them with the proper sending conditions with various options to deliver the survey notifications. </a:t>
            </a:r>
            <a:endParaRPr lang="en-US"/>
          </a:p>
        </p:txBody>
      </p:sp>
      <p:sp>
        <p:nvSpPr>
          <p:cNvPr id="4" name="Slide Number Placeholder 3"/>
          <p:cNvSpPr>
            <a:spLocks noGrp="1"/>
          </p:cNvSpPr>
          <p:nvPr>
            <p:ph type="sldNum" sz="quarter" idx="5"/>
          </p:nvPr>
        </p:nvSpPr>
        <p:spPr/>
        <p:txBody>
          <a:bodyPr/>
          <a:lstStyle/>
          <a:p>
            <a:fld id="{0218E8EC-41F6-47FC-B8F7-8AF0B0539FA1}" type="slidenum">
              <a:rPr lang="en-US" smtClean="0"/>
              <a:t>27</a:t>
            </a:fld>
            <a:endParaRPr lang="en-US"/>
          </a:p>
        </p:txBody>
      </p:sp>
    </p:spTree>
    <p:extLst>
      <p:ext uri="{BB962C8B-B14F-4D97-AF65-F5344CB8AC3E}">
        <p14:creationId xmlns:p14="http://schemas.microsoft.com/office/powerpoint/2010/main" val="3501600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NetCell is a single-point platform that deals with multi-vendors through which a telecom observes and diagnoses the network</a:t>
            </a:r>
          </a:p>
          <a:p>
            <a:r>
              <a:rPr lang="en-US"/>
              <a:t>performance and identifies areas of improvement through real-time, automated, and customized</a:t>
            </a:r>
          </a:p>
          <a:p>
            <a:r>
              <a:rPr lang="en-US"/>
              <a:t>dashboards about whatever aspect and perspective of the network status.</a:t>
            </a:r>
          </a:p>
          <a:p>
            <a:endParaRPr lang="en-US"/>
          </a:p>
          <a:p>
            <a:r>
              <a:rPr lang="en-US"/>
              <a:t>Feature:</a:t>
            </a:r>
          </a:p>
          <a:p>
            <a:pPr marL="228600" indent="-228600">
              <a:buFont typeface="+mj-lt"/>
              <a:buAutoNum type="arabicPeriod"/>
            </a:pPr>
            <a:r>
              <a:rPr lang="en-US"/>
              <a:t>Multi-vendors</a:t>
            </a:r>
            <a:r>
              <a:rPr lang="en-US" b="0" i="0">
                <a:solidFill>
                  <a:srgbClr val="565B76"/>
                </a:solidFill>
                <a:effectLst/>
                <a:latin typeface="Inter"/>
              </a:rPr>
              <a:t>, multi-technology network performance management capabilities for every generation of mobile network technology.</a:t>
            </a:r>
            <a:endParaRPr lang="en-US"/>
          </a:p>
          <a:p>
            <a:pPr marL="228600" indent="-228600">
              <a:buAutoNum type="arabicPeriod"/>
            </a:pPr>
            <a:r>
              <a:rPr lang="en-US"/>
              <a:t>Performance Management: Understand your network's overall health and identify areas for improvement.</a:t>
            </a:r>
            <a:endParaRPr lang="en-US" b="0" i="0">
              <a:solidFill>
                <a:srgbClr val="565B76"/>
              </a:solidFill>
              <a:effectLst/>
              <a:latin typeface="Inter"/>
            </a:endParaRPr>
          </a:p>
          <a:p>
            <a:pPr marL="228600" indent="-228600">
              <a:buAutoNum type="arabicPeriod"/>
            </a:pPr>
            <a:r>
              <a:rPr lang="en-US" b="0" i="0">
                <a:solidFill>
                  <a:srgbClr val="565B76"/>
                </a:solidFill>
                <a:effectLst/>
                <a:latin typeface="Inter"/>
              </a:rPr>
              <a:t>Configuration Management: manage the current configuration and the configuration history of all network elements (Cell, Site, controller).</a:t>
            </a:r>
          </a:p>
          <a:p>
            <a:pPr marL="228600" indent="-228600">
              <a:buAutoNum type="arabicPeriod"/>
            </a:pPr>
            <a:r>
              <a:rPr lang="en-US" b="0" i="0">
                <a:solidFill>
                  <a:srgbClr val="565B76"/>
                </a:solidFill>
                <a:effectLst/>
                <a:latin typeface="Inter"/>
              </a:rPr>
              <a:t>Fault Management: Detect problems to keep connectivity, applications, and services running at an optimum level, provide fault tolerance and minimize downtime.</a:t>
            </a:r>
          </a:p>
          <a:p>
            <a:pPr marL="228600" indent="-228600">
              <a:buAutoNum type="arabicPeriod"/>
            </a:pPr>
            <a:r>
              <a:rPr lang="en-US" b="0" i="0">
                <a:solidFill>
                  <a:srgbClr val="565B76"/>
                </a:solidFill>
                <a:effectLst/>
                <a:latin typeface="Inter"/>
              </a:rPr>
              <a:t>GIS Map: Analyzes spatial location and organizes layers of information into visualizations using built-in maps, showing the latitude or longitude without a third-party license.</a:t>
            </a:r>
          </a:p>
          <a:p>
            <a:pPr marL="228600" indent="-228600">
              <a:buAutoNum type="arabicPeriod"/>
            </a:pPr>
            <a:r>
              <a:rPr lang="en-US" b="0" i="0">
                <a:solidFill>
                  <a:srgbClr val="565B76"/>
                </a:solidFill>
                <a:effectLst/>
                <a:latin typeface="Inter"/>
              </a:rPr>
              <a:t>SON Reports:</a:t>
            </a:r>
            <a:r>
              <a:rPr lang="ar-JO" b="0" i="0">
                <a:solidFill>
                  <a:srgbClr val="565B76"/>
                </a:solidFill>
                <a:effectLst/>
                <a:latin typeface="Inter"/>
              </a:rPr>
              <a:t> </a:t>
            </a:r>
            <a:r>
              <a:rPr lang="en-US" b="0" i="0">
                <a:solidFill>
                  <a:srgbClr val="565B76"/>
                </a:solidFill>
                <a:effectLst/>
                <a:latin typeface="Inter"/>
              </a:rPr>
              <a:t>Include</a:t>
            </a:r>
            <a:r>
              <a:rPr lang="ar-JO" b="0" i="0">
                <a:solidFill>
                  <a:srgbClr val="565B76"/>
                </a:solidFill>
                <a:effectLst/>
                <a:latin typeface="Inter"/>
              </a:rPr>
              <a:t> </a:t>
            </a:r>
            <a:r>
              <a:rPr lang="en-US" b="0" i="0">
                <a:solidFill>
                  <a:srgbClr val="565B76"/>
                </a:solidFill>
                <a:effectLst/>
                <a:latin typeface="Inter"/>
              </a:rPr>
              <a:t>different aspects of network operation. Their implementation can considerably reduce operational complexity and speed up processes.</a:t>
            </a:r>
          </a:p>
        </p:txBody>
      </p:sp>
      <p:sp>
        <p:nvSpPr>
          <p:cNvPr id="4" name="Slide Number Placeholder 3"/>
          <p:cNvSpPr>
            <a:spLocks noGrp="1"/>
          </p:cNvSpPr>
          <p:nvPr>
            <p:ph type="sldNum" sz="quarter" idx="5"/>
          </p:nvPr>
        </p:nvSpPr>
        <p:spPr/>
        <p:txBody>
          <a:bodyPr/>
          <a:lstStyle/>
          <a:p>
            <a:fld id="{0218E8EC-41F6-47FC-B8F7-8AF0B0539FA1}" type="slidenum">
              <a:rPr lang="en-US" smtClean="0"/>
              <a:t>29</a:t>
            </a:fld>
            <a:endParaRPr lang="en-US"/>
          </a:p>
        </p:txBody>
      </p:sp>
    </p:spTree>
    <p:extLst>
      <p:ext uri="{BB962C8B-B14F-4D97-AF65-F5344CB8AC3E}">
        <p14:creationId xmlns:p14="http://schemas.microsoft.com/office/powerpoint/2010/main" val="1719078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endParaRPr lang="en-US" u="sng">
              <a:effectLst/>
              <a:latin typeface="-apple-system"/>
            </a:endParaRPr>
          </a:p>
          <a:p>
            <a:pPr marL="171450" indent="-171450" rtl="0">
              <a:buFont typeface="Arial" panose="020B0604020202020204" pitchFamily="34" charset="0"/>
              <a:buChar char="•"/>
            </a:pPr>
            <a:r>
              <a:rPr lang="en-US" u="sng">
                <a:solidFill>
                  <a:srgbClr val="FF0000"/>
                </a:solidFill>
                <a:effectLst/>
                <a:highlight>
                  <a:srgbClr val="FFFF00"/>
                </a:highlight>
                <a:latin typeface="-apple-system"/>
              </a:rPr>
              <a:t>Sending money can be as easy as sending a SMS and receiving money as simple as receiving a phone call with the flexible, secure Leading Point mobile wallet solution. (</a:t>
            </a:r>
            <a:r>
              <a:rPr lang="en-US" b="1" u="sng">
                <a:effectLst/>
                <a:latin typeface="-apple-system"/>
              </a:rPr>
              <a:t>Enhanced user experience)</a:t>
            </a:r>
            <a:endParaRPr lang="en-US" u="sng">
              <a:solidFill>
                <a:srgbClr val="FF0000"/>
              </a:solidFill>
              <a:effectLst/>
              <a:highlight>
                <a:srgbClr val="FFFF00"/>
              </a:highlight>
              <a:latin typeface="-apple-system"/>
            </a:endParaRPr>
          </a:p>
          <a:p>
            <a:pPr marL="171450" indent="-171450" rtl="0">
              <a:buFont typeface="Arial" panose="020B0604020202020204" pitchFamily="34" charset="0"/>
              <a:buChar char="•"/>
            </a:pPr>
            <a:r>
              <a:rPr lang="en-US" u="sng">
                <a:solidFill>
                  <a:srgbClr val="FF0000"/>
                </a:solidFill>
                <a:effectLst/>
                <a:highlight>
                  <a:srgbClr val="FFFF00"/>
                </a:highlight>
                <a:latin typeface="-apple-system"/>
              </a:rPr>
              <a:t>With open standards and state of the art technology, Wallet Point provides the technology, tools and regulatory supports to telcos offering mobile financial services to their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a:solidFill>
                  <a:srgbClr val="FF0000"/>
                </a:solidFill>
                <a:effectLst/>
                <a:highlight>
                  <a:srgbClr val="FFFF00"/>
                </a:highlight>
                <a:latin typeface="-apple-system"/>
              </a:rPr>
              <a:t>Open standards, security, </a:t>
            </a:r>
            <a:r>
              <a:rPr lang="en-US" b="0" u="sng">
                <a:effectLst/>
                <a:latin typeface="-apple-system"/>
              </a:rPr>
              <a:t>Complete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u="sng">
              <a:solidFill>
                <a:srgbClr val="FF0000"/>
              </a:solidFill>
              <a:highlight>
                <a:srgbClr val="FFFF00"/>
              </a:highlight>
              <a:cs typeface="Calibri"/>
            </a:endParaRPr>
          </a:p>
          <a:p>
            <a:pPr rtl="0"/>
            <a:r>
              <a:rPr lang="en-US" u="sng">
                <a:solidFill>
                  <a:srgbClr val="FF0000"/>
                </a:solidFill>
                <a:highlight>
                  <a:srgbClr val="FFFF00"/>
                </a:highlight>
              </a:rPr>
              <a:t>Expand your product offerings and boost your customer base with banking beyond banks. (quoted)</a:t>
            </a:r>
            <a:br>
              <a:rPr lang="en-US">
                <a:cs typeface="+mn-lt"/>
              </a:rPr>
            </a:br>
            <a:endParaRPr lang="en-US"/>
          </a:p>
          <a:p>
            <a:pPr rtl="0"/>
            <a:r>
              <a:rPr lang="en-US" b="1">
                <a:effectLst/>
                <a:latin typeface="-apple-system"/>
              </a:rPr>
              <a:t>What is LP Wallet Platform</a:t>
            </a:r>
            <a:endParaRPr lang="en-US">
              <a:effectLst/>
              <a:latin typeface="-apple-system"/>
            </a:endParaRPr>
          </a:p>
          <a:p>
            <a:pPr rtl="0"/>
            <a:r>
              <a:rPr lang="en-US">
                <a:effectLst/>
                <a:latin typeface="-apple-system"/>
              </a:rPr>
              <a:t>Leading Point Wallet Platform allows users to store, transfer and withdraw money, paying merchants and utility providers. Wallet Point features include:</a:t>
            </a:r>
          </a:p>
          <a:p>
            <a:pPr marL="171450" indent="-171450" rtl="0">
              <a:buFont typeface="Arial" panose="020B0604020202020204" pitchFamily="34" charset="0"/>
              <a:buChar char="•"/>
            </a:pPr>
            <a:r>
              <a:rPr lang="en-US" b="1">
                <a:effectLst/>
                <a:latin typeface="-apple-system"/>
              </a:rPr>
              <a:t>Manage KYC: </a:t>
            </a:r>
            <a:r>
              <a:rPr lang="en-US" b="0">
                <a:effectLst/>
                <a:latin typeface="-apple-system"/>
              </a:rPr>
              <a:t>Telecom can</a:t>
            </a:r>
            <a:r>
              <a:rPr lang="en-US" b="1">
                <a:effectLst/>
                <a:latin typeface="-apple-system"/>
              </a:rPr>
              <a:t> </a:t>
            </a:r>
            <a:r>
              <a:rPr lang="en-US" b="0" i="0">
                <a:solidFill>
                  <a:srgbClr val="374151"/>
                </a:solidFill>
                <a:effectLst/>
                <a:latin typeface="Söhne"/>
              </a:rPr>
              <a:t>efficiently manage KYC processes for their customers. It streamlines the verification and authentication procedures, ensuring compliance with regulatory requirements while maintaining a smooth onboarding experience for users.</a:t>
            </a:r>
          </a:p>
          <a:p>
            <a:pPr marL="171450" indent="-171450" rtl="0">
              <a:buFont typeface="Arial" panose="020B0604020202020204" pitchFamily="34" charset="0"/>
              <a:buChar char="•"/>
            </a:pPr>
            <a:r>
              <a:rPr lang="en-US" b="1" i="0">
                <a:solidFill>
                  <a:srgbClr val="374151"/>
                </a:solidFill>
                <a:effectLst/>
                <a:latin typeface="Söhne"/>
              </a:rPr>
              <a:t>E-wallet creation: </a:t>
            </a:r>
            <a:r>
              <a:rPr lang="en-US" b="0" i="0">
                <a:solidFill>
                  <a:srgbClr val="374151"/>
                </a:solidFill>
                <a:effectLst/>
                <a:latin typeface="Söhne"/>
              </a:rPr>
              <a:t>This feature allows users to securely store and manage their funds digitally, eliminating the need for physical cash and providing a convenient and flexible payment solution.</a:t>
            </a:r>
          </a:p>
          <a:p>
            <a:pPr marL="171450" indent="-171450" rtl="0">
              <a:buFont typeface="Arial" panose="020B0604020202020204" pitchFamily="34" charset="0"/>
              <a:buChar char="•"/>
            </a:pPr>
            <a:r>
              <a:rPr lang="en-US" b="1" i="0">
                <a:solidFill>
                  <a:srgbClr val="374151"/>
                </a:solidFill>
                <a:effectLst/>
                <a:latin typeface="Söhne"/>
              </a:rPr>
              <a:t>Remittance: </a:t>
            </a:r>
            <a:r>
              <a:rPr lang="en-US" b="0" i="0">
                <a:solidFill>
                  <a:srgbClr val="374151"/>
                </a:solidFill>
                <a:effectLst/>
                <a:latin typeface="Söhne"/>
              </a:rPr>
              <a:t>Users can easily transfer funds to their contacts or family members, both domestically and internationally,</a:t>
            </a:r>
          </a:p>
          <a:p>
            <a:pPr marL="171450" indent="-171450" rtl="0">
              <a:buFont typeface="Arial" panose="020B0604020202020204" pitchFamily="34" charset="0"/>
              <a:buChar char="•"/>
            </a:pPr>
            <a:r>
              <a:rPr lang="en-US" b="1" i="0">
                <a:solidFill>
                  <a:srgbClr val="374151"/>
                </a:solidFill>
                <a:effectLst/>
                <a:latin typeface="Söhne"/>
              </a:rPr>
              <a:t>ATM withdrawal: </a:t>
            </a:r>
            <a:r>
              <a:rPr lang="en-US" b="0" i="0">
                <a:solidFill>
                  <a:srgbClr val="374151"/>
                </a:solidFill>
                <a:effectLst/>
                <a:latin typeface="Söhne"/>
              </a:rPr>
              <a:t>Wallet Point offers seamless integration with ATMs, enabling users to withdraw cash directly from their E-wallets.</a:t>
            </a:r>
          </a:p>
          <a:p>
            <a:pPr marL="171450" indent="-171450" rtl="0">
              <a:buFont typeface="Arial" panose="020B0604020202020204" pitchFamily="34" charset="0"/>
              <a:buChar char="•"/>
            </a:pPr>
            <a:r>
              <a:rPr lang="en-US" b="1" i="0">
                <a:solidFill>
                  <a:srgbClr val="374151"/>
                </a:solidFill>
                <a:effectLst/>
                <a:latin typeface="Söhne"/>
              </a:rPr>
              <a:t>Bill Payment: </a:t>
            </a:r>
            <a:r>
              <a:rPr lang="en-US" b="0" i="0">
                <a:solidFill>
                  <a:srgbClr val="374151"/>
                </a:solidFill>
                <a:effectLst/>
                <a:latin typeface="Söhne"/>
              </a:rPr>
              <a:t>Telecom operators can enhance their customers' experience by facilitating bill payment through Wallet Point. </a:t>
            </a:r>
            <a:br>
              <a:rPr lang="en-US" b="0" i="0">
                <a:solidFill>
                  <a:srgbClr val="374151"/>
                </a:solidFill>
                <a:effectLst/>
                <a:latin typeface="Söhne"/>
              </a:rPr>
            </a:br>
            <a:r>
              <a:rPr lang="en-US" b="0" i="0">
                <a:solidFill>
                  <a:srgbClr val="374151"/>
                </a:solidFill>
                <a:effectLst/>
                <a:latin typeface="Söhne"/>
              </a:rPr>
              <a:t>Users can conveniently settle their utility bills, mobile recharges, and other payments directly from their E-wallets.</a:t>
            </a:r>
          </a:p>
          <a:p>
            <a:pPr marL="171450" indent="-171450" rtl="0">
              <a:buFont typeface="Arial" panose="020B0604020202020204" pitchFamily="34" charset="0"/>
              <a:buChar char="•"/>
            </a:pPr>
            <a:r>
              <a:rPr lang="en-US" b="1" i="0">
                <a:solidFill>
                  <a:srgbClr val="374151"/>
                </a:solidFill>
                <a:effectLst/>
                <a:latin typeface="Söhne"/>
              </a:rPr>
              <a:t>Beneficiary Management: </a:t>
            </a:r>
            <a:r>
              <a:rPr lang="en-US" b="0" i="0">
                <a:solidFill>
                  <a:srgbClr val="374151"/>
                </a:solidFill>
                <a:effectLst/>
                <a:latin typeface="Söhne"/>
              </a:rPr>
              <a:t>Users can easily add and manage their beneficiaries, making it hassle-free to send money to their loved ones.</a:t>
            </a:r>
          </a:p>
          <a:p>
            <a:pPr marL="171450" indent="-171450" rtl="0">
              <a:buFont typeface="Arial" panose="020B0604020202020204" pitchFamily="34" charset="0"/>
              <a:buChar char="•"/>
            </a:pPr>
            <a:r>
              <a:rPr lang="en-US" b="1">
                <a:effectLst/>
                <a:latin typeface="-apple-system"/>
              </a:rPr>
              <a:t>Credit card &amp; POS top-up: </a:t>
            </a:r>
            <a:r>
              <a:rPr lang="en-US" b="0" i="0">
                <a:solidFill>
                  <a:srgbClr val="374151"/>
                </a:solidFill>
                <a:effectLst/>
                <a:latin typeface="Söhne"/>
              </a:rPr>
              <a:t>customers can effortlessly top up their E-wallets using credit cards and POS devices from dealers.</a:t>
            </a:r>
            <a:endParaRPr lang="en-US">
              <a:effectLst/>
              <a:latin typeface="-apple-system"/>
            </a:endParaRPr>
          </a:p>
          <a:p>
            <a:pPr marL="171450" indent="-171450" rtl="0">
              <a:buFont typeface="Arial" panose="020B0604020202020204" pitchFamily="34" charset="0"/>
              <a:buChar char="•"/>
            </a:pPr>
            <a:r>
              <a:rPr lang="en-US" b="1" u="sng">
                <a:effectLst/>
                <a:latin typeface="-apple-system"/>
              </a:rPr>
              <a:t>Easy integration:</a:t>
            </a:r>
            <a:r>
              <a:rPr lang="en-US" u="sng">
                <a:effectLst/>
                <a:latin typeface="-apple-system"/>
              </a:rPr>
              <a:t> Provides integration with multiple front-end channels as well as back-end systems</a:t>
            </a:r>
          </a:p>
          <a:p>
            <a:pPr rtl="0">
              <a:buFont typeface="Arial" panose="020B0604020202020204" pitchFamily="34" charset="0"/>
              <a:buNone/>
            </a:pPr>
            <a:r>
              <a:rPr lang="en-US">
                <a:effectLst/>
                <a:latin typeface="-apple-system"/>
              </a:rPr>
              <a:t> </a:t>
            </a:r>
          </a:p>
          <a:p>
            <a:endParaRPr lang="en-US"/>
          </a:p>
        </p:txBody>
      </p:sp>
      <p:sp>
        <p:nvSpPr>
          <p:cNvPr id="4" name="Slide Number Placeholder 3"/>
          <p:cNvSpPr>
            <a:spLocks noGrp="1"/>
          </p:cNvSpPr>
          <p:nvPr>
            <p:ph type="sldNum" sz="quarter" idx="5"/>
          </p:nvPr>
        </p:nvSpPr>
        <p:spPr/>
        <p:txBody>
          <a:bodyPr/>
          <a:lstStyle/>
          <a:p>
            <a:fld id="{0218E8EC-41F6-47FC-B8F7-8AF0B0539FA1}" type="slidenum">
              <a:rPr lang="en-US" smtClean="0"/>
              <a:t>31</a:t>
            </a:fld>
            <a:endParaRPr lang="en-US"/>
          </a:p>
        </p:txBody>
      </p:sp>
    </p:spTree>
    <p:extLst>
      <p:ext uri="{BB962C8B-B14F-4D97-AF65-F5344CB8AC3E}">
        <p14:creationId xmlns:p14="http://schemas.microsoft.com/office/powerpoint/2010/main" val="3384898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Function as a service</a:t>
            </a:r>
            <a:br>
              <a:rPr lang="en-US"/>
            </a:br>
            <a:br>
              <a:rPr lang="en-US"/>
            </a:br>
            <a:r>
              <a:rPr lang="en-US"/>
              <a:t>your digital arm</a:t>
            </a:r>
          </a:p>
          <a:p>
            <a:endParaRPr lang="en-US"/>
          </a:p>
          <a:p>
            <a:r>
              <a:rPr lang="en-US"/>
              <a:t>Your IT digital arm</a:t>
            </a:r>
          </a:p>
        </p:txBody>
      </p:sp>
      <p:sp>
        <p:nvSpPr>
          <p:cNvPr id="4" name="Slide Number Placeholder 3"/>
          <p:cNvSpPr>
            <a:spLocks noGrp="1"/>
          </p:cNvSpPr>
          <p:nvPr>
            <p:ph type="sldNum" sz="quarter" idx="5"/>
          </p:nvPr>
        </p:nvSpPr>
        <p:spPr/>
        <p:txBody>
          <a:bodyPr/>
          <a:lstStyle/>
          <a:p>
            <a:fld id="{0218E8EC-41F6-47FC-B8F7-8AF0B0539FA1}" type="slidenum">
              <a:rPr lang="en-US" smtClean="0"/>
              <a:t>32</a:t>
            </a:fld>
            <a:endParaRPr lang="en-US"/>
          </a:p>
        </p:txBody>
      </p:sp>
    </p:spTree>
    <p:extLst>
      <p:ext uri="{BB962C8B-B14F-4D97-AF65-F5344CB8AC3E}">
        <p14:creationId xmlns:p14="http://schemas.microsoft.com/office/powerpoint/2010/main" val="2185417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leading point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t>
            </a:r>
            <a:r>
              <a:rPr lang="en-US" sz="1200" kern="1200">
                <a:solidFill>
                  <a:schemeClr val="tx1"/>
                </a:solidFill>
                <a:latin typeface="+mn-lt"/>
                <a:ea typeface="+mn-ea"/>
                <a:cs typeface="+mn-cs"/>
              </a:rPr>
              <a:t>at Leading Point, we took the Managed Services to the next level by providing Same-boat Business Model,</a:t>
            </a:r>
            <a:r>
              <a:rPr lang="en-US" sz="1200" kern="1200" noProof="1">
                <a:solidFill>
                  <a:schemeClr val="tx1"/>
                </a:solidFill>
                <a:latin typeface="+mn-lt"/>
                <a:ea typeface="+mn-ea"/>
                <a:cs typeface="+mn-cs"/>
              </a:rPr>
              <a:t> </a:t>
            </a:r>
            <a:r>
              <a:rPr lang="en-US" sz="1200" noProof="1"/>
              <a:t>Triple E’s methodology, and Mission-critical DNA</a:t>
            </a:r>
          </a:p>
          <a:p>
            <a:endParaRPr lang="en-US"/>
          </a:p>
        </p:txBody>
      </p:sp>
      <p:sp>
        <p:nvSpPr>
          <p:cNvPr id="4" name="Slide Number Placeholder 3"/>
          <p:cNvSpPr>
            <a:spLocks noGrp="1"/>
          </p:cNvSpPr>
          <p:nvPr>
            <p:ph type="sldNum" sz="quarter" idx="5"/>
          </p:nvPr>
        </p:nvSpPr>
        <p:spPr/>
        <p:txBody>
          <a:bodyPr/>
          <a:lstStyle/>
          <a:p>
            <a:fld id="{0218E8EC-41F6-47FC-B8F7-8AF0B0539FA1}" type="slidenum">
              <a:rPr lang="en-US" smtClean="0"/>
              <a:t>33</a:t>
            </a:fld>
            <a:endParaRPr lang="en-US"/>
          </a:p>
        </p:txBody>
      </p:sp>
    </p:spTree>
    <p:extLst>
      <p:ext uri="{BB962C8B-B14F-4D97-AF65-F5344CB8AC3E}">
        <p14:creationId xmlns:p14="http://schemas.microsoft.com/office/powerpoint/2010/main" val="3926963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Innovative pricing model</a:t>
            </a:r>
            <a:br>
              <a:rPr lang="en-US"/>
            </a:br>
            <a:r>
              <a:rPr lang="en-US"/>
              <a:t>True partnership</a:t>
            </a:r>
            <a:br>
              <a:rPr lang="en-US"/>
            </a:br>
            <a:r>
              <a:rPr lang="en-US"/>
              <a:t>Real partnership</a:t>
            </a:r>
            <a:br>
              <a:rPr lang="en-US"/>
            </a:br>
            <a:endParaRPr lang="en-US"/>
          </a:p>
          <a:p>
            <a:r>
              <a:rPr lang="en-US"/>
              <a:t>fostering partnership</a:t>
            </a:r>
            <a:br>
              <a:rPr lang="en-US"/>
            </a:br>
            <a:endParaRPr lang="en-US"/>
          </a:p>
        </p:txBody>
      </p:sp>
      <p:sp>
        <p:nvSpPr>
          <p:cNvPr id="4" name="Slide Number Placeholder 3"/>
          <p:cNvSpPr>
            <a:spLocks noGrp="1"/>
          </p:cNvSpPr>
          <p:nvPr>
            <p:ph type="sldNum" sz="quarter" idx="5"/>
          </p:nvPr>
        </p:nvSpPr>
        <p:spPr/>
        <p:txBody>
          <a:bodyPr/>
          <a:lstStyle/>
          <a:p>
            <a:fld id="{0218E8EC-41F6-47FC-B8F7-8AF0B0539FA1}" type="slidenum">
              <a:rPr lang="en-US" smtClean="0"/>
              <a:t>34</a:t>
            </a:fld>
            <a:endParaRPr lang="en-US"/>
          </a:p>
        </p:txBody>
      </p:sp>
    </p:spTree>
    <p:extLst>
      <p:ext uri="{BB962C8B-B14F-4D97-AF65-F5344CB8AC3E}">
        <p14:creationId xmlns:p14="http://schemas.microsoft.com/office/powerpoint/2010/main" val="4288749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Triple Es Methodology (Efficacy, Effectiveness, Efficiency) which summarizing the following statement:</a:t>
            </a:r>
          </a:p>
          <a:p>
            <a:r>
              <a:rPr lang="en-US"/>
              <a:t>Getting the job done using the best practices in the most economical way.</a:t>
            </a:r>
          </a:p>
          <a:p>
            <a:endParaRPr lang="en-US"/>
          </a:p>
          <a:p>
            <a:r>
              <a:rPr lang="en-US"/>
              <a:t>Efficacy: getting the job done</a:t>
            </a:r>
          </a:p>
          <a:p>
            <a:r>
              <a:rPr lang="en-US"/>
              <a:t>Effectiveness : doing the right thing (doing the proper thing)</a:t>
            </a:r>
          </a:p>
          <a:p>
            <a:r>
              <a:rPr lang="en-US"/>
              <a:t>Efficiency: doing things right way (most economical way)</a:t>
            </a:r>
          </a:p>
          <a:p>
            <a:endParaRPr lang="en-US"/>
          </a:p>
        </p:txBody>
      </p:sp>
      <p:sp>
        <p:nvSpPr>
          <p:cNvPr id="4" name="Slide Number Placeholder 3"/>
          <p:cNvSpPr>
            <a:spLocks noGrp="1"/>
          </p:cNvSpPr>
          <p:nvPr>
            <p:ph type="sldNum" sz="quarter" idx="5"/>
          </p:nvPr>
        </p:nvSpPr>
        <p:spPr/>
        <p:txBody>
          <a:bodyPr/>
          <a:lstStyle/>
          <a:p>
            <a:fld id="{0218E8EC-41F6-47FC-B8F7-8AF0B0539FA1}" type="slidenum">
              <a:rPr lang="en-US" smtClean="0"/>
              <a:t>35</a:t>
            </a:fld>
            <a:endParaRPr lang="en-US"/>
          </a:p>
        </p:txBody>
      </p:sp>
    </p:spTree>
    <p:extLst>
      <p:ext uri="{BB962C8B-B14F-4D97-AF65-F5344CB8AC3E}">
        <p14:creationId xmlns:p14="http://schemas.microsoft.com/office/powerpoint/2010/main" val="2595169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38200" indent="0" algn="l">
              <a:spcBef>
                <a:spcPts val="80"/>
              </a:spcBef>
              <a:buFont typeface="Arial" panose="020B0604020202020204" pitchFamily="34" charset="0"/>
              <a:buNone/>
            </a:pPr>
            <a:r>
              <a:rPr lang="en-US" sz="1200" b="0" spc="-10">
                <a:solidFill>
                  <a:srgbClr val="183D66"/>
                </a:solidFill>
                <a:latin typeface="Segoe UI" panose="020B0502040204020203" pitchFamily="34" charset="0"/>
                <a:cs typeface="Segoe UI" panose="020B0502040204020203" pitchFamily="34" charset="0"/>
              </a:rPr>
              <a:t>Offices in (Jordan, UAE, KSA, Oman, and Qatar)</a:t>
            </a:r>
          </a:p>
          <a:p>
            <a:pPr marL="838200" indent="0" algn="l">
              <a:spcBef>
                <a:spcPts val="80"/>
              </a:spcBef>
              <a:buFont typeface="Arial" panose="020B0604020202020204" pitchFamily="34" charset="0"/>
              <a:buNone/>
            </a:pPr>
            <a:endParaRPr lang="en-US" sz="1200" b="0" spc="-10">
              <a:solidFill>
                <a:srgbClr val="183D66"/>
              </a:solidFill>
              <a:latin typeface="Segoe UI" panose="020B0502040204020203" pitchFamily="34" charset="0"/>
              <a:cs typeface="Segoe UI" panose="020B0502040204020203" pitchFamily="34" charset="0"/>
            </a:endParaRPr>
          </a:p>
          <a:p>
            <a:pPr marL="838200" indent="0" algn="l">
              <a:spcBef>
                <a:spcPts val="80"/>
              </a:spcBef>
              <a:buFont typeface="Arial" panose="020B0604020202020204" pitchFamily="34" charset="0"/>
              <a:buNone/>
            </a:pPr>
            <a:r>
              <a:rPr lang="en-US" sz="1200" b="0" spc="-10">
                <a:solidFill>
                  <a:srgbClr val="183D66"/>
                </a:solidFill>
                <a:latin typeface="Segoe UI" panose="020B0502040204020203" pitchFamily="34" charset="0"/>
                <a:cs typeface="Segoe UI" panose="020B0502040204020203" pitchFamily="34" charset="0"/>
              </a:rPr>
              <a:t>99% Client Retention</a:t>
            </a:r>
          </a:p>
          <a:p>
            <a:pPr marL="838200" indent="0" algn="l">
              <a:spcBef>
                <a:spcPts val="80"/>
              </a:spcBef>
              <a:buFont typeface="Arial" panose="020B0604020202020204" pitchFamily="34" charset="0"/>
              <a:buNone/>
            </a:pPr>
            <a:r>
              <a:rPr lang="en-US" sz="1200" b="0" spc="-10">
                <a:solidFill>
                  <a:srgbClr val="183D66"/>
                </a:solidFill>
                <a:latin typeface="Segoe UI" panose="020B0502040204020203" pitchFamily="34" charset="0"/>
                <a:cs typeface="Segoe UI" panose="020B0502040204020203" pitchFamily="34" charset="0"/>
              </a:rPr>
              <a:t>100% Mission Critical</a:t>
            </a:r>
            <a:r>
              <a:rPr lang="ar-SA" sz="1200" b="0" spc="-10">
                <a:solidFill>
                  <a:srgbClr val="183D66"/>
                </a:solidFill>
                <a:latin typeface="Segoe UI" panose="020B0502040204020203" pitchFamily="34" charset="0"/>
                <a:cs typeface="Segoe UI" panose="020B0502040204020203" pitchFamily="34" charset="0"/>
              </a:rPr>
              <a:t> </a:t>
            </a:r>
            <a:r>
              <a:rPr lang="en-US" sz="1200" b="0" spc="-10">
                <a:solidFill>
                  <a:srgbClr val="183D66"/>
                </a:solidFill>
                <a:latin typeface="Segoe UI" panose="020B0502040204020203" pitchFamily="34" charset="0"/>
                <a:cs typeface="Segoe UI" panose="020B0502040204020203" pitchFamily="34" charset="0"/>
              </a:rPr>
              <a:t>Project success</a:t>
            </a:r>
          </a:p>
          <a:p>
            <a:pPr marL="838200" indent="0" algn="l">
              <a:spcBef>
                <a:spcPts val="80"/>
              </a:spcBef>
              <a:buFont typeface="Arial" panose="020B0604020202020204" pitchFamily="34" charset="0"/>
              <a:buNone/>
            </a:pPr>
            <a:r>
              <a:rPr lang="en-US" sz="1200" b="0" spc="-10">
                <a:solidFill>
                  <a:srgbClr val="183D66"/>
                </a:solidFill>
                <a:latin typeface="Segoe UI" panose="020B0502040204020203" pitchFamily="34" charset="0"/>
                <a:cs typeface="Segoe UI" panose="020B0502040204020203" pitchFamily="34" charset="0"/>
              </a:rPr>
              <a:t>Geographical reach (Middle east, Africa , and east Asia)</a:t>
            </a:r>
          </a:p>
          <a:p>
            <a:pPr marL="838200" indent="0" algn="l">
              <a:spcBef>
                <a:spcPts val="80"/>
              </a:spcBef>
              <a:buFont typeface="Arial" panose="020B0604020202020204" pitchFamily="34" charset="0"/>
              <a:buNone/>
            </a:pPr>
            <a:endParaRPr lang="en-US" sz="1200" b="0" spc="-10">
              <a:solidFill>
                <a:srgbClr val="183D66"/>
              </a:solidFill>
              <a:latin typeface="Segoe UI" panose="020B0502040204020203" pitchFamily="34" charset="0"/>
              <a:cs typeface="Segoe UI" panose="020B0502040204020203" pitchFamily="34" charset="0"/>
            </a:endParaRPr>
          </a:p>
          <a:p>
            <a:pPr marL="838200" indent="0" algn="l">
              <a:spcBef>
                <a:spcPts val="80"/>
              </a:spcBef>
              <a:buFont typeface="Arial" panose="020B0604020202020204" pitchFamily="34" charset="0"/>
              <a:buNone/>
            </a:pPr>
            <a:r>
              <a:rPr lang="en-US" sz="1200" b="0" spc="-10">
                <a:solidFill>
                  <a:srgbClr val="183D66"/>
                </a:solidFill>
                <a:latin typeface="Segoe UI" panose="020B0502040204020203" pitchFamily="34" charset="0"/>
                <a:cs typeface="Segoe UI" panose="020B0502040204020203" pitchFamily="34" charset="0"/>
              </a:rPr>
              <a:t>3 entrepreneurs, </a:t>
            </a:r>
            <a:r>
              <a:rPr lang="en-US" sz="1200" b="0" spc="-10">
                <a:solidFill>
                  <a:srgbClr val="183D66"/>
                </a:solidFill>
                <a:latin typeface="Segoe UI" panose="020B0502040204020203" pitchFamily="34" charset="0"/>
                <a:cs typeface="Segoe UI" panose="020B0502040204020203" pitchFamily="34" charset="0"/>
                <a:sym typeface="Wingdings" panose="05000000000000000000" pitchFamily="2" charset="2"/>
              </a:rPr>
              <a:t> 150+</a:t>
            </a:r>
            <a:endParaRPr lang="en-US" sz="1200" b="0" spc="-10">
              <a:solidFill>
                <a:srgbClr val="183D66"/>
              </a:solidFill>
              <a:latin typeface="Segoe UI" panose="020B0502040204020203" pitchFamily="34" charset="0"/>
              <a:cs typeface="Segoe UI" panose="020B0502040204020203" pitchFamily="34" charset="0"/>
            </a:endParaRPr>
          </a:p>
          <a:p>
            <a:pPr algn="l"/>
            <a:endParaRPr lang="en-US"/>
          </a:p>
        </p:txBody>
      </p:sp>
      <p:sp>
        <p:nvSpPr>
          <p:cNvPr id="4" name="Slide Number Placeholder 3"/>
          <p:cNvSpPr>
            <a:spLocks noGrp="1"/>
          </p:cNvSpPr>
          <p:nvPr>
            <p:ph type="sldNum" sz="quarter" idx="10"/>
          </p:nvPr>
        </p:nvSpPr>
        <p:spPr/>
        <p:txBody>
          <a:bodyPr/>
          <a:lstStyle/>
          <a:p>
            <a:fld id="{B5D13FD7-D588-4620-BFE2-1D306485195C}" type="slidenum">
              <a:rPr lang="en-US" smtClean="0"/>
              <a:t>2</a:t>
            </a:fld>
            <a:endParaRPr lang="en-US"/>
          </a:p>
        </p:txBody>
      </p:sp>
    </p:spTree>
    <p:extLst>
      <p:ext uri="{BB962C8B-B14F-4D97-AF65-F5344CB8AC3E}">
        <p14:creationId xmlns:p14="http://schemas.microsoft.com/office/powerpoint/2010/main" val="3028244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18E8EC-41F6-47FC-B8F7-8AF0B0539FA1}" type="slidenum">
              <a:rPr lang="en-US" smtClean="0"/>
              <a:t>36</a:t>
            </a:fld>
            <a:endParaRPr lang="en-US"/>
          </a:p>
        </p:txBody>
      </p:sp>
    </p:spTree>
    <p:extLst>
      <p:ext uri="{BB962C8B-B14F-4D97-AF65-F5344CB8AC3E}">
        <p14:creationId xmlns:p14="http://schemas.microsoft.com/office/powerpoint/2010/main" val="1567188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Telecom IT Service Providers for 16 years, Leading Point putting all their experience and knowledge in order to provide the following value-added services to the Managed Services engagements</a:t>
            </a:r>
          </a:p>
        </p:txBody>
      </p:sp>
      <p:sp>
        <p:nvSpPr>
          <p:cNvPr id="4" name="Slide Number Placeholder 3"/>
          <p:cNvSpPr>
            <a:spLocks noGrp="1"/>
          </p:cNvSpPr>
          <p:nvPr>
            <p:ph type="sldNum" sz="quarter" idx="5"/>
          </p:nvPr>
        </p:nvSpPr>
        <p:spPr/>
        <p:txBody>
          <a:bodyPr/>
          <a:lstStyle/>
          <a:p>
            <a:fld id="{0218E8EC-41F6-47FC-B8F7-8AF0B0539FA1}" type="slidenum">
              <a:rPr lang="en-US" smtClean="0"/>
              <a:t>37</a:t>
            </a:fld>
            <a:endParaRPr lang="en-US"/>
          </a:p>
        </p:txBody>
      </p:sp>
    </p:spTree>
    <p:extLst>
      <p:ext uri="{BB962C8B-B14F-4D97-AF65-F5344CB8AC3E}">
        <p14:creationId xmlns:p14="http://schemas.microsoft.com/office/powerpoint/2010/main" val="558344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Leading Point always strive to have the latest and trending technologies in all Areas </a:t>
            </a:r>
          </a:p>
          <a:p>
            <a:r>
              <a:rPr lang="en-US"/>
              <a:t>Currently we are using more that 50+ technologies  </a:t>
            </a:r>
          </a:p>
        </p:txBody>
      </p:sp>
      <p:sp>
        <p:nvSpPr>
          <p:cNvPr id="4" name="Slide Number Placeholder 3"/>
          <p:cNvSpPr>
            <a:spLocks noGrp="1"/>
          </p:cNvSpPr>
          <p:nvPr>
            <p:ph type="sldNum" sz="quarter" idx="5"/>
          </p:nvPr>
        </p:nvSpPr>
        <p:spPr/>
        <p:txBody>
          <a:bodyPr/>
          <a:lstStyle/>
          <a:p>
            <a:fld id="{0218E8EC-41F6-47FC-B8F7-8AF0B0539FA1}" type="slidenum">
              <a:rPr lang="en-US" smtClean="0"/>
              <a:t>39</a:t>
            </a:fld>
            <a:endParaRPr lang="en-US"/>
          </a:p>
        </p:txBody>
      </p:sp>
    </p:spTree>
    <p:extLst>
      <p:ext uri="{BB962C8B-B14F-4D97-AF65-F5344CB8AC3E}">
        <p14:creationId xmlns:p14="http://schemas.microsoft.com/office/powerpoint/2010/main" val="1848119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recently established Leading Point R&amp;D Department to keep improving our products and to enrich them with the emerging technologies like AI &amp; Blockchain.</a:t>
            </a:r>
          </a:p>
          <a:p>
            <a:endParaRPr lang="en-US"/>
          </a:p>
        </p:txBody>
      </p:sp>
      <p:sp>
        <p:nvSpPr>
          <p:cNvPr id="4" name="Slide Number Placeholder 3"/>
          <p:cNvSpPr>
            <a:spLocks noGrp="1"/>
          </p:cNvSpPr>
          <p:nvPr>
            <p:ph type="sldNum" sz="quarter" idx="5"/>
          </p:nvPr>
        </p:nvSpPr>
        <p:spPr/>
        <p:txBody>
          <a:bodyPr/>
          <a:lstStyle/>
          <a:p>
            <a:fld id="{0218E8EC-41F6-47FC-B8F7-8AF0B0539FA1}" type="slidenum">
              <a:rPr lang="en-US" smtClean="0"/>
              <a:t>40</a:t>
            </a:fld>
            <a:endParaRPr lang="en-US"/>
          </a:p>
        </p:txBody>
      </p:sp>
    </p:spTree>
    <p:extLst>
      <p:ext uri="{BB962C8B-B14F-4D97-AF65-F5344CB8AC3E}">
        <p14:creationId xmlns:p14="http://schemas.microsoft.com/office/powerpoint/2010/main" val="404511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two rows telecom  </a:t>
            </a:r>
          </a:p>
          <a:p>
            <a:r>
              <a:rPr lang="en-US"/>
              <a:t>Clients' lifetime, engagement </a:t>
            </a:r>
            <a:r>
              <a:rPr lang="en-US">
                <a:sym typeface="Wingdings" panose="05000000000000000000" pitchFamily="2" charset="2"/>
              </a:rPr>
              <a:t> average 10 years</a:t>
            </a:r>
          </a:p>
          <a:p>
            <a:r>
              <a:rPr lang="en-US">
                <a:sym typeface="Wingdings" panose="05000000000000000000" pitchFamily="2" charset="2"/>
              </a:rPr>
              <a:t>Ooredoo 17 years, since the beginning till this moment</a:t>
            </a:r>
          </a:p>
          <a:p>
            <a:r>
              <a:rPr lang="en-US">
                <a:sym typeface="Wingdings" panose="05000000000000000000" pitchFamily="2" charset="2"/>
              </a:rPr>
              <a:t>Virgin 14 years + we managed to launch in 7 different countries due to the trust</a:t>
            </a:r>
          </a:p>
          <a:p>
            <a:r>
              <a:rPr lang="en-US">
                <a:sym typeface="Wingdings" panose="05000000000000000000" pitchFamily="2" charset="2"/>
              </a:rPr>
              <a:t>Been part of  the Launch 7 telecom operators</a:t>
            </a:r>
          </a:p>
          <a:p>
            <a:r>
              <a:rPr lang="en-US">
                <a:sym typeface="Wingdings" panose="05000000000000000000" pitchFamily="2" charset="2"/>
              </a:rPr>
              <a:t>We focus on telecom, but we work with different industries like (government, healthcare, NGOs, Tourism)</a:t>
            </a:r>
          </a:p>
          <a:p>
            <a:endParaRPr lang="en-US">
              <a:sym typeface="Wingdings" panose="05000000000000000000" pitchFamily="2" charset="2"/>
            </a:endParaRPr>
          </a:p>
          <a:p>
            <a:r>
              <a:rPr lang="en-US">
                <a:sym typeface="Wingdings" panose="05000000000000000000" pitchFamily="2" charset="2"/>
              </a:rPr>
              <a:t>(</a:t>
            </a:r>
            <a:r>
              <a:rPr lang="en-US" b="1">
                <a:sym typeface="Wingdings" panose="05000000000000000000" pitchFamily="2" charset="2"/>
              </a:rPr>
              <a:t>In case they ask about Aramex: </a:t>
            </a:r>
            <a:r>
              <a:rPr lang="en-US">
                <a:sym typeface="Wingdings" panose="05000000000000000000" pitchFamily="2" charset="2"/>
              </a:rPr>
              <a:t>operators partner with logistic companies to deliver their products and services “Order fulfilment”) </a:t>
            </a:r>
          </a:p>
          <a:p>
            <a:endParaRPr lang="en-US"/>
          </a:p>
        </p:txBody>
      </p:sp>
      <p:sp>
        <p:nvSpPr>
          <p:cNvPr id="4" name="Slide Number Placeholder 3"/>
          <p:cNvSpPr>
            <a:spLocks noGrp="1"/>
          </p:cNvSpPr>
          <p:nvPr>
            <p:ph type="sldNum" sz="quarter" idx="5"/>
          </p:nvPr>
        </p:nvSpPr>
        <p:spPr/>
        <p:txBody>
          <a:bodyPr/>
          <a:lstStyle/>
          <a:p>
            <a:fld id="{A5A1BF72-66EC-4069-BDB1-DE3DD1E19175}" type="slidenum">
              <a:rPr lang="en-US" smtClean="0"/>
              <a:t>3</a:t>
            </a:fld>
            <a:endParaRPr lang="en-US"/>
          </a:p>
        </p:txBody>
      </p:sp>
    </p:spTree>
    <p:extLst>
      <p:ext uri="{BB962C8B-B14F-4D97-AF65-F5344CB8AC3E}">
        <p14:creationId xmlns:p14="http://schemas.microsoft.com/office/powerpoint/2010/main" val="3460259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6C1C-351C-D8E7-DB5A-E7D95AF18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E0320-D14E-F5C3-E76C-66B5DC89F7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6B25D-F27E-222D-8EC3-D82F06E38AFA}"/>
              </a:ext>
            </a:extLst>
          </p:cNvPr>
          <p:cNvSpPr>
            <a:spLocks noGrp="1"/>
          </p:cNvSpPr>
          <p:nvPr>
            <p:ph type="body" idx="1"/>
          </p:nvPr>
        </p:nvSpPr>
        <p:spPr/>
        <p:txBody>
          <a:bodyPr/>
          <a:lstStyle/>
          <a:p>
            <a:r>
              <a:rPr lang="en-JO"/>
              <a:t>Microsoft: since the begin</a:t>
            </a:r>
            <a:r>
              <a:rPr lang="en-US"/>
              <a:t>n</a:t>
            </a:r>
            <a:r>
              <a:rPr lang="en-JO"/>
              <a:t>ing we’re gold partenr as a service delivery</a:t>
            </a:r>
          </a:p>
          <a:p>
            <a:r>
              <a:rPr lang="en-JO"/>
              <a:t>Od</a:t>
            </a:r>
            <a:r>
              <a:rPr lang="en-US"/>
              <a:t>o</a:t>
            </a:r>
            <a:r>
              <a:rPr lang="en-JO"/>
              <a:t>o: </a:t>
            </a:r>
            <a:r>
              <a:rPr lang="en-US"/>
              <a:t>our </a:t>
            </a:r>
            <a:r>
              <a:rPr lang="en-JO"/>
              <a:t>ERP</a:t>
            </a:r>
            <a:r>
              <a:rPr lang="en-US"/>
              <a:t> platform</a:t>
            </a:r>
            <a:endParaRPr lang="en-JO"/>
          </a:p>
          <a:p>
            <a:r>
              <a:rPr lang="en-JO"/>
              <a:t>MicroBlink: Customer verification </a:t>
            </a:r>
          </a:p>
          <a:p>
            <a:r>
              <a:rPr lang="en-JO"/>
              <a:t>Hyper pay: regionally payment famous gatway </a:t>
            </a:r>
          </a:p>
          <a:p>
            <a:r>
              <a:rPr lang="en-JO"/>
              <a:t>Intaj: IT </a:t>
            </a:r>
            <a:r>
              <a:rPr lang="en-US"/>
              <a:t>association </a:t>
            </a:r>
            <a:r>
              <a:rPr lang="en-JO"/>
              <a:t>umbrella</a:t>
            </a:r>
            <a:r>
              <a:rPr lang="en-US"/>
              <a:t> in Jordan</a:t>
            </a:r>
            <a:endParaRPr lang="en-JO"/>
          </a:p>
          <a:p>
            <a:r>
              <a:rPr lang="en-JO"/>
              <a:t>Webengage: Customer journey partner</a:t>
            </a:r>
          </a:p>
          <a:p>
            <a:r>
              <a:rPr lang="en-JO"/>
              <a:t>Omicron: workflow and business auomation </a:t>
            </a:r>
          </a:p>
          <a:p>
            <a:r>
              <a:rPr lang="en-JO"/>
              <a:t>ABS: SAP distrubutor</a:t>
            </a:r>
            <a:br>
              <a:rPr lang="en-JO"/>
            </a:br>
            <a:r>
              <a:rPr lang="en-JO"/>
              <a:t>Pengunin: I</a:t>
            </a:r>
            <a:r>
              <a:rPr lang="en-US"/>
              <a:t>o</a:t>
            </a:r>
            <a:r>
              <a:rPr lang="en-JO"/>
              <a:t>T Partne</a:t>
            </a:r>
            <a:r>
              <a:rPr lang="en-US"/>
              <a:t>r</a:t>
            </a:r>
          </a:p>
          <a:p>
            <a:r>
              <a:rPr lang="en-JO"/>
              <a:t>Mena Tech: Media </a:t>
            </a:r>
            <a:r>
              <a:rPr lang="en-US"/>
              <a:t>partner</a:t>
            </a:r>
            <a:br>
              <a:rPr lang="en-JO"/>
            </a:br>
            <a:endParaRPr lang="en-US"/>
          </a:p>
          <a:p>
            <a:r>
              <a:rPr lang="en-US"/>
              <a:t>If we are talking to a potential partner (add a space for the new partner) </a:t>
            </a:r>
            <a:r>
              <a:rPr lang="en-US">
                <a:sym typeface="Wingdings" panose="05000000000000000000" pitchFamily="2" charset="2"/>
              </a:rPr>
              <a:t> there is a space for you</a:t>
            </a:r>
            <a:br>
              <a:rPr lang="en-US"/>
            </a:br>
            <a:endParaRPr lang="en-JO"/>
          </a:p>
          <a:p>
            <a:endParaRPr lang="en-US"/>
          </a:p>
          <a:p>
            <a:endParaRPr lang="en-JO"/>
          </a:p>
        </p:txBody>
      </p:sp>
      <p:sp>
        <p:nvSpPr>
          <p:cNvPr id="4" name="Slide Number Placeholder 3">
            <a:extLst>
              <a:ext uri="{FF2B5EF4-FFF2-40B4-BE49-F238E27FC236}">
                <a16:creationId xmlns:a16="http://schemas.microsoft.com/office/drawing/2014/main" id="{637164AA-4776-EAA9-DE75-DE602AB3BF6F}"/>
              </a:ext>
            </a:extLst>
          </p:cNvPr>
          <p:cNvSpPr>
            <a:spLocks noGrp="1"/>
          </p:cNvSpPr>
          <p:nvPr>
            <p:ph type="sldNum" sz="quarter" idx="5"/>
          </p:nvPr>
        </p:nvSpPr>
        <p:spPr/>
        <p:txBody>
          <a:bodyPr/>
          <a:lstStyle/>
          <a:p>
            <a:fld id="{0218E8EC-41F6-47FC-B8F7-8AF0B0539FA1}" type="slidenum">
              <a:rPr lang="en-US" smtClean="0"/>
              <a:t>4</a:t>
            </a:fld>
            <a:endParaRPr lang="en-US"/>
          </a:p>
        </p:txBody>
      </p:sp>
    </p:spTree>
    <p:extLst>
      <p:ext uri="{BB962C8B-B14F-4D97-AF65-F5344CB8AC3E}">
        <p14:creationId xmlns:p14="http://schemas.microsoft.com/office/powerpoint/2010/main" val="1537529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18E8EC-41F6-47FC-B8F7-8AF0B0539FA1}" type="slidenum">
              <a:rPr lang="en-US" smtClean="0"/>
              <a:t>16</a:t>
            </a:fld>
            <a:endParaRPr lang="en-US"/>
          </a:p>
        </p:txBody>
      </p:sp>
    </p:spTree>
    <p:extLst>
      <p:ext uri="{BB962C8B-B14F-4D97-AF65-F5344CB8AC3E}">
        <p14:creationId xmlns:p14="http://schemas.microsoft.com/office/powerpoint/2010/main" val="764998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Sales point definition: is the ultimate solution that enables telecom companies to manage their entire sales operations and activities.</a:t>
            </a:r>
            <a:br>
              <a:rPr lang="en-US"/>
            </a:br>
            <a:endParaRPr lang="en-US"/>
          </a:p>
          <a:p>
            <a:endParaRPr lang="en-US"/>
          </a:p>
          <a:p>
            <a:r>
              <a:rPr lang="en-US"/>
              <a:t>Sales Point value</a:t>
            </a:r>
          </a:p>
          <a:p>
            <a:pPr marL="171450" indent="-171450">
              <a:buFontTx/>
              <a:buChar char="-"/>
            </a:pPr>
            <a:r>
              <a:rPr lang="en-US"/>
              <a:t>Increase dealers and distributors performance &amp; satisfaction</a:t>
            </a:r>
          </a:p>
          <a:p>
            <a:pPr marL="171450" indent="-171450">
              <a:buFontTx/>
              <a:buChar char="-"/>
            </a:pPr>
            <a:r>
              <a:rPr lang="en-US"/>
              <a:t>Visibility over sales channels</a:t>
            </a:r>
          </a:p>
          <a:p>
            <a:pPr marL="171450" indent="-171450">
              <a:buFontTx/>
              <a:buChar char="-"/>
            </a:pPr>
            <a:r>
              <a:rPr lang="en-US"/>
              <a:t>Easiness of calculating commissions.</a:t>
            </a:r>
          </a:p>
          <a:p>
            <a:pPr marL="171450" indent="-171450">
              <a:buFontTx/>
              <a:buChar char="-"/>
            </a:pPr>
            <a:endParaRPr lang="en-US"/>
          </a:p>
          <a:p>
            <a:pPr marL="0" indent="0">
              <a:buFontTx/>
              <a:buNone/>
            </a:pPr>
            <a:r>
              <a:rPr lang="en-US"/>
              <a:t>Sales App:</a:t>
            </a:r>
          </a:p>
          <a:p>
            <a:pPr marL="171450" indent="-171450">
              <a:buFontTx/>
              <a:buChar char="-"/>
            </a:pPr>
            <a:r>
              <a:rPr lang="en-US"/>
              <a:t>Seamless customer onboarding and after sales activities.</a:t>
            </a:r>
          </a:p>
          <a:p>
            <a:pPr marL="171450" indent="-171450">
              <a:buFontTx/>
              <a:buChar char="-"/>
            </a:pPr>
            <a:r>
              <a:rPr lang="en-US"/>
              <a:t>Integrate with 3’rd party for customer verification and payment providers</a:t>
            </a:r>
          </a:p>
          <a:p>
            <a:pPr marL="171450" indent="-171450">
              <a:buFontTx/>
              <a:buChar char="-"/>
            </a:pPr>
            <a:endParaRPr lang="en-US"/>
          </a:p>
          <a:p>
            <a:r>
              <a:rPr lang="en-US"/>
              <a:t>Sales Team Management:  </a:t>
            </a:r>
          </a:p>
          <a:p>
            <a:pPr marL="171450" indent="-171450">
              <a:buChar char="-"/>
            </a:pPr>
            <a:r>
              <a:rPr lang="en-US"/>
              <a:t>Manages the whole sales team tree from distributers, partners, dealers and employees (Direct and indirect sales)</a:t>
            </a:r>
          </a:p>
          <a:p>
            <a:pPr marL="171450" indent="-171450">
              <a:buFontTx/>
              <a:buChar char="-"/>
            </a:pPr>
            <a:r>
              <a:rPr lang="en-US"/>
              <a:t>Orders, workflows, performance, and communication!! @Ali</a:t>
            </a:r>
          </a:p>
          <a:p>
            <a:pPr marL="171450" indent="-171450">
              <a:buFontTx/>
              <a:buChar char="-"/>
            </a:pPr>
            <a:endParaRPr lang="en-US"/>
          </a:p>
          <a:p>
            <a:pPr marL="0" indent="0">
              <a:buFontTx/>
              <a:buNone/>
            </a:pPr>
            <a:r>
              <a:rPr lang="en-US"/>
              <a:t>Commissions Engine: seamless commission experience for the sales team</a:t>
            </a:r>
          </a:p>
          <a:p>
            <a:pPr marL="0" indent="0">
              <a:buFontTx/>
              <a:buNone/>
            </a:pPr>
            <a:r>
              <a:rPr lang="en-US"/>
              <a:t>Smoothly handling the complexity of commission processing. Through a flexible commission schema builder which enables many great features such as</a:t>
            </a:r>
            <a:br>
              <a:rPr lang="en-US"/>
            </a:br>
            <a:r>
              <a:rPr lang="en-US"/>
              <a:t>Instant commissioning, highly complex schemas (schemas based on geographical targets, periodic target, per product, per customer action)</a:t>
            </a:r>
          </a:p>
          <a:p>
            <a:pPr marL="0" indent="0">
              <a:buFontTx/>
              <a:buNone/>
            </a:pPr>
            <a:r>
              <a:rPr lang="en-US"/>
              <a:t>Incentives dealers</a:t>
            </a:r>
          </a:p>
          <a:p>
            <a:pPr marL="0" indent="0">
              <a:buFontTx/>
              <a:buNone/>
            </a:pPr>
            <a:r>
              <a:rPr lang="en-US"/>
              <a:t>- Instant payments, through bank payments or telecom wallet</a:t>
            </a:r>
          </a:p>
        </p:txBody>
      </p:sp>
      <p:sp>
        <p:nvSpPr>
          <p:cNvPr id="4" name="Slide Number Placeholder 3"/>
          <p:cNvSpPr>
            <a:spLocks noGrp="1"/>
          </p:cNvSpPr>
          <p:nvPr>
            <p:ph type="sldNum" sz="quarter" idx="5"/>
          </p:nvPr>
        </p:nvSpPr>
        <p:spPr/>
        <p:txBody>
          <a:bodyPr/>
          <a:lstStyle/>
          <a:p>
            <a:fld id="{0218E8EC-41F6-47FC-B8F7-8AF0B0539FA1}" type="slidenum">
              <a:rPr lang="en-US" smtClean="0"/>
              <a:t>17</a:t>
            </a:fld>
            <a:endParaRPr lang="en-US"/>
          </a:p>
        </p:txBody>
      </p:sp>
    </p:spTree>
    <p:extLst>
      <p:ext uri="{BB962C8B-B14F-4D97-AF65-F5344CB8AC3E}">
        <p14:creationId xmlns:p14="http://schemas.microsoft.com/office/powerpoint/2010/main" val="310064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18E8EC-41F6-47FC-B8F7-8AF0B0539FA1}" type="slidenum">
              <a:rPr lang="en-US" smtClean="0"/>
              <a:t>18</a:t>
            </a:fld>
            <a:endParaRPr lang="en-US"/>
          </a:p>
        </p:txBody>
      </p:sp>
    </p:spTree>
    <p:extLst>
      <p:ext uri="{BB962C8B-B14F-4D97-AF65-F5344CB8AC3E}">
        <p14:creationId xmlns:p14="http://schemas.microsoft.com/office/powerpoint/2010/main" val="1089409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 1 : </a:t>
            </a:r>
            <a:r>
              <a:rPr lang="en-US" sz="1800" b="0" i="0" u="none" strike="noStrike" baseline="0">
                <a:solidFill>
                  <a:srgbClr val="000000"/>
                </a:solidFill>
                <a:latin typeface="Open Sans" panose="020B0606030504020204" pitchFamily="34" charset="0"/>
              </a:rPr>
              <a:t>Send Point allows the operator to design and monitor the surveys, expose them on various channels and design different type of triggering points for these surveys. </a:t>
            </a:r>
            <a:r>
              <a:rPr lang="en-US" sz="1800" b="0" i="0" u="none" strike="noStrike" baseline="0" err="1">
                <a:solidFill>
                  <a:srgbClr val="000000"/>
                </a:solidFill>
                <a:latin typeface="Open Sans" panose="020B0606030504020204" pitchFamily="34" charset="0"/>
              </a:rPr>
              <a:t>SendPoint</a:t>
            </a:r>
            <a:r>
              <a:rPr lang="en-US" sz="1800" b="0" i="0" u="none" strike="noStrike" baseline="0">
                <a:solidFill>
                  <a:srgbClr val="000000"/>
                </a:solidFill>
                <a:latin typeface="Open Sans" panose="020B0606030504020204" pitchFamily="34" charset="0"/>
              </a:rPr>
              <a:t> is also equipped with a rich and extensive customer communication feature that allow the user to design the customer notifications and use advanced capabilities for customer notifications. </a:t>
            </a:r>
          </a:p>
          <a:p>
            <a:endParaRPr lang="en-US" sz="1800" b="0" i="0" u="none" strike="noStrike" baseline="0">
              <a:solidFill>
                <a:srgbClr val="000000"/>
              </a:solidFill>
              <a:latin typeface="Open Sans" panose="020B0606030504020204" pitchFamily="34" charset="0"/>
            </a:endParaRPr>
          </a:p>
          <a:p>
            <a:r>
              <a:rPr lang="en-US" sz="1800" b="0" i="0" u="none" strike="noStrike" baseline="0">
                <a:solidFill>
                  <a:srgbClr val="000000"/>
                </a:solidFill>
                <a:latin typeface="Open Sans" panose="020B0606030504020204" pitchFamily="34" charset="0"/>
              </a:rPr>
              <a:t>Option 2: Send Point enables the operator to track customers’ journey across all available channels, services, and processes by operating and running surveys at the right channel and right time to customers and manage their feedback in a proper data formats. The solution/product has to have a state of art portal to enable the operation and monitoring activities in addition to surveys setup and business rules setup. </a:t>
            </a:r>
          </a:p>
          <a:p>
            <a:endParaRPr lang="en-US" sz="1800" b="0" i="0" u="none" strike="noStrike" baseline="0">
              <a:solidFill>
                <a:srgbClr val="000000"/>
              </a:solidFill>
              <a:latin typeface="Open Sans" panose="020B0606030504020204" pitchFamily="34" charset="0"/>
            </a:endParaRPr>
          </a:p>
          <a:p>
            <a:r>
              <a:rPr lang="en-US" sz="1800" b="0" i="0" u="none" strike="noStrike" baseline="0">
                <a:solidFill>
                  <a:srgbClr val="000000"/>
                </a:solidFill>
                <a:latin typeface="Open Sans" panose="020B0606030504020204" pitchFamily="34" charset="0"/>
              </a:rPr>
              <a:t>Option 3: </a:t>
            </a:r>
            <a:r>
              <a:rPr lang="en-US" sz="1800" b="0" i="0" u="none" strike="noStrike" baseline="0" err="1">
                <a:solidFill>
                  <a:srgbClr val="000000"/>
                </a:solidFill>
                <a:latin typeface="Open Sans" panose="020B0606030504020204" pitchFamily="34" charset="0"/>
              </a:rPr>
              <a:t>SendPoint</a:t>
            </a:r>
            <a:r>
              <a:rPr lang="en-US" sz="1800" b="0" i="0" u="none" strike="noStrike" baseline="0">
                <a:solidFill>
                  <a:srgbClr val="000000"/>
                </a:solidFill>
                <a:latin typeface="Open Sans" panose="020B0606030504020204" pitchFamily="34" charset="0"/>
              </a:rPr>
              <a:t>” is design to increase the customer engagement and provide a solid capability with customer communication.  </a:t>
            </a:r>
            <a:r>
              <a:rPr lang="en-US" sz="1800" b="0" i="0" u="none" strike="noStrike" baseline="0" err="1">
                <a:solidFill>
                  <a:srgbClr val="000000"/>
                </a:solidFill>
                <a:latin typeface="Open Sans" panose="020B0606030504020204" pitchFamily="34" charset="0"/>
              </a:rPr>
              <a:t>Sendpoint</a:t>
            </a:r>
            <a:r>
              <a:rPr lang="en-US" sz="1800" b="0" i="0" u="none" strike="noStrike" baseline="0">
                <a:solidFill>
                  <a:srgbClr val="000000"/>
                </a:solidFill>
                <a:latin typeface="Open Sans" panose="020B0606030504020204" pitchFamily="34" charset="0"/>
              </a:rPr>
              <a:t> is equipped with piece of art designing and management portals that allow the concerned stakeholders from design the surveys and connect them with the proper sending conditions with various options to deliver the survey notifications. </a:t>
            </a:r>
            <a:endParaRPr lang="en-US"/>
          </a:p>
        </p:txBody>
      </p:sp>
      <p:sp>
        <p:nvSpPr>
          <p:cNvPr id="4" name="Slide Number Placeholder 3"/>
          <p:cNvSpPr>
            <a:spLocks noGrp="1"/>
          </p:cNvSpPr>
          <p:nvPr>
            <p:ph type="sldNum" sz="quarter" idx="5"/>
          </p:nvPr>
        </p:nvSpPr>
        <p:spPr/>
        <p:txBody>
          <a:bodyPr/>
          <a:lstStyle/>
          <a:p>
            <a:fld id="{0218E8EC-41F6-47FC-B8F7-8AF0B0539FA1}" type="slidenum">
              <a:rPr lang="en-US" smtClean="0"/>
              <a:t>19</a:t>
            </a:fld>
            <a:endParaRPr lang="en-US"/>
          </a:p>
        </p:txBody>
      </p:sp>
    </p:spTree>
    <p:extLst>
      <p:ext uri="{BB962C8B-B14F-4D97-AF65-F5344CB8AC3E}">
        <p14:creationId xmlns:p14="http://schemas.microsoft.com/office/powerpoint/2010/main" val="3501600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r>
              <a:rPr lang="en-US"/>
              <a:t>Catalog Point plays a major role in the modular BSS architecture as it manages the most dynamically changing part of every telecom business.</a:t>
            </a:r>
          </a:p>
          <a:p>
            <a:r>
              <a:rPr lang="en-US"/>
              <a:t>-It handles the detailed configuration of product specifications and offers which </a:t>
            </a:r>
          </a:p>
          <a:p>
            <a:r>
              <a:rPr lang="en-US"/>
              <a:t>	-can be combined freely.</a:t>
            </a:r>
          </a:p>
          <a:p>
            <a:r>
              <a:rPr lang="en-US"/>
              <a:t>	-bundled or re-used in numerous variants, </a:t>
            </a:r>
          </a:p>
          <a:p>
            <a:r>
              <a:rPr lang="en-US"/>
              <a:t>	-Drives the behavior definition of several other modules regarding where and how to sell, bill and manage them.</a:t>
            </a:r>
          </a:p>
          <a:p>
            <a:pPr marL="0" marR="0" lvl="0" indent="0" algn="l" defTabSz="914400" rtl="0" eaLnBrk="1" fontAlgn="base" latinLnBrk="0" hangingPunct="1">
              <a:lnSpc>
                <a:spcPct val="100000"/>
              </a:lnSpc>
              <a:spcBef>
                <a:spcPts val="0"/>
              </a:spcBef>
              <a:spcAft>
                <a:spcPts val="0"/>
              </a:spcAft>
              <a:buClrTx/>
              <a:buSzTx/>
              <a:buFontTx/>
              <a:buNone/>
              <a:tabLst/>
              <a:defRPr/>
            </a:pPr>
            <a:r>
              <a:rPr lang="en-US"/>
              <a:t>	</a:t>
            </a:r>
            <a:r>
              <a:rPr lang="en-US" b="0"/>
              <a:t>-Convert ideas to bundles in few clicks, enabling instant time to market. (</a:t>
            </a:r>
            <a:r>
              <a:rPr lang="en-US" b="0" i="0">
                <a:solidFill>
                  <a:srgbClr val="152A94"/>
                </a:solidFill>
                <a:effectLst/>
                <a:latin typeface="Roboto" panose="02000000000000000000" pitchFamily="2" charset="0"/>
              </a:rPr>
              <a:t>Innovation culture ready)</a:t>
            </a:r>
            <a:br>
              <a:rPr lang="en-US" b="0" i="0">
                <a:solidFill>
                  <a:srgbClr val="152A94"/>
                </a:solidFill>
                <a:effectLst/>
                <a:latin typeface="Roboto" panose="02000000000000000000" pitchFamily="2" charset="0"/>
              </a:rPr>
            </a:br>
            <a:r>
              <a:rPr lang="en-US" b="0" i="0">
                <a:solidFill>
                  <a:srgbClr val="152A94"/>
                </a:solidFill>
                <a:effectLst/>
                <a:latin typeface="Roboto" panose="02000000000000000000" pitchFamily="2" charset="0"/>
              </a:rPr>
              <a:t>	-</a:t>
            </a:r>
            <a:r>
              <a:rPr lang="en-US" b="0">
                <a:solidFill>
                  <a:srgbClr val="152A94"/>
                </a:solidFill>
                <a:effectLst/>
              </a:rPr>
              <a:t>One telco Product Catalog system for the entire ecosystem/ architecture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152A94"/>
                </a:solidFill>
                <a:effectLst/>
                <a:latin typeface="Roboto" panose="02000000000000000000" pitchFamily="2" charset="0"/>
              </a:rPr>
              <a:t>	-Not only the operator can create bundles but also the customer can create his own.</a:t>
            </a:r>
            <a:endParaRPr lang="en-US" b="0" i="0">
              <a:solidFill>
                <a:srgbClr val="000000"/>
              </a:solidFill>
              <a:effectLst/>
              <a:latin typeface="Roboto" panose="02000000000000000000" pitchFamily="2" charset="0"/>
            </a:endParaRPr>
          </a:p>
          <a:p>
            <a:pPr fontAlgn="base"/>
            <a:br>
              <a:rPr lang="en-US"/>
            </a:br>
            <a:r>
              <a:rPr lang="en-US" b="0">
                <a:solidFill>
                  <a:srgbClr val="464646"/>
                </a:solidFill>
                <a:effectLst/>
              </a:rPr>
              <a:t>Mobile (including </a:t>
            </a:r>
            <a:r>
              <a:rPr lang="en-US" b="0" u="none" strike="noStrike">
                <a:solidFill>
                  <a:srgbClr val="152A94"/>
                </a:solidFill>
                <a:effectLst/>
                <a:hlinkClick r:id="rId3"/>
              </a:rPr>
              <a:t>5G</a:t>
            </a:r>
            <a:r>
              <a:rPr lang="en-US" b="0">
                <a:solidFill>
                  <a:srgbClr val="464646"/>
                </a:solidFill>
                <a:effectLst/>
              </a:rPr>
              <a:t>), fixed, VPN, Cable TV, </a:t>
            </a:r>
            <a:r>
              <a:rPr lang="en-US" b="0" u="none" strike="noStrike">
                <a:solidFill>
                  <a:srgbClr val="152A94"/>
                </a:solidFill>
                <a:effectLst/>
                <a:hlinkClick r:id="rId4"/>
              </a:rPr>
              <a:t>IoT</a:t>
            </a:r>
            <a:r>
              <a:rPr lang="en-US" b="0">
                <a:solidFill>
                  <a:srgbClr val="464646"/>
                </a:solidFill>
                <a:effectLst/>
              </a:rPr>
              <a:t> – all types of products and services, both traditional and digital, are well supported.</a:t>
            </a:r>
            <a:endParaRPr lang="en-US"/>
          </a:p>
          <a:p>
            <a:endParaRPr lang="en-US"/>
          </a:p>
          <a:p>
            <a:br>
              <a:rPr lang="en-US"/>
            </a:br>
            <a:r>
              <a:rPr lang="en-US" b="0">
                <a:solidFill>
                  <a:srgbClr val="464646"/>
                </a:solidFill>
                <a:effectLst/>
              </a:rPr>
              <a:t>New offers in a few clicks based on existing configuration. Simplified bundling so the existing offers can be grouped quickly and sold jointly.</a:t>
            </a:r>
            <a:br>
              <a:rPr lang="en-US"/>
            </a:br>
            <a:endParaRPr lang="en-US"/>
          </a:p>
          <a:p>
            <a:pPr marL="228600" indent="-228600">
              <a:buAutoNum type="arabicPeriod"/>
            </a:pPr>
            <a:r>
              <a:rPr lang="en-US"/>
              <a:t>Product design: design telecom products and bundles like minutes, SMS, data bundles.</a:t>
            </a:r>
          </a:p>
          <a:p>
            <a:pPr marL="228600" indent="-228600">
              <a:buAutoNum type="arabicPeriod"/>
            </a:pPr>
            <a:r>
              <a:rPr lang="en-US"/>
              <a:t>Product development workflow: customize and automate product development workflows, </a:t>
            </a:r>
          </a:p>
          <a:p>
            <a:pPr marL="228600" indent="-228600">
              <a:buAutoNum type="arabicPeriod"/>
            </a:pPr>
            <a:r>
              <a:rPr lang="en-US"/>
              <a:t>Configuration automation: minimize manual work by automating the product configuration through system integration</a:t>
            </a:r>
          </a:p>
          <a:p>
            <a:pPr marL="228600" indent="-228600">
              <a:buAutoNum type="arabicPeriod"/>
            </a:pPr>
            <a:r>
              <a:rPr lang="en-US"/>
              <a:t>Augmented services: enriches the products with 3’re party trending services like Netflix, </a:t>
            </a:r>
            <a:r>
              <a:rPr lang="en-US" err="1"/>
              <a:t>Anghami</a:t>
            </a:r>
            <a:r>
              <a:rPr lang="en-US"/>
              <a:t>, OSN, etc.</a:t>
            </a:r>
          </a:p>
          <a:p>
            <a:pPr marL="228600" indent="-228600">
              <a:buAutoNum type="arabicPeriod"/>
            </a:pPr>
            <a:r>
              <a:rPr lang="en-US"/>
              <a:t>Notification Engine: configure notifications that are triggered by customer journey and behavior.</a:t>
            </a:r>
          </a:p>
          <a:p>
            <a:pPr marL="228600" indent="-228600">
              <a:buAutoNum type="arabicPeriod"/>
            </a:pPr>
            <a:r>
              <a:rPr lang="en-US"/>
              <a:t>Promotion engine: a new product is live, so we need to advertise this through different touchpoints such as Self point.</a:t>
            </a:r>
          </a:p>
          <a:p>
            <a:pPr marL="228600" indent="-228600">
              <a:buAutoNum type="arabicPeriod"/>
            </a:pPr>
            <a:r>
              <a:rPr lang="en-US"/>
              <a:t>Payment gateway: common payment gateways as Google pay, apple pay, credit and debit cards can be easily configured.</a:t>
            </a:r>
          </a:p>
          <a:p>
            <a:pPr marL="228600" indent="-228600">
              <a:buAutoNum type="arabicPeriod"/>
            </a:pPr>
            <a:r>
              <a:rPr lang="en-US"/>
              <a:t>Behavior analysis: Smart engine that can recommend products based on customer behavior analysis.</a:t>
            </a:r>
          </a:p>
          <a:p>
            <a:pPr marL="228600" indent="-228600">
              <a:buAutoNum type="arabicPeriod"/>
            </a:pPr>
            <a:endParaRPr lang="en-US"/>
          </a:p>
          <a:p>
            <a:pPr marL="0" indent="0">
              <a:buNone/>
            </a:pPr>
            <a:r>
              <a:rPr lang="en-US"/>
              <a:t>For the features that are seen from customer side:</a:t>
            </a:r>
          </a:p>
          <a:p>
            <a:pPr marL="228600" indent="-228600">
              <a:buAutoNum type="arabicPeriod"/>
            </a:pPr>
            <a:r>
              <a:rPr lang="en-US"/>
              <a:t>Subscription management: subscribe to a new service, renew the current one, or upgrade to bundle, etc..</a:t>
            </a:r>
          </a:p>
          <a:p>
            <a:pPr marL="228600" indent="-228600">
              <a:buAutoNum type="arabicPeriod"/>
            </a:pPr>
            <a:r>
              <a:rPr lang="en-US"/>
              <a:t>Self-customize bundles: bundles are not only created by telecom marketing team, here the customers can create a customized bundle based on their needs.</a:t>
            </a:r>
          </a:p>
          <a:p>
            <a:pPr marL="228600" indent="-228600">
              <a:buAutoNum type="arabicPeriod"/>
            </a:pPr>
            <a:r>
              <a:rPr lang="en-US"/>
              <a:t>Wallet credits: create digital wallet to use</a:t>
            </a:r>
          </a:p>
          <a:p>
            <a:pPr marL="228600" indent="-228600">
              <a:buAutoNum type="arabicPeriod"/>
            </a:pPr>
            <a:r>
              <a:rPr lang="en-US"/>
              <a:t>Buy augmented services: such as Netflix, </a:t>
            </a:r>
            <a:r>
              <a:rPr lang="en-US" err="1"/>
              <a:t>Anghami</a:t>
            </a:r>
            <a:r>
              <a:rPr lang="en-US"/>
              <a:t>, OSN</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0218E8EC-41F6-47FC-B8F7-8AF0B0539FA1}" type="slidenum">
              <a:rPr lang="en-US" smtClean="0"/>
              <a:t>21</a:t>
            </a:fld>
            <a:endParaRPr lang="en-US"/>
          </a:p>
        </p:txBody>
      </p:sp>
    </p:spTree>
    <p:extLst>
      <p:ext uri="{BB962C8B-B14F-4D97-AF65-F5344CB8AC3E}">
        <p14:creationId xmlns:p14="http://schemas.microsoft.com/office/powerpoint/2010/main" val="3140714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91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369270" y="1051033"/>
            <a:ext cx="4771697" cy="4771697"/>
          </a:xfrm>
          <a:custGeom>
            <a:avLst/>
            <a:gdLst>
              <a:gd name="connsiteX0" fmla="*/ 0 w 4771697"/>
              <a:gd name="connsiteY0" fmla="*/ 0 h 4771697"/>
              <a:gd name="connsiteX1" fmla="*/ 4771697 w 4771697"/>
              <a:gd name="connsiteY1" fmla="*/ 0 h 4771697"/>
              <a:gd name="connsiteX2" fmla="*/ 4771697 w 4771697"/>
              <a:gd name="connsiteY2" fmla="*/ 4771697 h 4771697"/>
              <a:gd name="connsiteX3" fmla="*/ 0 w 4771697"/>
              <a:gd name="connsiteY3" fmla="*/ 4771697 h 4771697"/>
            </a:gdLst>
            <a:ahLst/>
            <a:cxnLst>
              <a:cxn ang="0">
                <a:pos x="connsiteX0" y="connsiteY0"/>
              </a:cxn>
              <a:cxn ang="0">
                <a:pos x="connsiteX1" y="connsiteY1"/>
              </a:cxn>
              <a:cxn ang="0">
                <a:pos x="connsiteX2" y="connsiteY2"/>
              </a:cxn>
              <a:cxn ang="0">
                <a:pos x="connsiteX3" y="connsiteY3"/>
              </a:cxn>
            </a:cxnLst>
            <a:rect l="l" t="t" r="r" b="b"/>
            <a:pathLst>
              <a:path w="4771697" h="4771697">
                <a:moveTo>
                  <a:pt x="0" y="0"/>
                </a:moveTo>
                <a:lnTo>
                  <a:pt x="4771697" y="0"/>
                </a:lnTo>
                <a:lnTo>
                  <a:pt x="4771697" y="4771697"/>
                </a:lnTo>
                <a:lnTo>
                  <a:pt x="0" y="4771697"/>
                </a:lnTo>
                <a:close/>
              </a:path>
            </a:pathLst>
          </a:custGeom>
        </p:spPr>
        <p:txBody>
          <a:bodyPr wrap="square">
            <a:noAutofit/>
          </a:bodyPr>
          <a:lstStyle/>
          <a:p>
            <a:endParaRPr lang="en-US"/>
          </a:p>
        </p:txBody>
      </p:sp>
    </p:spTree>
    <p:extLst>
      <p:ext uri="{BB962C8B-B14F-4D97-AF65-F5344CB8AC3E}">
        <p14:creationId xmlns:p14="http://schemas.microsoft.com/office/powerpoint/2010/main" val="332036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672362" y="2018371"/>
            <a:ext cx="3533204" cy="4839629"/>
          </a:xfrm>
          <a:custGeom>
            <a:avLst/>
            <a:gdLst>
              <a:gd name="connsiteX0" fmla="*/ 0 w 3533204"/>
              <a:gd name="connsiteY0" fmla="*/ 0 h 4839629"/>
              <a:gd name="connsiteX1" fmla="*/ 3533204 w 3533204"/>
              <a:gd name="connsiteY1" fmla="*/ 0 h 4839629"/>
              <a:gd name="connsiteX2" fmla="*/ 3533204 w 3533204"/>
              <a:gd name="connsiteY2" fmla="*/ 4839629 h 4839629"/>
              <a:gd name="connsiteX3" fmla="*/ 0 w 3533204"/>
              <a:gd name="connsiteY3" fmla="*/ 4839629 h 4839629"/>
            </a:gdLst>
            <a:ahLst/>
            <a:cxnLst>
              <a:cxn ang="0">
                <a:pos x="connsiteX0" y="connsiteY0"/>
              </a:cxn>
              <a:cxn ang="0">
                <a:pos x="connsiteX1" y="connsiteY1"/>
              </a:cxn>
              <a:cxn ang="0">
                <a:pos x="connsiteX2" y="connsiteY2"/>
              </a:cxn>
              <a:cxn ang="0">
                <a:pos x="connsiteX3" y="connsiteY3"/>
              </a:cxn>
            </a:cxnLst>
            <a:rect l="l" t="t" r="r" b="b"/>
            <a:pathLst>
              <a:path w="3533204" h="4839629">
                <a:moveTo>
                  <a:pt x="0" y="0"/>
                </a:moveTo>
                <a:lnTo>
                  <a:pt x="3533204" y="0"/>
                </a:lnTo>
                <a:lnTo>
                  <a:pt x="3533204" y="4839629"/>
                </a:lnTo>
                <a:lnTo>
                  <a:pt x="0" y="4839629"/>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8787161" y="0"/>
            <a:ext cx="2598234" cy="3138202"/>
          </a:xfrm>
          <a:custGeom>
            <a:avLst/>
            <a:gdLst>
              <a:gd name="connsiteX0" fmla="*/ 0 w 2598234"/>
              <a:gd name="connsiteY0" fmla="*/ 0 h 3138202"/>
              <a:gd name="connsiteX1" fmla="*/ 2598234 w 2598234"/>
              <a:gd name="connsiteY1" fmla="*/ 0 h 3138202"/>
              <a:gd name="connsiteX2" fmla="*/ 2598234 w 2598234"/>
              <a:gd name="connsiteY2" fmla="*/ 3138202 h 3138202"/>
              <a:gd name="connsiteX3" fmla="*/ 0 w 2598234"/>
              <a:gd name="connsiteY3" fmla="*/ 3138202 h 3138202"/>
            </a:gdLst>
            <a:ahLst/>
            <a:cxnLst>
              <a:cxn ang="0">
                <a:pos x="connsiteX0" y="connsiteY0"/>
              </a:cxn>
              <a:cxn ang="0">
                <a:pos x="connsiteX1" y="connsiteY1"/>
              </a:cxn>
              <a:cxn ang="0">
                <a:pos x="connsiteX2" y="connsiteY2"/>
              </a:cxn>
              <a:cxn ang="0">
                <a:pos x="connsiteX3" y="connsiteY3"/>
              </a:cxn>
            </a:cxnLst>
            <a:rect l="l" t="t" r="r" b="b"/>
            <a:pathLst>
              <a:path w="2598234" h="3138202">
                <a:moveTo>
                  <a:pt x="0" y="0"/>
                </a:moveTo>
                <a:lnTo>
                  <a:pt x="2598234" y="0"/>
                </a:lnTo>
                <a:lnTo>
                  <a:pt x="2598234" y="3138202"/>
                </a:lnTo>
                <a:lnTo>
                  <a:pt x="0" y="3138202"/>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8787161" y="3719798"/>
            <a:ext cx="2598234" cy="3138202"/>
          </a:xfrm>
          <a:custGeom>
            <a:avLst/>
            <a:gdLst>
              <a:gd name="connsiteX0" fmla="*/ 0 w 2598234"/>
              <a:gd name="connsiteY0" fmla="*/ 0 h 3138202"/>
              <a:gd name="connsiteX1" fmla="*/ 2598234 w 2598234"/>
              <a:gd name="connsiteY1" fmla="*/ 0 h 3138202"/>
              <a:gd name="connsiteX2" fmla="*/ 2598234 w 2598234"/>
              <a:gd name="connsiteY2" fmla="*/ 3138202 h 3138202"/>
              <a:gd name="connsiteX3" fmla="*/ 0 w 2598234"/>
              <a:gd name="connsiteY3" fmla="*/ 3138202 h 3138202"/>
            </a:gdLst>
            <a:ahLst/>
            <a:cxnLst>
              <a:cxn ang="0">
                <a:pos x="connsiteX0" y="connsiteY0"/>
              </a:cxn>
              <a:cxn ang="0">
                <a:pos x="connsiteX1" y="connsiteY1"/>
              </a:cxn>
              <a:cxn ang="0">
                <a:pos x="connsiteX2" y="connsiteY2"/>
              </a:cxn>
              <a:cxn ang="0">
                <a:pos x="connsiteX3" y="connsiteY3"/>
              </a:cxn>
            </a:cxnLst>
            <a:rect l="l" t="t" r="r" b="b"/>
            <a:pathLst>
              <a:path w="2598234" h="3138202">
                <a:moveTo>
                  <a:pt x="0" y="0"/>
                </a:moveTo>
                <a:lnTo>
                  <a:pt x="2598234" y="0"/>
                </a:lnTo>
                <a:lnTo>
                  <a:pt x="2598234" y="3138202"/>
                </a:lnTo>
                <a:lnTo>
                  <a:pt x="0" y="3138202"/>
                </a:lnTo>
                <a:close/>
              </a:path>
            </a:pathLst>
          </a:custGeom>
        </p:spPr>
        <p:txBody>
          <a:bodyPr wrap="square">
            <a:noAutofit/>
          </a:bodyPr>
          <a:lstStyle/>
          <a:p>
            <a:endParaRPr lang="en-US"/>
          </a:p>
        </p:txBody>
      </p:sp>
      <p:sp>
        <p:nvSpPr>
          <p:cNvPr id="5" name="Picture Placeholder 12">
            <a:extLst>
              <a:ext uri="{FF2B5EF4-FFF2-40B4-BE49-F238E27FC236}">
                <a16:creationId xmlns:a16="http://schemas.microsoft.com/office/drawing/2014/main" id="{248F0072-CE10-4980-9F3D-BD5654F74196}"/>
              </a:ext>
            </a:extLst>
          </p:cNvPr>
          <p:cNvSpPr>
            <a:spLocks noGrp="1"/>
          </p:cNvSpPr>
          <p:nvPr>
            <p:ph type="pic" sz="quarter" idx="13"/>
          </p:nvPr>
        </p:nvSpPr>
        <p:spPr>
          <a:xfrm>
            <a:off x="557563" y="277803"/>
            <a:ext cx="3533204" cy="4839629"/>
          </a:xfrm>
          <a:custGeom>
            <a:avLst/>
            <a:gdLst>
              <a:gd name="connsiteX0" fmla="*/ 0 w 3533204"/>
              <a:gd name="connsiteY0" fmla="*/ 0 h 4839629"/>
              <a:gd name="connsiteX1" fmla="*/ 3533204 w 3533204"/>
              <a:gd name="connsiteY1" fmla="*/ 0 h 4839629"/>
              <a:gd name="connsiteX2" fmla="*/ 3533204 w 3533204"/>
              <a:gd name="connsiteY2" fmla="*/ 4839629 h 4839629"/>
              <a:gd name="connsiteX3" fmla="*/ 0 w 3533204"/>
              <a:gd name="connsiteY3" fmla="*/ 4839629 h 4839629"/>
            </a:gdLst>
            <a:ahLst/>
            <a:cxnLst>
              <a:cxn ang="0">
                <a:pos x="connsiteX0" y="connsiteY0"/>
              </a:cxn>
              <a:cxn ang="0">
                <a:pos x="connsiteX1" y="connsiteY1"/>
              </a:cxn>
              <a:cxn ang="0">
                <a:pos x="connsiteX2" y="connsiteY2"/>
              </a:cxn>
              <a:cxn ang="0">
                <a:pos x="connsiteX3" y="connsiteY3"/>
              </a:cxn>
            </a:cxnLst>
            <a:rect l="l" t="t" r="r" b="b"/>
            <a:pathLst>
              <a:path w="3533204" h="4839629">
                <a:moveTo>
                  <a:pt x="0" y="0"/>
                </a:moveTo>
                <a:lnTo>
                  <a:pt x="3533204" y="0"/>
                </a:lnTo>
                <a:lnTo>
                  <a:pt x="3533204" y="4839629"/>
                </a:lnTo>
                <a:lnTo>
                  <a:pt x="0" y="4839629"/>
                </a:lnTo>
                <a:close/>
              </a:path>
            </a:pathLst>
          </a:custGeom>
        </p:spPr>
        <p:txBody>
          <a:bodyPr wrap="square">
            <a:noAutofit/>
          </a:bodyPr>
          <a:lstStyle/>
          <a:p>
            <a:endParaRPr lang="en-US"/>
          </a:p>
        </p:txBody>
      </p:sp>
      <p:sp>
        <p:nvSpPr>
          <p:cNvPr id="6" name="Picture Placeholder 12">
            <a:extLst>
              <a:ext uri="{FF2B5EF4-FFF2-40B4-BE49-F238E27FC236}">
                <a16:creationId xmlns:a16="http://schemas.microsoft.com/office/drawing/2014/main" id="{911F2C12-A166-48CE-9332-F0CAAB57E15D}"/>
              </a:ext>
            </a:extLst>
          </p:cNvPr>
          <p:cNvSpPr>
            <a:spLocks noGrp="1"/>
          </p:cNvSpPr>
          <p:nvPr>
            <p:ph type="pic" sz="quarter" idx="14"/>
          </p:nvPr>
        </p:nvSpPr>
        <p:spPr>
          <a:xfrm>
            <a:off x="4329398" y="298932"/>
            <a:ext cx="3533204" cy="4839629"/>
          </a:xfrm>
          <a:custGeom>
            <a:avLst/>
            <a:gdLst>
              <a:gd name="connsiteX0" fmla="*/ 0 w 3533204"/>
              <a:gd name="connsiteY0" fmla="*/ 0 h 4839629"/>
              <a:gd name="connsiteX1" fmla="*/ 3533204 w 3533204"/>
              <a:gd name="connsiteY1" fmla="*/ 0 h 4839629"/>
              <a:gd name="connsiteX2" fmla="*/ 3533204 w 3533204"/>
              <a:gd name="connsiteY2" fmla="*/ 4839629 h 4839629"/>
              <a:gd name="connsiteX3" fmla="*/ 0 w 3533204"/>
              <a:gd name="connsiteY3" fmla="*/ 4839629 h 4839629"/>
            </a:gdLst>
            <a:ahLst/>
            <a:cxnLst>
              <a:cxn ang="0">
                <a:pos x="connsiteX0" y="connsiteY0"/>
              </a:cxn>
              <a:cxn ang="0">
                <a:pos x="connsiteX1" y="connsiteY1"/>
              </a:cxn>
              <a:cxn ang="0">
                <a:pos x="connsiteX2" y="connsiteY2"/>
              </a:cxn>
              <a:cxn ang="0">
                <a:pos x="connsiteX3" y="connsiteY3"/>
              </a:cxn>
            </a:cxnLst>
            <a:rect l="l" t="t" r="r" b="b"/>
            <a:pathLst>
              <a:path w="3533204" h="4839629">
                <a:moveTo>
                  <a:pt x="0" y="0"/>
                </a:moveTo>
                <a:lnTo>
                  <a:pt x="3533204" y="0"/>
                </a:lnTo>
                <a:lnTo>
                  <a:pt x="3533204" y="4839629"/>
                </a:lnTo>
                <a:lnTo>
                  <a:pt x="0" y="4839629"/>
                </a:lnTo>
                <a:close/>
              </a:path>
            </a:pathLst>
          </a:custGeom>
        </p:spPr>
        <p:txBody>
          <a:bodyPr wrap="square">
            <a:noAutofit/>
          </a:bodyPr>
          <a:lstStyle/>
          <a:p>
            <a:endParaRPr lang="en-US"/>
          </a:p>
        </p:txBody>
      </p:sp>
      <p:sp>
        <p:nvSpPr>
          <p:cNvPr id="7" name="Picture Placeholder 12">
            <a:extLst>
              <a:ext uri="{FF2B5EF4-FFF2-40B4-BE49-F238E27FC236}">
                <a16:creationId xmlns:a16="http://schemas.microsoft.com/office/drawing/2014/main" id="{3FC9C9F4-7B30-4C61-B782-C19878B71A70}"/>
              </a:ext>
            </a:extLst>
          </p:cNvPr>
          <p:cNvSpPr>
            <a:spLocks noGrp="1"/>
          </p:cNvSpPr>
          <p:nvPr>
            <p:ph type="pic" sz="quarter" idx="15"/>
          </p:nvPr>
        </p:nvSpPr>
        <p:spPr>
          <a:xfrm>
            <a:off x="900527" y="2191900"/>
            <a:ext cx="3533204" cy="4839629"/>
          </a:xfrm>
          <a:custGeom>
            <a:avLst/>
            <a:gdLst>
              <a:gd name="connsiteX0" fmla="*/ 0 w 3533204"/>
              <a:gd name="connsiteY0" fmla="*/ 0 h 4839629"/>
              <a:gd name="connsiteX1" fmla="*/ 3533204 w 3533204"/>
              <a:gd name="connsiteY1" fmla="*/ 0 h 4839629"/>
              <a:gd name="connsiteX2" fmla="*/ 3533204 w 3533204"/>
              <a:gd name="connsiteY2" fmla="*/ 4839629 h 4839629"/>
              <a:gd name="connsiteX3" fmla="*/ 0 w 3533204"/>
              <a:gd name="connsiteY3" fmla="*/ 4839629 h 4839629"/>
            </a:gdLst>
            <a:ahLst/>
            <a:cxnLst>
              <a:cxn ang="0">
                <a:pos x="connsiteX0" y="connsiteY0"/>
              </a:cxn>
              <a:cxn ang="0">
                <a:pos x="connsiteX1" y="connsiteY1"/>
              </a:cxn>
              <a:cxn ang="0">
                <a:pos x="connsiteX2" y="connsiteY2"/>
              </a:cxn>
              <a:cxn ang="0">
                <a:pos x="connsiteX3" y="connsiteY3"/>
              </a:cxn>
            </a:cxnLst>
            <a:rect l="l" t="t" r="r" b="b"/>
            <a:pathLst>
              <a:path w="3533204" h="4839629">
                <a:moveTo>
                  <a:pt x="0" y="0"/>
                </a:moveTo>
                <a:lnTo>
                  <a:pt x="3533204" y="0"/>
                </a:lnTo>
                <a:lnTo>
                  <a:pt x="3533204" y="4839629"/>
                </a:lnTo>
                <a:lnTo>
                  <a:pt x="0" y="4839629"/>
                </a:lnTo>
                <a:close/>
              </a:path>
            </a:pathLst>
          </a:custGeom>
        </p:spPr>
        <p:txBody>
          <a:bodyPr wrap="square">
            <a:noAutofit/>
          </a:bodyPr>
          <a:lstStyle/>
          <a:p>
            <a:endParaRPr lang="en-US"/>
          </a:p>
        </p:txBody>
      </p:sp>
    </p:spTree>
    <p:extLst>
      <p:ext uri="{BB962C8B-B14F-4D97-AF65-F5344CB8AC3E}">
        <p14:creationId xmlns:p14="http://schemas.microsoft.com/office/powerpoint/2010/main" val="1143364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
        <p:nvSpPr>
          <p:cNvPr id="6" name="Picture Placeholder 5"/>
          <p:cNvSpPr>
            <a:spLocks noGrp="1"/>
          </p:cNvSpPr>
          <p:nvPr>
            <p:ph type="pic" sz="quarter" idx="11"/>
          </p:nvPr>
        </p:nvSpPr>
        <p:spPr>
          <a:xfrm>
            <a:off x="802888" y="802888"/>
            <a:ext cx="4490224" cy="5252224"/>
          </a:xfrm>
          <a:custGeom>
            <a:avLst/>
            <a:gdLst>
              <a:gd name="connsiteX0" fmla="*/ 0 w 4490224"/>
              <a:gd name="connsiteY0" fmla="*/ 0 h 5252224"/>
              <a:gd name="connsiteX1" fmla="*/ 4490224 w 4490224"/>
              <a:gd name="connsiteY1" fmla="*/ 0 h 5252224"/>
              <a:gd name="connsiteX2" fmla="*/ 4490224 w 4490224"/>
              <a:gd name="connsiteY2" fmla="*/ 5252224 h 5252224"/>
              <a:gd name="connsiteX3" fmla="*/ 0 w 4490224"/>
              <a:gd name="connsiteY3" fmla="*/ 5252224 h 5252224"/>
            </a:gdLst>
            <a:ahLst/>
            <a:cxnLst>
              <a:cxn ang="0">
                <a:pos x="connsiteX0" y="connsiteY0"/>
              </a:cxn>
              <a:cxn ang="0">
                <a:pos x="connsiteX1" y="connsiteY1"/>
              </a:cxn>
              <a:cxn ang="0">
                <a:pos x="connsiteX2" y="connsiteY2"/>
              </a:cxn>
              <a:cxn ang="0">
                <a:pos x="connsiteX3" y="connsiteY3"/>
              </a:cxn>
            </a:cxnLst>
            <a:rect l="l" t="t" r="r" b="b"/>
            <a:pathLst>
              <a:path w="4490224" h="5252224">
                <a:moveTo>
                  <a:pt x="0" y="0"/>
                </a:moveTo>
                <a:lnTo>
                  <a:pt x="4490224" y="0"/>
                </a:lnTo>
                <a:lnTo>
                  <a:pt x="4490224" y="5252224"/>
                </a:lnTo>
                <a:lnTo>
                  <a:pt x="0" y="5252224"/>
                </a:lnTo>
                <a:close/>
              </a:path>
            </a:pathLst>
          </a:custGeom>
        </p:spPr>
        <p:txBody>
          <a:bodyPr wrap="square">
            <a:noAutofit/>
          </a:bodyPr>
          <a:lstStyle/>
          <a:p>
            <a:endParaRPr lang="en-US"/>
          </a:p>
        </p:txBody>
      </p:sp>
    </p:spTree>
    <p:extLst>
      <p:ext uri="{BB962C8B-B14F-4D97-AF65-F5344CB8AC3E}">
        <p14:creationId xmlns:p14="http://schemas.microsoft.com/office/powerpoint/2010/main" val="1884824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502979" y="515007"/>
            <a:ext cx="4593021" cy="5827986"/>
          </a:xfrm>
          <a:custGeom>
            <a:avLst/>
            <a:gdLst>
              <a:gd name="connsiteX0" fmla="*/ 0 w 4593021"/>
              <a:gd name="connsiteY0" fmla="*/ 0 h 5827986"/>
              <a:gd name="connsiteX1" fmla="*/ 4593021 w 4593021"/>
              <a:gd name="connsiteY1" fmla="*/ 0 h 5827986"/>
              <a:gd name="connsiteX2" fmla="*/ 4593021 w 4593021"/>
              <a:gd name="connsiteY2" fmla="*/ 5827986 h 5827986"/>
              <a:gd name="connsiteX3" fmla="*/ 0 w 4593021"/>
              <a:gd name="connsiteY3" fmla="*/ 5827986 h 5827986"/>
            </a:gdLst>
            <a:ahLst/>
            <a:cxnLst>
              <a:cxn ang="0">
                <a:pos x="connsiteX0" y="connsiteY0"/>
              </a:cxn>
              <a:cxn ang="0">
                <a:pos x="connsiteX1" y="connsiteY1"/>
              </a:cxn>
              <a:cxn ang="0">
                <a:pos x="connsiteX2" y="connsiteY2"/>
              </a:cxn>
              <a:cxn ang="0">
                <a:pos x="connsiteX3" y="connsiteY3"/>
              </a:cxn>
            </a:cxnLst>
            <a:rect l="l" t="t" r="r" b="b"/>
            <a:pathLst>
              <a:path w="4593021" h="5827986">
                <a:moveTo>
                  <a:pt x="0" y="0"/>
                </a:moveTo>
                <a:lnTo>
                  <a:pt x="4593021" y="0"/>
                </a:lnTo>
                <a:lnTo>
                  <a:pt x="4593021" y="5827986"/>
                </a:lnTo>
                <a:lnTo>
                  <a:pt x="0" y="5827986"/>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6096000" y="515007"/>
            <a:ext cx="4593021" cy="5827986"/>
          </a:xfrm>
          <a:custGeom>
            <a:avLst/>
            <a:gdLst>
              <a:gd name="connsiteX0" fmla="*/ 0 w 4593021"/>
              <a:gd name="connsiteY0" fmla="*/ 0 h 5827986"/>
              <a:gd name="connsiteX1" fmla="*/ 4593021 w 4593021"/>
              <a:gd name="connsiteY1" fmla="*/ 0 h 5827986"/>
              <a:gd name="connsiteX2" fmla="*/ 4593021 w 4593021"/>
              <a:gd name="connsiteY2" fmla="*/ 5827986 h 5827986"/>
              <a:gd name="connsiteX3" fmla="*/ 0 w 4593021"/>
              <a:gd name="connsiteY3" fmla="*/ 5827986 h 5827986"/>
            </a:gdLst>
            <a:ahLst/>
            <a:cxnLst>
              <a:cxn ang="0">
                <a:pos x="connsiteX0" y="connsiteY0"/>
              </a:cxn>
              <a:cxn ang="0">
                <a:pos x="connsiteX1" y="connsiteY1"/>
              </a:cxn>
              <a:cxn ang="0">
                <a:pos x="connsiteX2" y="connsiteY2"/>
              </a:cxn>
              <a:cxn ang="0">
                <a:pos x="connsiteX3" y="connsiteY3"/>
              </a:cxn>
            </a:cxnLst>
            <a:rect l="l" t="t" r="r" b="b"/>
            <a:pathLst>
              <a:path w="4593021" h="5827986">
                <a:moveTo>
                  <a:pt x="0" y="0"/>
                </a:moveTo>
                <a:lnTo>
                  <a:pt x="4593021" y="0"/>
                </a:lnTo>
                <a:lnTo>
                  <a:pt x="4593021" y="5827986"/>
                </a:lnTo>
                <a:lnTo>
                  <a:pt x="0" y="5827986"/>
                </a:lnTo>
                <a:close/>
              </a:path>
            </a:pathLst>
          </a:custGeom>
        </p:spPr>
        <p:txBody>
          <a:bodyPr wrap="square">
            <a:noAutofit/>
          </a:bodyPr>
          <a:lstStyle/>
          <a:p>
            <a:endParaRPr lang="en-US"/>
          </a:p>
        </p:txBody>
      </p:sp>
    </p:spTree>
    <p:extLst>
      <p:ext uri="{BB962C8B-B14F-4D97-AF65-F5344CB8AC3E}">
        <p14:creationId xmlns:p14="http://schemas.microsoft.com/office/powerpoint/2010/main" val="554338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1137424"/>
            <a:ext cx="4716966" cy="5720576"/>
          </a:xfrm>
          <a:custGeom>
            <a:avLst/>
            <a:gdLst>
              <a:gd name="connsiteX0" fmla="*/ 0 w 4716966"/>
              <a:gd name="connsiteY0" fmla="*/ 0 h 5720576"/>
              <a:gd name="connsiteX1" fmla="*/ 4716966 w 4716966"/>
              <a:gd name="connsiteY1" fmla="*/ 0 h 5720576"/>
              <a:gd name="connsiteX2" fmla="*/ 4716966 w 4716966"/>
              <a:gd name="connsiteY2" fmla="*/ 5720576 h 5720576"/>
              <a:gd name="connsiteX3" fmla="*/ 0 w 4716966"/>
              <a:gd name="connsiteY3" fmla="*/ 5720576 h 5720576"/>
            </a:gdLst>
            <a:ahLst/>
            <a:cxnLst>
              <a:cxn ang="0">
                <a:pos x="connsiteX0" y="connsiteY0"/>
              </a:cxn>
              <a:cxn ang="0">
                <a:pos x="connsiteX1" y="connsiteY1"/>
              </a:cxn>
              <a:cxn ang="0">
                <a:pos x="connsiteX2" y="connsiteY2"/>
              </a:cxn>
              <a:cxn ang="0">
                <a:pos x="connsiteX3" y="connsiteY3"/>
              </a:cxn>
            </a:cxnLst>
            <a:rect l="l" t="t" r="r" b="b"/>
            <a:pathLst>
              <a:path w="4716966" h="5720576">
                <a:moveTo>
                  <a:pt x="0" y="0"/>
                </a:moveTo>
                <a:lnTo>
                  <a:pt x="4716966" y="0"/>
                </a:lnTo>
                <a:lnTo>
                  <a:pt x="4716966" y="5720576"/>
                </a:lnTo>
                <a:lnTo>
                  <a:pt x="0" y="5720576"/>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4716966" y="1137424"/>
            <a:ext cx="3256156" cy="5720576"/>
          </a:xfrm>
          <a:custGeom>
            <a:avLst/>
            <a:gdLst>
              <a:gd name="connsiteX0" fmla="*/ 0 w 3256156"/>
              <a:gd name="connsiteY0" fmla="*/ 0 h 5720576"/>
              <a:gd name="connsiteX1" fmla="*/ 3256156 w 3256156"/>
              <a:gd name="connsiteY1" fmla="*/ 0 h 5720576"/>
              <a:gd name="connsiteX2" fmla="*/ 3256156 w 3256156"/>
              <a:gd name="connsiteY2" fmla="*/ 5720576 h 5720576"/>
              <a:gd name="connsiteX3" fmla="*/ 0 w 3256156"/>
              <a:gd name="connsiteY3" fmla="*/ 5720576 h 5720576"/>
            </a:gdLst>
            <a:ahLst/>
            <a:cxnLst>
              <a:cxn ang="0">
                <a:pos x="connsiteX0" y="connsiteY0"/>
              </a:cxn>
              <a:cxn ang="0">
                <a:pos x="connsiteX1" y="connsiteY1"/>
              </a:cxn>
              <a:cxn ang="0">
                <a:pos x="connsiteX2" y="connsiteY2"/>
              </a:cxn>
              <a:cxn ang="0">
                <a:pos x="connsiteX3" y="connsiteY3"/>
              </a:cxn>
            </a:cxnLst>
            <a:rect l="l" t="t" r="r" b="b"/>
            <a:pathLst>
              <a:path w="3256156" h="5720576">
                <a:moveTo>
                  <a:pt x="0" y="0"/>
                </a:moveTo>
                <a:lnTo>
                  <a:pt x="3256156" y="0"/>
                </a:lnTo>
                <a:lnTo>
                  <a:pt x="3256156" y="5720576"/>
                </a:lnTo>
                <a:lnTo>
                  <a:pt x="0" y="5720576"/>
                </a:lnTo>
                <a:close/>
              </a:path>
            </a:pathLst>
          </a:custGeom>
        </p:spPr>
        <p:txBody>
          <a:bodyPr wrap="square">
            <a:noAutofit/>
          </a:bodyPr>
          <a:lstStyle/>
          <a:p>
            <a:endParaRPr lang="en-US"/>
          </a:p>
        </p:txBody>
      </p:sp>
    </p:spTree>
    <p:extLst>
      <p:ext uri="{BB962C8B-B14F-4D97-AF65-F5344CB8AC3E}">
        <p14:creationId xmlns:p14="http://schemas.microsoft.com/office/powerpoint/2010/main" val="578105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159725" y="0"/>
            <a:ext cx="4650060" cy="6857998"/>
          </a:xfrm>
          <a:custGeom>
            <a:avLst/>
            <a:gdLst>
              <a:gd name="connsiteX0" fmla="*/ 0 w 4650060"/>
              <a:gd name="connsiteY0" fmla="*/ 3468028 h 6857998"/>
              <a:gd name="connsiteX1" fmla="*/ 4650060 w 4650060"/>
              <a:gd name="connsiteY1" fmla="*/ 3468028 h 6857998"/>
              <a:gd name="connsiteX2" fmla="*/ 4650060 w 4650060"/>
              <a:gd name="connsiteY2" fmla="*/ 6857998 h 6857998"/>
              <a:gd name="connsiteX3" fmla="*/ 0 w 4650060"/>
              <a:gd name="connsiteY3" fmla="*/ 6857998 h 6857998"/>
              <a:gd name="connsiteX4" fmla="*/ 0 w 4650060"/>
              <a:gd name="connsiteY4" fmla="*/ 0 h 6857998"/>
              <a:gd name="connsiteX5" fmla="*/ 4650060 w 4650060"/>
              <a:gd name="connsiteY5" fmla="*/ 0 h 6857998"/>
              <a:gd name="connsiteX6" fmla="*/ 4650060 w 4650060"/>
              <a:gd name="connsiteY6" fmla="*/ 1081668 h 6857998"/>
              <a:gd name="connsiteX7" fmla="*/ 0 w 4650060"/>
              <a:gd name="connsiteY7" fmla="*/ 108166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0060" h="6857998">
                <a:moveTo>
                  <a:pt x="0" y="3468028"/>
                </a:moveTo>
                <a:lnTo>
                  <a:pt x="4650060" y="3468028"/>
                </a:lnTo>
                <a:lnTo>
                  <a:pt x="4650060" y="6857998"/>
                </a:lnTo>
                <a:lnTo>
                  <a:pt x="0" y="6857998"/>
                </a:lnTo>
                <a:close/>
                <a:moveTo>
                  <a:pt x="0" y="0"/>
                </a:moveTo>
                <a:lnTo>
                  <a:pt x="4650060" y="0"/>
                </a:lnTo>
                <a:lnTo>
                  <a:pt x="4650060" y="1081668"/>
                </a:lnTo>
                <a:lnTo>
                  <a:pt x="0" y="1081668"/>
                </a:lnTo>
                <a:close/>
              </a:path>
            </a:pathLst>
          </a:custGeom>
        </p:spPr>
        <p:txBody>
          <a:bodyPr wrap="square">
            <a:noAutofit/>
          </a:bodyPr>
          <a:lstStyle/>
          <a:p>
            <a:endParaRPr lang="en-US"/>
          </a:p>
        </p:txBody>
      </p:sp>
    </p:spTree>
    <p:extLst>
      <p:ext uri="{BB962C8B-B14F-4D97-AF65-F5344CB8AC3E}">
        <p14:creationId xmlns:p14="http://schemas.microsoft.com/office/powerpoint/2010/main" val="791842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817647" y="942278"/>
            <a:ext cx="4326674" cy="4973444"/>
          </a:xfrm>
          <a:custGeom>
            <a:avLst/>
            <a:gdLst>
              <a:gd name="connsiteX0" fmla="*/ 0 w 4326674"/>
              <a:gd name="connsiteY0" fmla="*/ 0 h 4973444"/>
              <a:gd name="connsiteX1" fmla="*/ 2163337 w 4326674"/>
              <a:gd name="connsiteY1" fmla="*/ 0 h 4973444"/>
              <a:gd name="connsiteX2" fmla="*/ 2163337 w 4326674"/>
              <a:gd name="connsiteY2" fmla="*/ 869795 h 4973444"/>
              <a:gd name="connsiteX3" fmla="*/ 4326674 w 4326674"/>
              <a:gd name="connsiteY3" fmla="*/ 869795 h 4973444"/>
              <a:gd name="connsiteX4" fmla="*/ 4326674 w 4326674"/>
              <a:gd name="connsiteY4" fmla="*/ 4973444 h 4973444"/>
              <a:gd name="connsiteX5" fmla="*/ 2163337 w 4326674"/>
              <a:gd name="connsiteY5" fmla="*/ 4973444 h 4973444"/>
              <a:gd name="connsiteX6" fmla="*/ 2163337 w 4326674"/>
              <a:gd name="connsiteY6" fmla="*/ 4103649 h 4973444"/>
              <a:gd name="connsiteX7" fmla="*/ 0 w 4326674"/>
              <a:gd name="connsiteY7" fmla="*/ 4103649 h 497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674" h="4973444">
                <a:moveTo>
                  <a:pt x="0" y="0"/>
                </a:moveTo>
                <a:lnTo>
                  <a:pt x="2163337" y="0"/>
                </a:lnTo>
                <a:lnTo>
                  <a:pt x="2163337" y="869795"/>
                </a:lnTo>
                <a:lnTo>
                  <a:pt x="4326674" y="869795"/>
                </a:lnTo>
                <a:lnTo>
                  <a:pt x="4326674" y="4973444"/>
                </a:lnTo>
                <a:lnTo>
                  <a:pt x="2163337" y="4973444"/>
                </a:lnTo>
                <a:lnTo>
                  <a:pt x="2163337" y="4103649"/>
                </a:lnTo>
                <a:lnTo>
                  <a:pt x="0" y="4103649"/>
                </a:lnTo>
                <a:close/>
              </a:path>
            </a:pathLst>
          </a:custGeom>
        </p:spPr>
        <p:txBody>
          <a:bodyPr wrap="square">
            <a:noAutofit/>
          </a:bodyPr>
          <a:lstStyle/>
          <a:p>
            <a:endParaRPr lang="en-US"/>
          </a:p>
        </p:txBody>
      </p:sp>
    </p:spTree>
    <p:extLst>
      <p:ext uri="{BB962C8B-B14F-4D97-AF65-F5344CB8AC3E}">
        <p14:creationId xmlns:p14="http://schemas.microsoft.com/office/powerpoint/2010/main" val="2130429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57200" y="2330605"/>
            <a:ext cx="11277600" cy="4070195"/>
          </a:xfrm>
          <a:custGeom>
            <a:avLst/>
            <a:gdLst>
              <a:gd name="connsiteX0" fmla="*/ 0 w 11277600"/>
              <a:gd name="connsiteY0" fmla="*/ 0 h 4070195"/>
              <a:gd name="connsiteX1" fmla="*/ 11277600 w 11277600"/>
              <a:gd name="connsiteY1" fmla="*/ 0 h 4070195"/>
              <a:gd name="connsiteX2" fmla="*/ 11277600 w 11277600"/>
              <a:gd name="connsiteY2" fmla="*/ 4070195 h 4070195"/>
              <a:gd name="connsiteX3" fmla="*/ 0 w 11277600"/>
              <a:gd name="connsiteY3" fmla="*/ 4070195 h 4070195"/>
            </a:gdLst>
            <a:ahLst/>
            <a:cxnLst>
              <a:cxn ang="0">
                <a:pos x="connsiteX0" y="connsiteY0"/>
              </a:cxn>
              <a:cxn ang="0">
                <a:pos x="connsiteX1" y="connsiteY1"/>
              </a:cxn>
              <a:cxn ang="0">
                <a:pos x="connsiteX2" y="connsiteY2"/>
              </a:cxn>
              <a:cxn ang="0">
                <a:pos x="connsiteX3" y="connsiteY3"/>
              </a:cxn>
            </a:cxnLst>
            <a:rect l="l" t="t" r="r" b="b"/>
            <a:pathLst>
              <a:path w="11277600" h="4070195">
                <a:moveTo>
                  <a:pt x="0" y="0"/>
                </a:moveTo>
                <a:lnTo>
                  <a:pt x="11277600" y="0"/>
                </a:lnTo>
                <a:lnTo>
                  <a:pt x="11277600" y="4070195"/>
                </a:lnTo>
                <a:lnTo>
                  <a:pt x="0" y="4070195"/>
                </a:lnTo>
                <a:close/>
              </a:path>
            </a:pathLst>
          </a:custGeom>
        </p:spPr>
        <p:txBody>
          <a:bodyPr wrap="square">
            <a:noAutofit/>
          </a:bodyPr>
          <a:lstStyle/>
          <a:p>
            <a:endParaRPr lang="en-US"/>
          </a:p>
        </p:txBody>
      </p:sp>
    </p:spTree>
    <p:extLst>
      <p:ext uri="{BB962C8B-B14F-4D97-AF65-F5344CB8AC3E}">
        <p14:creationId xmlns:p14="http://schemas.microsoft.com/office/powerpoint/2010/main" val="2126898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349298" y="646771"/>
            <a:ext cx="3433331" cy="4323974"/>
          </a:xfrm>
          <a:custGeom>
            <a:avLst/>
            <a:gdLst>
              <a:gd name="connsiteX0" fmla="*/ 0 w 3433331"/>
              <a:gd name="connsiteY0" fmla="*/ 0 h 4323974"/>
              <a:gd name="connsiteX1" fmla="*/ 3433331 w 3433331"/>
              <a:gd name="connsiteY1" fmla="*/ 0 h 4323974"/>
              <a:gd name="connsiteX2" fmla="*/ 3433331 w 3433331"/>
              <a:gd name="connsiteY2" fmla="*/ 4323974 h 4323974"/>
              <a:gd name="connsiteX3" fmla="*/ 0 w 3433331"/>
              <a:gd name="connsiteY3" fmla="*/ 4323974 h 4323974"/>
            </a:gdLst>
            <a:ahLst/>
            <a:cxnLst>
              <a:cxn ang="0">
                <a:pos x="connsiteX0" y="connsiteY0"/>
              </a:cxn>
              <a:cxn ang="0">
                <a:pos x="connsiteX1" y="connsiteY1"/>
              </a:cxn>
              <a:cxn ang="0">
                <a:pos x="connsiteX2" y="connsiteY2"/>
              </a:cxn>
              <a:cxn ang="0">
                <a:pos x="connsiteX3" y="connsiteY3"/>
              </a:cxn>
            </a:cxnLst>
            <a:rect l="l" t="t" r="r" b="b"/>
            <a:pathLst>
              <a:path w="3433331" h="4323974">
                <a:moveTo>
                  <a:pt x="0" y="0"/>
                </a:moveTo>
                <a:lnTo>
                  <a:pt x="3433331" y="0"/>
                </a:lnTo>
                <a:lnTo>
                  <a:pt x="3433331" y="4323974"/>
                </a:lnTo>
                <a:lnTo>
                  <a:pt x="0" y="4323974"/>
                </a:lnTo>
                <a:close/>
              </a:path>
            </a:pathLst>
          </a:custGeom>
        </p:spPr>
        <p:txBody>
          <a:bodyPr wrap="square">
            <a:noAutofit/>
          </a:bodyPr>
          <a:lstStyle/>
          <a:p>
            <a:endParaRPr lang="en-US"/>
          </a:p>
        </p:txBody>
      </p:sp>
    </p:spTree>
    <p:extLst>
      <p:ext uri="{BB962C8B-B14F-4D97-AF65-F5344CB8AC3E}">
        <p14:creationId xmlns:p14="http://schemas.microsoft.com/office/powerpoint/2010/main" val="1299274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4097868" y="0"/>
            <a:ext cx="8094132" cy="6858000"/>
          </a:xfrm>
          <a:custGeom>
            <a:avLst/>
            <a:gdLst>
              <a:gd name="connsiteX0" fmla="*/ 0 w 7371643"/>
              <a:gd name="connsiteY0" fmla="*/ 0 h 6858000"/>
              <a:gd name="connsiteX1" fmla="*/ 7371643 w 7371643"/>
              <a:gd name="connsiteY1" fmla="*/ 0 h 6858000"/>
              <a:gd name="connsiteX2" fmla="*/ 7371643 w 7371643"/>
              <a:gd name="connsiteY2" fmla="*/ 6858000 h 6858000"/>
              <a:gd name="connsiteX3" fmla="*/ 0 w 73716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71643" h="6858000">
                <a:moveTo>
                  <a:pt x="0" y="0"/>
                </a:moveTo>
                <a:lnTo>
                  <a:pt x="7371643" y="0"/>
                </a:lnTo>
                <a:lnTo>
                  <a:pt x="7371643" y="6858000"/>
                </a:lnTo>
                <a:lnTo>
                  <a:pt x="0" y="6858000"/>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2641600" y="1978379"/>
            <a:ext cx="2901242" cy="2901242"/>
          </a:xfrm>
          <a:custGeom>
            <a:avLst/>
            <a:gdLst>
              <a:gd name="connsiteX0" fmla="*/ 0 w 2901242"/>
              <a:gd name="connsiteY0" fmla="*/ 0 h 2901242"/>
              <a:gd name="connsiteX1" fmla="*/ 2901242 w 2901242"/>
              <a:gd name="connsiteY1" fmla="*/ 0 h 2901242"/>
              <a:gd name="connsiteX2" fmla="*/ 2901242 w 2901242"/>
              <a:gd name="connsiteY2" fmla="*/ 2901242 h 2901242"/>
              <a:gd name="connsiteX3" fmla="*/ 0 w 2901242"/>
              <a:gd name="connsiteY3" fmla="*/ 2901242 h 2901242"/>
            </a:gdLst>
            <a:ahLst/>
            <a:cxnLst>
              <a:cxn ang="0">
                <a:pos x="connsiteX0" y="connsiteY0"/>
              </a:cxn>
              <a:cxn ang="0">
                <a:pos x="connsiteX1" y="connsiteY1"/>
              </a:cxn>
              <a:cxn ang="0">
                <a:pos x="connsiteX2" y="connsiteY2"/>
              </a:cxn>
              <a:cxn ang="0">
                <a:pos x="connsiteX3" y="connsiteY3"/>
              </a:cxn>
            </a:cxnLst>
            <a:rect l="l" t="t" r="r" b="b"/>
            <a:pathLst>
              <a:path w="2901242" h="2901242">
                <a:moveTo>
                  <a:pt x="0" y="0"/>
                </a:moveTo>
                <a:lnTo>
                  <a:pt x="2901242" y="0"/>
                </a:lnTo>
                <a:lnTo>
                  <a:pt x="2901242" y="2901242"/>
                </a:lnTo>
                <a:lnTo>
                  <a:pt x="0" y="2901242"/>
                </a:lnTo>
                <a:close/>
              </a:path>
            </a:pathLst>
          </a:custGeom>
        </p:spPr>
        <p:txBody>
          <a:bodyPr wrap="square">
            <a:noAutofit/>
          </a:bodyPr>
          <a:lstStyle/>
          <a:p>
            <a:endParaRPr lang="en-US"/>
          </a:p>
        </p:txBody>
      </p:sp>
    </p:spTree>
    <p:extLst>
      <p:ext uri="{BB962C8B-B14F-4D97-AF65-F5344CB8AC3E}">
        <p14:creationId xmlns:p14="http://schemas.microsoft.com/office/powerpoint/2010/main" val="945860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075626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
        <p:nvSpPr>
          <p:cNvPr id="6" name="Picture Placeholder 5"/>
          <p:cNvSpPr>
            <a:spLocks noGrp="1"/>
          </p:cNvSpPr>
          <p:nvPr>
            <p:ph type="pic" sz="quarter" idx="11"/>
          </p:nvPr>
        </p:nvSpPr>
        <p:spPr>
          <a:xfrm>
            <a:off x="914400" y="914400"/>
            <a:ext cx="3849511" cy="5029200"/>
          </a:xfrm>
          <a:custGeom>
            <a:avLst/>
            <a:gdLst>
              <a:gd name="connsiteX0" fmla="*/ 0 w 3849511"/>
              <a:gd name="connsiteY0" fmla="*/ 0 h 5029200"/>
              <a:gd name="connsiteX1" fmla="*/ 3849511 w 3849511"/>
              <a:gd name="connsiteY1" fmla="*/ 0 h 5029200"/>
              <a:gd name="connsiteX2" fmla="*/ 3849511 w 3849511"/>
              <a:gd name="connsiteY2" fmla="*/ 5029200 h 5029200"/>
              <a:gd name="connsiteX3" fmla="*/ 0 w 3849511"/>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849511" h="5029200">
                <a:moveTo>
                  <a:pt x="0" y="0"/>
                </a:moveTo>
                <a:lnTo>
                  <a:pt x="3849511" y="0"/>
                </a:lnTo>
                <a:lnTo>
                  <a:pt x="3849511" y="5029200"/>
                </a:lnTo>
                <a:lnTo>
                  <a:pt x="0" y="5029200"/>
                </a:lnTo>
                <a:close/>
              </a:path>
            </a:pathLst>
          </a:custGeom>
        </p:spPr>
        <p:txBody>
          <a:bodyPr wrap="square">
            <a:noAutofit/>
          </a:bodyPr>
          <a:lstStyle/>
          <a:p>
            <a:endParaRPr lang="en-US"/>
          </a:p>
        </p:txBody>
      </p:sp>
    </p:spTree>
    <p:extLst>
      <p:ext uri="{BB962C8B-B14F-4D97-AF65-F5344CB8AC3E}">
        <p14:creationId xmlns:p14="http://schemas.microsoft.com/office/powerpoint/2010/main" val="1253841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rot="10800000">
            <a:off x="515007" y="515006"/>
            <a:ext cx="4593021" cy="5827986"/>
          </a:xfrm>
          <a:custGeom>
            <a:avLst/>
            <a:gdLst>
              <a:gd name="connsiteX0" fmla="*/ 0 w 4593021"/>
              <a:gd name="connsiteY0" fmla="*/ 0 h 5827986"/>
              <a:gd name="connsiteX1" fmla="*/ 4593021 w 4593021"/>
              <a:gd name="connsiteY1" fmla="*/ 0 h 5827986"/>
              <a:gd name="connsiteX2" fmla="*/ 4593021 w 4593021"/>
              <a:gd name="connsiteY2" fmla="*/ 5827986 h 5827986"/>
              <a:gd name="connsiteX3" fmla="*/ 0 w 4593021"/>
              <a:gd name="connsiteY3" fmla="*/ 5827986 h 5827986"/>
            </a:gdLst>
            <a:ahLst/>
            <a:cxnLst>
              <a:cxn ang="0">
                <a:pos x="connsiteX0" y="connsiteY0"/>
              </a:cxn>
              <a:cxn ang="0">
                <a:pos x="connsiteX1" y="connsiteY1"/>
              </a:cxn>
              <a:cxn ang="0">
                <a:pos x="connsiteX2" y="connsiteY2"/>
              </a:cxn>
              <a:cxn ang="0">
                <a:pos x="connsiteX3" y="connsiteY3"/>
              </a:cxn>
            </a:cxnLst>
            <a:rect l="l" t="t" r="r" b="b"/>
            <a:pathLst>
              <a:path w="4593021" h="5827986">
                <a:moveTo>
                  <a:pt x="0" y="0"/>
                </a:moveTo>
                <a:lnTo>
                  <a:pt x="4593021" y="0"/>
                </a:lnTo>
                <a:lnTo>
                  <a:pt x="4593021" y="5827986"/>
                </a:lnTo>
                <a:lnTo>
                  <a:pt x="0" y="5827986"/>
                </a:ln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1181298" y="1181297"/>
            <a:ext cx="3260440" cy="4495404"/>
          </a:xfrm>
          <a:custGeom>
            <a:avLst/>
            <a:gdLst>
              <a:gd name="connsiteX0" fmla="*/ 424479 w 3260440"/>
              <a:gd name="connsiteY0" fmla="*/ 424479 h 4495404"/>
              <a:gd name="connsiteX1" fmla="*/ 424479 w 3260440"/>
              <a:gd name="connsiteY1" fmla="*/ 4070925 h 4495404"/>
              <a:gd name="connsiteX2" fmla="*/ 2835961 w 3260440"/>
              <a:gd name="connsiteY2" fmla="*/ 4070925 h 4495404"/>
              <a:gd name="connsiteX3" fmla="*/ 2835961 w 3260440"/>
              <a:gd name="connsiteY3" fmla="*/ 424479 h 4495404"/>
              <a:gd name="connsiteX4" fmla="*/ 0 w 3260440"/>
              <a:gd name="connsiteY4" fmla="*/ 0 h 4495404"/>
              <a:gd name="connsiteX5" fmla="*/ 3260440 w 3260440"/>
              <a:gd name="connsiteY5" fmla="*/ 0 h 4495404"/>
              <a:gd name="connsiteX6" fmla="*/ 3260440 w 3260440"/>
              <a:gd name="connsiteY6" fmla="*/ 4495404 h 4495404"/>
              <a:gd name="connsiteX7" fmla="*/ 0 w 3260440"/>
              <a:gd name="connsiteY7" fmla="*/ 4495404 h 449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0440" h="4495404">
                <a:moveTo>
                  <a:pt x="424479" y="424479"/>
                </a:moveTo>
                <a:lnTo>
                  <a:pt x="424479" y="4070925"/>
                </a:lnTo>
                <a:lnTo>
                  <a:pt x="2835961" y="4070925"/>
                </a:lnTo>
                <a:lnTo>
                  <a:pt x="2835961" y="424479"/>
                </a:lnTo>
                <a:close/>
                <a:moveTo>
                  <a:pt x="0" y="0"/>
                </a:moveTo>
                <a:lnTo>
                  <a:pt x="3260440" y="0"/>
                </a:lnTo>
                <a:lnTo>
                  <a:pt x="3260440" y="4495404"/>
                </a:lnTo>
                <a:lnTo>
                  <a:pt x="0" y="4495404"/>
                </a:lnTo>
                <a:close/>
              </a:path>
            </a:pathLst>
          </a:custGeom>
        </p:spPr>
        <p:txBody>
          <a:bodyPr wrap="square">
            <a:noAutofit/>
          </a:bodyPr>
          <a:lstStyle/>
          <a:p>
            <a:endParaRPr lang="en-US"/>
          </a:p>
        </p:txBody>
      </p:sp>
    </p:spTree>
    <p:extLst>
      <p:ext uri="{BB962C8B-B14F-4D97-AF65-F5344CB8AC3E}">
        <p14:creationId xmlns:p14="http://schemas.microsoft.com/office/powerpoint/2010/main" val="39001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7083973" y="515006"/>
            <a:ext cx="4593021" cy="5827986"/>
          </a:xfrm>
          <a:custGeom>
            <a:avLst/>
            <a:gdLst>
              <a:gd name="connsiteX0" fmla="*/ 0 w 4593021"/>
              <a:gd name="connsiteY0" fmla="*/ 0 h 5827986"/>
              <a:gd name="connsiteX1" fmla="*/ 4593021 w 4593021"/>
              <a:gd name="connsiteY1" fmla="*/ 0 h 5827986"/>
              <a:gd name="connsiteX2" fmla="*/ 4593021 w 4593021"/>
              <a:gd name="connsiteY2" fmla="*/ 5827986 h 5827986"/>
              <a:gd name="connsiteX3" fmla="*/ 0 w 4593021"/>
              <a:gd name="connsiteY3" fmla="*/ 5827986 h 5827986"/>
            </a:gdLst>
            <a:ahLst/>
            <a:cxnLst>
              <a:cxn ang="0">
                <a:pos x="connsiteX0" y="connsiteY0"/>
              </a:cxn>
              <a:cxn ang="0">
                <a:pos x="connsiteX1" y="connsiteY1"/>
              </a:cxn>
              <a:cxn ang="0">
                <a:pos x="connsiteX2" y="connsiteY2"/>
              </a:cxn>
              <a:cxn ang="0">
                <a:pos x="connsiteX3" y="connsiteY3"/>
              </a:cxn>
            </a:cxnLst>
            <a:rect l="l" t="t" r="r" b="b"/>
            <a:pathLst>
              <a:path w="4593021" h="5827986">
                <a:moveTo>
                  <a:pt x="0" y="0"/>
                </a:moveTo>
                <a:lnTo>
                  <a:pt x="4593021" y="0"/>
                </a:lnTo>
                <a:lnTo>
                  <a:pt x="4593021" y="5827986"/>
                </a:lnTo>
                <a:lnTo>
                  <a:pt x="0" y="5827986"/>
                </a:lnTo>
                <a:close/>
              </a:path>
            </a:pathLst>
          </a:custGeom>
        </p:spPr>
        <p:txBody>
          <a:bodyPr wrap="square">
            <a:noAutofit/>
          </a:bodyPr>
          <a:lstStyle/>
          <a:p>
            <a:endParaRPr lang="en-US"/>
          </a:p>
        </p:txBody>
      </p:sp>
      <p:sp>
        <p:nvSpPr>
          <p:cNvPr id="13" name="Picture Placeholder 12"/>
          <p:cNvSpPr>
            <a:spLocks noGrp="1"/>
          </p:cNvSpPr>
          <p:nvPr>
            <p:ph type="pic" sz="quarter" idx="12"/>
          </p:nvPr>
        </p:nvSpPr>
        <p:spPr>
          <a:xfrm rot="10800000">
            <a:off x="7765864" y="1814379"/>
            <a:ext cx="3229238" cy="3229238"/>
          </a:xfrm>
          <a:custGeom>
            <a:avLst/>
            <a:gdLst>
              <a:gd name="connsiteX0" fmla="*/ 1614619 w 3229238"/>
              <a:gd name="connsiteY0" fmla="*/ 434897 h 3229238"/>
              <a:gd name="connsiteX1" fmla="*/ 434897 w 3229238"/>
              <a:gd name="connsiteY1" fmla="*/ 1614619 h 3229238"/>
              <a:gd name="connsiteX2" fmla="*/ 1614619 w 3229238"/>
              <a:gd name="connsiteY2" fmla="*/ 2794341 h 3229238"/>
              <a:gd name="connsiteX3" fmla="*/ 2794341 w 3229238"/>
              <a:gd name="connsiteY3" fmla="*/ 1614619 h 3229238"/>
              <a:gd name="connsiteX4" fmla="*/ 1614619 w 3229238"/>
              <a:gd name="connsiteY4" fmla="*/ 434897 h 3229238"/>
              <a:gd name="connsiteX5" fmla="*/ 1614619 w 3229238"/>
              <a:gd name="connsiteY5" fmla="*/ 0 h 3229238"/>
              <a:gd name="connsiteX6" fmla="*/ 3229238 w 3229238"/>
              <a:gd name="connsiteY6" fmla="*/ 1614619 h 3229238"/>
              <a:gd name="connsiteX7" fmla="*/ 1614619 w 3229238"/>
              <a:gd name="connsiteY7" fmla="*/ 3229238 h 3229238"/>
              <a:gd name="connsiteX8" fmla="*/ 0 w 3229238"/>
              <a:gd name="connsiteY8" fmla="*/ 1614619 h 3229238"/>
              <a:gd name="connsiteX9" fmla="*/ 1614619 w 3229238"/>
              <a:gd name="connsiteY9" fmla="*/ 0 h 322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9238" h="3229238">
                <a:moveTo>
                  <a:pt x="1614619" y="434897"/>
                </a:moveTo>
                <a:cubicBezTo>
                  <a:pt x="963077" y="434897"/>
                  <a:pt x="434897" y="963077"/>
                  <a:pt x="434897" y="1614619"/>
                </a:cubicBezTo>
                <a:cubicBezTo>
                  <a:pt x="434897" y="2266161"/>
                  <a:pt x="963077" y="2794341"/>
                  <a:pt x="1614619" y="2794341"/>
                </a:cubicBezTo>
                <a:cubicBezTo>
                  <a:pt x="2266161" y="2794341"/>
                  <a:pt x="2794341" y="2266161"/>
                  <a:pt x="2794341" y="1614619"/>
                </a:cubicBezTo>
                <a:cubicBezTo>
                  <a:pt x="2794341" y="963077"/>
                  <a:pt x="2266161" y="434897"/>
                  <a:pt x="1614619" y="434897"/>
                </a:cubicBezTo>
                <a:close/>
                <a:moveTo>
                  <a:pt x="1614619" y="0"/>
                </a:moveTo>
                <a:cubicBezTo>
                  <a:pt x="2506348" y="0"/>
                  <a:pt x="3229238" y="722890"/>
                  <a:pt x="3229238" y="1614619"/>
                </a:cubicBezTo>
                <a:cubicBezTo>
                  <a:pt x="3229238" y="2506348"/>
                  <a:pt x="2506348" y="3229238"/>
                  <a:pt x="1614619" y="3229238"/>
                </a:cubicBezTo>
                <a:cubicBezTo>
                  <a:pt x="722890" y="3229238"/>
                  <a:pt x="0" y="2506348"/>
                  <a:pt x="0" y="1614619"/>
                </a:cubicBezTo>
                <a:cubicBezTo>
                  <a:pt x="0" y="722890"/>
                  <a:pt x="722890" y="0"/>
                  <a:pt x="161461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724070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2900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602827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684401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10"/>
          <p:cNvSpPr>
            <a:spLocks noGrp="1"/>
          </p:cNvSpPr>
          <p:nvPr>
            <p:ph type="pic" sz="quarter" idx="10"/>
          </p:nvPr>
        </p:nvSpPr>
        <p:spPr>
          <a:xfrm>
            <a:off x="0" y="0"/>
            <a:ext cx="8094132" cy="6858000"/>
          </a:xfrm>
          <a:custGeom>
            <a:avLst/>
            <a:gdLst>
              <a:gd name="connsiteX0" fmla="*/ 0 w 7371643"/>
              <a:gd name="connsiteY0" fmla="*/ 0 h 6858000"/>
              <a:gd name="connsiteX1" fmla="*/ 7371643 w 7371643"/>
              <a:gd name="connsiteY1" fmla="*/ 0 h 6858000"/>
              <a:gd name="connsiteX2" fmla="*/ 7371643 w 7371643"/>
              <a:gd name="connsiteY2" fmla="*/ 6858000 h 6858000"/>
              <a:gd name="connsiteX3" fmla="*/ 0 w 73716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71643" h="6858000">
                <a:moveTo>
                  <a:pt x="0" y="0"/>
                </a:moveTo>
                <a:lnTo>
                  <a:pt x="7371643" y="0"/>
                </a:lnTo>
                <a:lnTo>
                  <a:pt x="737164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111686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650380" y="1650380"/>
            <a:ext cx="8891240" cy="3557240"/>
          </a:xfrm>
          <a:custGeom>
            <a:avLst/>
            <a:gdLst>
              <a:gd name="connsiteX0" fmla="*/ 0 w 8891240"/>
              <a:gd name="connsiteY0" fmla="*/ 0 h 3557240"/>
              <a:gd name="connsiteX1" fmla="*/ 8891240 w 8891240"/>
              <a:gd name="connsiteY1" fmla="*/ 0 h 3557240"/>
              <a:gd name="connsiteX2" fmla="*/ 8891240 w 8891240"/>
              <a:gd name="connsiteY2" fmla="*/ 3557240 h 3557240"/>
              <a:gd name="connsiteX3" fmla="*/ 0 w 8891240"/>
              <a:gd name="connsiteY3" fmla="*/ 3557240 h 3557240"/>
            </a:gdLst>
            <a:ahLst/>
            <a:cxnLst>
              <a:cxn ang="0">
                <a:pos x="connsiteX0" y="connsiteY0"/>
              </a:cxn>
              <a:cxn ang="0">
                <a:pos x="connsiteX1" y="connsiteY1"/>
              </a:cxn>
              <a:cxn ang="0">
                <a:pos x="connsiteX2" y="connsiteY2"/>
              </a:cxn>
              <a:cxn ang="0">
                <a:pos x="connsiteX3" y="connsiteY3"/>
              </a:cxn>
            </a:cxnLst>
            <a:rect l="l" t="t" r="r" b="b"/>
            <a:pathLst>
              <a:path w="8891240" h="3557240">
                <a:moveTo>
                  <a:pt x="0" y="0"/>
                </a:moveTo>
                <a:lnTo>
                  <a:pt x="8891240" y="0"/>
                </a:lnTo>
                <a:lnTo>
                  <a:pt x="8891240" y="3557240"/>
                </a:lnTo>
                <a:lnTo>
                  <a:pt x="0" y="3557240"/>
                </a:lnTo>
                <a:close/>
              </a:path>
            </a:pathLst>
          </a:custGeom>
        </p:spPr>
        <p:txBody>
          <a:bodyPr wrap="square">
            <a:noAutofit/>
          </a:bodyPr>
          <a:lstStyle/>
          <a:p>
            <a:endParaRPr lang="en-US"/>
          </a:p>
        </p:txBody>
      </p:sp>
    </p:spTree>
    <p:extLst>
      <p:ext uri="{BB962C8B-B14F-4D97-AF65-F5344CB8AC3E}">
        <p14:creationId xmlns:p14="http://schemas.microsoft.com/office/powerpoint/2010/main" val="1566622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1092819"/>
            <a:ext cx="981308" cy="4091061"/>
          </a:xfrm>
          <a:custGeom>
            <a:avLst/>
            <a:gdLst>
              <a:gd name="connsiteX0" fmla="*/ 0 w 981308"/>
              <a:gd name="connsiteY0" fmla="*/ 0 h 4091061"/>
              <a:gd name="connsiteX1" fmla="*/ 981308 w 981308"/>
              <a:gd name="connsiteY1" fmla="*/ 0 h 4091061"/>
              <a:gd name="connsiteX2" fmla="*/ 981308 w 981308"/>
              <a:gd name="connsiteY2" fmla="*/ 4091061 h 4091061"/>
              <a:gd name="connsiteX3" fmla="*/ 0 w 981308"/>
              <a:gd name="connsiteY3" fmla="*/ 4091061 h 4091061"/>
            </a:gdLst>
            <a:ahLst/>
            <a:cxnLst>
              <a:cxn ang="0">
                <a:pos x="connsiteX0" y="connsiteY0"/>
              </a:cxn>
              <a:cxn ang="0">
                <a:pos x="connsiteX1" y="connsiteY1"/>
              </a:cxn>
              <a:cxn ang="0">
                <a:pos x="connsiteX2" y="connsiteY2"/>
              </a:cxn>
              <a:cxn ang="0">
                <a:pos x="connsiteX3" y="connsiteY3"/>
              </a:cxn>
            </a:cxnLst>
            <a:rect l="l" t="t" r="r" b="b"/>
            <a:pathLst>
              <a:path w="981308" h="4091061">
                <a:moveTo>
                  <a:pt x="0" y="0"/>
                </a:moveTo>
                <a:lnTo>
                  <a:pt x="981308" y="0"/>
                </a:lnTo>
                <a:lnTo>
                  <a:pt x="981308" y="4091061"/>
                </a:lnTo>
                <a:lnTo>
                  <a:pt x="0" y="4091061"/>
                </a:lnTo>
                <a:close/>
              </a:path>
            </a:pathLst>
          </a:custGeom>
        </p:spPr>
        <p:txBody>
          <a:bodyPr wrap="square">
            <a:noAutofit/>
          </a:bodyPr>
          <a:lstStyle/>
          <a:p>
            <a:endParaRPr lang="en-US"/>
          </a:p>
        </p:txBody>
      </p:sp>
      <p:sp>
        <p:nvSpPr>
          <p:cNvPr id="18" name="Picture Placeholder 17"/>
          <p:cNvSpPr>
            <a:spLocks noGrp="1"/>
          </p:cNvSpPr>
          <p:nvPr>
            <p:ph type="pic" sz="quarter" idx="11"/>
          </p:nvPr>
        </p:nvSpPr>
        <p:spPr>
          <a:xfrm>
            <a:off x="1405054" y="0"/>
            <a:ext cx="2509024" cy="1951463"/>
          </a:xfrm>
          <a:custGeom>
            <a:avLst/>
            <a:gdLst>
              <a:gd name="connsiteX0" fmla="*/ 0 w 2509024"/>
              <a:gd name="connsiteY0" fmla="*/ 0 h 1951463"/>
              <a:gd name="connsiteX1" fmla="*/ 2509024 w 2509024"/>
              <a:gd name="connsiteY1" fmla="*/ 0 h 1951463"/>
              <a:gd name="connsiteX2" fmla="*/ 2509024 w 2509024"/>
              <a:gd name="connsiteY2" fmla="*/ 1951463 h 1951463"/>
              <a:gd name="connsiteX3" fmla="*/ 0 w 2509024"/>
              <a:gd name="connsiteY3" fmla="*/ 1951463 h 1951463"/>
            </a:gdLst>
            <a:ahLst/>
            <a:cxnLst>
              <a:cxn ang="0">
                <a:pos x="connsiteX0" y="connsiteY0"/>
              </a:cxn>
              <a:cxn ang="0">
                <a:pos x="connsiteX1" y="connsiteY1"/>
              </a:cxn>
              <a:cxn ang="0">
                <a:pos x="connsiteX2" y="connsiteY2"/>
              </a:cxn>
              <a:cxn ang="0">
                <a:pos x="connsiteX3" y="connsiteY3"/>
              </a:cxn>
            </a:cxnLst>
            <a:rect l="l" t="t" r="r" b="b"/>
            <a:pathLst>
              <a:path w="2509024" h="1951463">
                <a:moveTo>
                  <a:pt x="0" y="0"/>
                </a:moveTo>
                <a:lnTo>
                  <a:pt x="2509024" y="0"/>
                </a:lnTo>
                <a:lnTo>
                  <a:pt x="2509024" y="1951463"/>
                </a:lnTo>
                <a:lnTo>
                  <a:pt x="0" y="1951463"/>
                </a:lnTo>
                <a:close/>
              </a:path>
            </a:pathLst>
          </a:custGeom>
        </p:spPr>
        <p:txBody>
          <a:bodyPr wrap="square">
            <a:noAutofit/>
          </a:bodyPr>
          <a:lstStyle/>
          <a:p>
            <a:endParaRPr lang="en-US"/>
          </a:p>
        </p:txBody>
      </p:sp>
      <p:sp>
        <p:nvSpPr>
          <p:cNvPr id="19" name="Picture Placeholder 18"/>
          <p:cNvSpPr>
            <a:spLocks noGrp="1"/>
          </p:cNvSpPr>
          <p:nvPr>
            <p:ph type="pic" sz="quarter" idx="12"/>
          </p:nvPr>
        </p:nvSpPr>
        <p:spPr>
          <a:xfrm>
            <a:off x="1405054" y="3534937"/>
            <a:ext cx="2509024" cy="3323063"/>
          </a:xfrm>
          <a:custGeom>
            <a:avLst/>
            <a:gdLst>
              <a:gd name="connsiteX0" fmla="*/ 0 w 2509024"/>
              <a:gd name="connsiteY0" fmla="*/ 0 h 3323063"/>
              <a:gd name="connsiteX1" fmla="*/ 2509024 w 2509024"/>
              <a:gd name="connsiteY1" fmla="*/ 0 h 3323063"/>
              <a:gd name="connsiteX2" fmla="*/ 2509024 w 2509024"/>
              <a:gd name="connsiteY2" fmla="*/ 3323063 h 3323063"/>
              <a:gd name="connsiteX3" fmla="*/ 0 w 2509024"/>
              <a:gd name="connsiteY3" fmla="*/ 3323063 h 3323063"/>
            </a:gdLst>
            <a:ahLst/>
            <a:cxnLst>
              <a:cxn ang="0">
                <a:pos x="connsiteX0" y="connsiteY0"/>
              </a:cxn>
              <a:cxn ang="0">
                <a:pos x="connsiteX1" y="connsiteY1"/>
              </a:cxn>
              <a:cxn ang="0">
                <a:pos x="connsiteX2" y="connsiteY2"/>
              </a:cxn>
              <a:cxn ang="0">
                <a:pos x="connsiteX3" y="connsiteY3"/>
              </a:cxn>
            </a:cxnLst>
            <a:rect l="l" t="t" r="r" b="b"/>
            <a:pathLst>
              <a:path w="2509024" h="3323063">
                <a:moveTo>
                  <a:pt x="0" y="0"/>
                </a:moveTo>
                <a:lnTo>
                  <a:pt x="2509024" y="0"/>
                </a:lnTo>
                <a:lnTo>
                  <a:pt x="2509024" y="3323063"/>
                </a:lnTo>
                <a:lnTo>
                  <a:pt x="0" y="3323063"/>
                </a:lnTo>
                <a:close/>
              </a:path>
            </a:pathLst>
          </a:custGeom>
        </p:spPr>
        <p:txBody>
          <a:bodyPr wrap="square">
            <a:noAutofit/>
          </a:bodyPr>
          <a:lstStyle/>
          <a:p>
            <a:endParaRPr lang="en-US"/>
          </a:p>
        </p:txBody>
      </p:sp>
      <p:sp>
        <p:nvSpPr>
          <p:cNvPr id="20" name="Picture Placeholder 19"/>
          <p:cNvSpPr>
            <a:spLocks noGrp="1"/>
          </p:cNvSpPr>
          <p:nvPr>
            <p:ph type="pic" sz="quarter" idx="13"/>
          </p:nvPr>
        </p:nvSpPr>
        <p:spPr>
          <a:xfrm>
            <a:off x="4337824" y="1092819"/>
            <a:ext cx="3088888" cy="4091061"/>
          </a:xfrm>
          <a:custGeom>
            <a:avLst/>
            <a:gdLst>
              <a:gd name="connsiteX0" fmla="*/ 0 w 3088888"/>
              <a:gd name="connsiteY0" fmla="*/ 0 h 4091061"/>
              <a:gd name="connsiteX1" fmla="*/ 3088888 w 3088888"/>
              <a:gd name="connsiteY1" fmla="*/ 0 h 4091061"/>
              <a:gd name="connsiteX2" fmla="*/ 3088888 w 3088888"/>
              <a:gd name="connsiteY2" fmla="*/ 4091061 h 4091061"/>
              <a:gd name="connsiteX3" fmla="*/ 0 w 3088888"/>
              <a:gd name="connsiteY3" fmla="*/ 4091061 h 4091061"/>
            </a:gdLst>
            <a:ahLst/>
            <a:cxnLst>
              <a:cxn ang="0">
                <a:pos x="connsiteX0" y="connsiteY0"/>
              </a:cxn>
              <a:cxn ang="0">
                <a:pos x="connsiteX1" y="connsiteY1"/>
              </a:cxn>
              <a:cxn ang="0">
                <a:pos x="connsiteX2" y="connsiteY2"/>
              </a:cxn>
              <a:cxn ang="0">
                <a:pos x="connsiteX3" y="connsiteY3"/>
              </a:cxn>
            </a:cxnLst>
            <a:rect l="l" t="t" r="r" b="b"/>
            <a:pathLst>
              <a:path w="3088888" h="4091061">
                <a:moveTo>
                  <a:pt x="0" y="0"/>
                </a:moveTo>
                <a:lnTo>
                  <a:pt x="3088888" y="0"/>
                </a:lnTo>
                <a:lnTo>
                  <a:pt x="3088888" y="4091061"/>
                </a:lnTo>
                <a:lnTo>
                  <a:pt x="0" y="4091061"/>
                </a:lnTo>
                <a:close/>
              </a:path>
            </a:pathLst>
          </a:custGeom>
        </p:spPr>
        <p:txBody>
          <a:bodyPr wrap="square">
            <a:noAutofit/>
          </a:bodyPr>
          <a:lstStyle/>
          <a:p>
            <a:endParaRPr lang="en-US"/>
          </a:p>
        </p:txBody>
      </p:sp>
    </p:spTree>
    <p:extLst>
      <p:ext uri="{BB962C8B-B14F-4D97-AF65-F5344CB8AC3E}">
        <p14:creationId xmlns:p14="http://schemas.microsoft.com/office/powerpoint/2010/main" val="860457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2166" y="602166"/>
            <a:ext cx="10987668" cy="5653668"/>
          </a:xfrm>
          <a:custGeom>
            <a:avLst/>
            <a:gdLst>
              <a:gd name="connsiteX0" fmla="*/ 0 w 10987668"/>
              <a:gd name="connsiteY0" fmla="*/ 0 h 5653668"/>
              <a:gd name="connsiteX1" fmla="*/ 10987668 w 10987668"/>
              <a:gd name="connsiteY1" fmla="*/ 0 h 5653668"/>
              <a:gd name="connsiteX2" fmla="*/ 10987668 w 10987668"/>
              <a:gd name="connsiteY2" fmla="*/ 5653668 h 5653668"/>
              <a:gd name="connsiteX3" fmla="*/ 0 w 10987668"/>
              <a:gd name="connsiteY3" fmla="*/ 5653668 h 5653668"/>
            </a:gdLst>
            <a:ahLst/>
            <a:cxnLst>
              <a:cxn ang="0">
                <a:pos x="connsiteX0" y="connsiteY0"/>
              </a:cxn>
              <a:cxn ang="0">
                <a:pos x="connsiteX1" y="connsiteY1"/>
              </a:cxn>
              <a:cxn ang="0">
                <a:pos x="connsiteX2" y="connsiteY2"/>
              </a:cxn>
              <a:cxn ang="0">
                <a:pos x="connsiteX3" y="connsiteY3"/>
              </a:cxn>
            </a:cxnLst>
            <a:rect l="l" t="t" r="r" b="b"/>
            <a:pathLst>
              <a:path w="10987668" h="5653668">
                <a:moveTo>
                  <a:pt x="0" y="0"/>
                </a:moveTo>
                <a:lnTo>
                  <a:pt x="10987668" y="0"/>
                </a:lnTo>
                <a:lnTo>
                  <a:pt x="10987668" y="5653668"/>
                </a:lnTo>
                <a:lnTo>
                  <a:pt x="0" y="5653668"/>
                </a:lnTo>
                <a:close/>
              </a:path>
            </a:pathLst>
          </a:custGeom>
        </p:spPr>
        <p:txBody>
          <a:bodyPr wrap="square">
            <a:noAutofit/>
          </a:bodyPr>
          <a:lstStyle/>
          <a:p>
            <a:endParaRPr lang="en-US"/>
          </a:p>
        </p:txBody>
      </p:sp>
    </p:spTree>
    <p:extLst>
      <p:ext uri="{BB962C8B-B14F-4D97-AF65-F5344CB8AC3E}">
        <p14:creationId xmlns:p14="http://schemas.microsoft.com/office/powerpoint/2010/main" val="688457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650380" y="0"/>
            <a:ext cx="8891240" cy="3557240"/>
          </a:xfrm>
          <a:custGeom>
            <a:avLst/>
            <a:gdLst>
              <a:gd name="connsiteX0" fmla="*/ 0 w 8891240"/>
              <a:gd name="connsiteY0" fmla="*/ 0 h 3557240"/>
              <a:gd name="connsiteX1" fmla="*/ 8891240 w 8891240"/>
              <a:gd name="connsiteY1" fmla="*/ 0 h 3557240"/>
              <a:gd name="connsiteX2" fmla="*/ 8891240 w 8891240"/>
              <a:gd name="connsiteY2" fmla="*/ 3557240 h 3557240"/>
              <a:gd name="connsiteX3" fmla="*/ 0 w 8891240"/>
              <a:gd name="connsiteY3" fmla="*/ 3557240 h 3557240"/>
            </a:gdLst>
            <a:ahLst/>
            <a:cxnLst>
              <a:cxn ang="0">
                <a:pos x="connsiteX0" y="connsiteY0"/>
              </a:cxn>
              <a:cxn ang="0">
                <a:pos x="connsiteX1" y="connsiteY1"/>
              </a:cxn>
              <a:cxn ang="0">
                <a:pos x="connsiteX2" y="connsiteY2"/>
              </a:cxn>
              <a:cxn ang="0">
                <a:pos x="connsiteX3" y="connsiteY3"/>
              </a:cxn>
            </a:cxnLst>
            <a:rect l="l" t="t" r="r" b="b"/>
            <a:pathLst>
              <a:path w="8891240" h="3557240">
                <a:moveTo>
                  <a:pt x="0" y="0"/>
                </a:moveTo>
                <a:lnTo>
                  <a:pt x="8891240" y="0"/>
                </a:lnTo>
                <a:lnTo>
                  <a:pt x="8891240" y="3557240"/>
                </a:lnTo>
                <a:lnTo>
                  <a:pt x="0" y="3557240"/>
                </a:lnTo>
                <a:close/>
              </a:path>
            </a:pathLst>
          </a:custGeom>
        </p:spPr>
        <p:txBody>
          <a:bodyPr wrap="square">
            <a:noAutofit/>
          </a:bodyPr>
          <a:lstStyle/>
          <a:p>
            <a:endParaRPr lang="en-US"/>
          </a:p>
        </p:txBody>
      </p:sp>
    </p:spTree>
    <p:extLst>
      <p:ext uri="{BB962C8B-B14F-4D97-AF65-F5344CB8AC3E}">
        <p14:creationId xmlns:p14="http://schemas.microsoft.com/office/powerpoint/2010/main" val="164754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502979" y="515007"/>
            <a:ext cx="9186042" cy="5827986"/>
          </a:xfrm>
          <a:custGeom>
            <a:avLst/>
            <a:gdLst>
              <a:gd name="connsiteX0" fmla="*/ 0 w 9186042"/>
              <a:gd name="connsiteY0" fmla="*/ 0 h 5827986"/>
              <a:gd name="connsiteX1" fmla="*/ 9186042 w 9186042"/>
              <a:gd name="connsiteY1" fmla="*/ 0 h 5827986"/>
              <a:gd name="connsiteX2" fmla="*/ 9186042 w 9186042"/>
              <a:gd name="connsiteY2" fmla="*/ 5827986 h 5827986"/>
              <a:gd name="connsiteX3" fmla="*/ 0 w 9186042"/>
              <a:gd name="connsiteY3" fmla="*/ 5827986 h 5827986"/>
            </a:gdLst>
            <a:ahLst/>
            <a:cxnLst>
              <a:cxn ang="0">
                <a:pos x="connsiteX0" y="connsiteY0"/>
              </a:cxn>
              <a:cxn ang="0">
                <a:pos x="connsiteX1" y="connsiteY1"/>
              </a:cxn>
              <a:cxn ang="0">
                <a:pos x="connsiteX2" y="connsiteY2"/>
              </a:cxn>
              <a:cxn ang="0">
                <a:pos x="connsiteX3" y="connsiteY3"/>
              </a:cxn>
            </a:cxnLst>
            <a:rect l="l" t="t" r="r" b="b"/>
            <a:pathLst>
              <a:path w="9186042" h="5827986">
                <a:moveTo>
                  <a:pt x="0" y="0"/>
                </a:moveTo>
                <a:lnTo>
                  <a:pt x="9186042" y="0"/>
                </a:lnTo>
                <a:lnTo>
                  <a:pt x="9186042" y="5827986"/>
                </a:lnTo>
                <a:lnTo>
                  <a:pt x="0" y="5827986"/>
                </a:lnTo>
                <a:close/>
              </a:path>
            </a:pathLst>
          </a:custGeom>
        </p:spPr>
        <p:txBody>
          <a:bodyPr wrap="square">
            <a:noAutofit/>
          </a:bodyPr>
          <a:lstStyle/>
          <a:p>
            <a:endParaRPr lang="en-US"/>
          </a:p>
        </p:txBody>
      </p:sp>
    </p:spTree>
    <p:extLst>
      <p:ext uri="{BB962C8B-B14F-4D97-AF65-F5344CB8AC3E}">
        <p14:creationId xmlns:p14="http://schemas.microsoft.com/office/powerpoint/2010/main" val="1183350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720574" y="1276814"/>
            <a:ext cx="4304372" cy="4304371"/>
          </a:xfrm>
          <a:custGeom>
            <a:avLst/>
            <a:gdLst>
              <a:gd name="connsiteX0" fmla="*/ 2157761 w 4304372"/>
              <a:gd name="connsiteY0" fmla="*/ 0 h 4304371"/>
              <a:gd name="connsiteX1" fmla="*/ 4304372 w 4304372"/>
              <a:gd name="connsiteY1" fmla="*/ 2146610 h 4304371"/>
              <a:gd name="connsiteX2" fmla="*/ 2146611 w 4304372"/>
              <a:gd name="connsiteY2" fmla="*/ 4304371 h 4304371"/>
              <a:gd name="connsiteX3" fmla="*/ 0 w 4304372"/>
              <a:gd name="connsiteY3" fmla="*/ 2157760 h 4304371"/>
            </a:gdLst>
            <a:ahLst/>
            <a:cxnLst>
              <a:cxn ang="0">
                <a:pos x="connsiteX0" y="connsiteY0"/>
              </a:cxn>
              <a:cxn ang="0">
                <a:pos x="connsiteX1" y="connsiteY1"/>
              </a:cxn>
              <a:cxn ang="0">
                <a:pos x="connsiteX2" y="connsiteY2"/>
              </a:cxn>
              <a:cxn ang="0">
                <a:pos x="connsiteX3" y="connsiteY3"/>
              </a:cxn>
            </a:cxnLst>
            <a:rect l="l" t="t" r="r" b="b"/>
            <a:pathLst>
              <a:path w="4304372" h="4304371">
                <a:moveTo>
                  <a:pt x="2157761" y="0"/>
                </a:moveTo>
                <a:lnTo>
                  <a:pt x="4304372" y="2146610"/>
                </a:lnTo>
                <a:lnTo>
                  <a:pt x="2146611" y="4304371"/>
                </a:lnTo>
                <a:lnTo>
                  <a:pt x="0" y="2157760"/>
                </a:lnTo>
                <a:close/>
              </a:path>
            </a:pathLst>
          </a:custGeom>
        </p:spPr>
        <p:txBody>
          <a:bodyPr wrap="square">
            <a:noAutofit/>
          </a:bodyPr>
          <a:lstStyle/>
          <a:p>
            <a:endParaRPr lang="en-US"/>
          </a:p>
        </p:txBody>
      </p:sp>
    </p:spTree>
    <p:extLst>
      <p:ext uri="{BB962C8B-B14F-4D97-AF65-F5344CB8AC3E}">
        <p14:creationId xmlns:p14="http://schemas.microsoft.com/office/powerpoint/2010/main" val="1721545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364058" y="1187605"/>
            <a:ext cx="3300761" cy="4482790"/>
          </a:xfrm>
          <a:custGeom>
            <a:avLst/>
            <a:gdLst>
              <a:gd name="connsiteX0" fmla="*/ 0 w 3300761"/>
              <a:gd name="connsiteY0" fmla="*/ 0 h 4482790"/>
              <a:gd name="connsiteX1" fmla="*/ 3300761 w 3300761"/>
              <a:gd name="connsiteY1" fmla="*/ 0 h 4482790"/>
              <a:gd name="connsiteX2" fmla="*/ 3300761 w 3300761"/>
              <a:gd name="connsiteY2" fmla="*/ 4482790 h 4482790"/>
              <a:gd name="connsiteX3" fmla="*/ 0 w 3300761"/>
              <a:gd name="connsiteY3" fmla="*/ 4482790 h 4482790"/>
            </a:gdLst>
            <a:ahLst/>
            <a:cxnLst>
              <a:cxn ang="0">
                <a:pos x="connsiteX0" y="connsiteY0"/>
              </a:cxn>
              <a:cxn ang="0">
                <a:pos x="connsiteX1" y="connsiteY1"/>
              </a:cxn>
              <a:cxn ang="0">
                <a:pos x="connsiteX2" y="connsiteY2"/>
              </a:cxn>
              <a:cxn ang="0">
                <a:pos x="connsiteX3" y="connsiteY3"/>
              </a:cxn>
            </a:cxnLst>
            <a:rect l="l" t="t" r="r" b="b"/>
            <a:pathLst>
              <a:path w="3300761" h="4482790">
                <a:moveTo>
                  <a:pt x="0" y="0"/>
                </a:moveTo>
                <a:lnTo>
                  <a:pt x="3300761" y="0"/>
                </a:lnTo>
                <a:lnTo>
                  <a:pt x="3300761" y="4482790"/>
                </a:lnTo>
                <a:lnTo>
                  <a:pt x="0" y="4482790"/>
                </a:lnTo>
                <a:close/>
              </a:path>
            </a:pathLst>
          </a:custGeom>
        </p:spPr>
        <p:txBody>
          <a:bodyPr wrap="square">
            <a:noAutofit/>
          </a:bodyPr>
          <a:lstStyle/>
          <a:p>
            <a:endParaRPr lang="en-US"/>
          </a:p>
        </p:txBody>
      </p:sp>
    </p:spTree>
    <p:extLst>
      <p:ext uri="{BB962C8B-B14F-4D97-AF65-F5344CB8AC3E}">
        <p14:creationId xmlns:p14="http://schemas.microsoft.com/office/powerpoint/2010/main" val="513314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
        <p:nvSpPr>
          <p:cNvPr id="6" name="Picture Placeholder 5"/>
          <p:cNvSpPr>
            <a:spLocks noGrp="1"/>
          </p:cNvSpPr>
          <p:nvPr>
            <p:ph type="pic" sz="quarter" idx="11"/>
          </p:nvPr>
        </p:nvSpPr>
        <p:spPr>
          <a:xfrm>
            <a:off x="7010400" y="914400"/>
            <a:ext cx="4267200" cy="5029200"/>
          </a:xfrm>
          <a:custGeom>
            <a:avLst/>
            <a:gdLst>
              <a:gd name="connsiteX0" fmla="*/ 0 w 4267200"/>
              <a:gd name="connsiteY0" fmla="*/ 0 h 5029200"/>
              <a:gd name="connsiteX1" fmla="*/ 4267200 w 4267200"/>
              <a:gd name="connsiteY1" fmla="*/ 0 h 5029200"/>
              <a:gd name="connsiteX2" fmla="*/ 4267200 w 4267200"/>
              <a:gd name="connsiteY2" fmla="*/ 5029200 h 5029200"/>
              <a:gd name="connsiteX3" fmla="*/ 0 w 42672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4267200" h="5029200">
                <a:moveTo>
                  <a:pt x="0" y="0"/>
                </a:moveTo>
                <a:lnTo>
                  <a:pt x="4267200" y="0"/>
                </a:lnTo>
                <a:lnTo>
                  <a:pt x="4267200" y="5029200"/>
                </a:lnTo>
                <a:lnTo>
                  <a:pt x="0" y="5029200"/>
                </a:lnTo>
                <a:close/>
              </a:path>
            </a:pathLst>
          </a:custGeom>
        </p:spPr>
        <p:txBody>
          <a:bodyPr wrap="square">
            <a:noAutofit/>
          </a:bodyPr>
          <a:lstStyle/>
          <a:p>
            <a:endParaRPr lang="en-US"/>
          </a:p>
        </p:txBody>
      </p:sp>
    </p:spTree>
    <p:extLst>
      <p:ext uri="{BB962C8B-B14F-4D97-AF65-F5344CB8AC3E}">
        <p14:creationId xmlns:p14="http://schemas.microsoft.com/office/powerpoint/2010/main" val="1396714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747133"/>
            <a:ext cx="5854391" cy="5363736"/>
          </a:xfrm>
          <a:custGeom>
            <a:avLst/>
            <a:gdLst>
              <a:gd name="connsiteX0" fmla="*/ 0 w 5854391"/>
              <a:gd name="connsiteY0" fmla="*/ 0 h 5363736"/>
              <a:gd name="connsiteX1" fmla="*/ 5854391 w 5854391"/>
              <a:gd name="connsiteY1" fmla="*/ 0 h 5363736"/>
              <a:gd name="connsiteX2" fmla="*/ 5854391 w 5854391"/>
              <a:gd name="connsiteY2" fmla="*/ 5363736 h 5363736"/>
              <a:gd name="connsiteX3" fmla="*/ 0 w 5854391"/>
              <a:gd name="connsiteY3" fmla="*/ 5363736 h 5363736"/>
            </a:gdLst>
            <a:ahLst/>
            <a:cxnLst>
              <a:cxn ang="0">
                <a:pos x="connsiteX0" y="connsiteY0"/>
              </a:cxn>
              <a:cxn ang="0">
                <a:pos x="connsiteX1" y="connsiteY1"/>
              </a:cxn>
              <a:cxn ang="0">
                <a:pos x="connsiteX2" y="connsiteY2"/>
              </a:cxn>
              <a:cxn ang="0">
                <a:pos x="connsiteX3" y="connsiteY3"/>
              </a:cxn>
            </a:cxnLst>
            <a:rect l="l" t="t" r="r" b="b"/>
            <a:pathLst>
              <a:path w="5854391" h="5363736">
                <a:moveTo>
                  <a:pt x="0" y="0"/>
                </a:moveTo>
                <a:lnTo>
                  <a:pt x="5854391" y="0"/>
                </a:lnTo>
                <a:lnTo>
                  <a:pt x="5854391" y="5363736"/>
                </a:lnTo>
                <a:lnTo>
                  <a:pt x="0" y="5363736"/>
                </a:lnTo>
                <a:close/>
              </a:path>
            </a:pathLst>
          </a:custGeom>
        </p:spPr>
        <p:txBody>
          <a:bodyPr wrap="square">
            <a:noAutofit/>
          </a:bodyPr>
          <a:lstStyle/>
          <a:p>
            <a:endParaRPr lang="en-US"/>
          </a:p>
        </p:txBody>
      </p:sp>
    </p:spTree>
    <p:extLst>
      <p:ext uri="{BB962C8B-B14F-4D97-AF65-F5344CB8AC3E}">
        <p14:creationId xmlns:p14="http://schemas.microsoft.com/office/powerpoint/2010/main" val="1195824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727902" y="3317488"/>
            <a:ext cx="4917688" cy="2988527"/>
          </a:xfrm>
          <a:custGeom>
            <a:avLst/>
            <a:gdLst>
              <a:gd name="connsiteX0" fmla="*/ 0 w 4917688"/>
              <a:gd name="connsiteY0" fmla="*/ 0 h 2988527"/>
              <a:gd name="connsiteX1" fmla="*/ 4917688 w 4917688"/>
              <a:gd name="connsiteY1" fmla="*/ 0 h 2988527"/>
              <a:gd name="connsiteX2" fmla="*/ 4917688 w 4917688"/>
              <a:gd name="connsiteY2" fmla="*/ 2988527 h 2988527"/>
              <a:gd name="connsiteX3" fmla="*/ 0 w 4917688"/>
              <a:gd name="connsiteY3" fmla="*/ 2988527 h 2988527"/>
            </a:gdLst>
            <a:ahLst/>
            <a:cxnLst>
              <a:cxn ang="0">
                <a:pos x="connsiteX0" y="connsiteY0"/>
              </a:cxn>
              <a:cxn ang="0">
                <a:pos x="connsiteX1" y="connsiteY1"/>
              </a:cxn>
              <a:cxn ang="0">
                <a:pos x="connsiteX2" y="connsiteY2"/>
              </a:cxn>
              <a:cxn ang="0">
                <a:pos x="connsiteX3" y="connsiteY3"/>
              </a:cxn>
            </a:cxnLst>
            <a:rect l="l" t="t" r="r" b="b"/>
            <a:pathLst>
              <a:path w="4917688" h="2988527">
                <a:moveTo>
                  <a:pt x="0" y="0"/>
                </a:moveTo>
                <a:lnTo>
                  <a:pt x="4917688" y="0"/>
                </a:lnTo>
                <a:lnTo>
                  <a:pt x="4917688" y="2988527"/>
                </a:lnTo>
                <a:lnTo>
                  <a:pt x="0" y="2988527"/>
                </a:lnTo>
                <a:close/>
              </a:path>
            </a:pathLst>
          </a:custGeom>
        </p:spPr>
        <p:txBody>
          <a:bodyPr wrap="square">
            <a:noAutofit/>
          </a:bodyPr>
          <a:lstStyle/>
          <a:p>
            <a:endParaRPr lang="en-US"/>
          </a:p>
        </p:txBody>
      </p:sp>
      <p:sp>
        <p:nvSpPr>
          <p:cNvPr id="16" name="Picture Placeholder 15"/>
          <p:cNvSpPr>
            <a:spLocks noGrp="1"/>
          </p:cNvSpPr>
          <p:nvPr>
            <p:ph type="pic" sz="quarter" idx="13"/>
          </p:nvPr>
        </p:nvSpPr>
        <p:spPr>
          <a:xfrm>
            <a:off x="546410" y="546410"/>
            <a:ext cx="4917688" cy="2988527"/>
          </a:xfrm>
          <a:custGeom>
            <a:avLst/>
            <a:gdLst>
              <a:gd name="connsiteX0" fmla="*/ 0 w 4917688"/>
              <a:gd name="connsiteY0" fmla="*/ 0 h 2988527"/>
              <a:gd name="connsiteX1" fmla="*/ 4917688 w 4917688"/>
              <a:gd name="connsiteY1" fmla="*/ 0 h 2988527"/>
              <a:gd name="connsiteX2" fmla="*/ 4917688 w 4917688"/>
              <a:gd name="connsiteY2" fmla="*/ 2988527 h 2988527"/>
              <a:gd name="connsiteX3" fmla="*/ 0 w 4917688"/>
              <a:gd name="connsiteY3" fmla="*/ 2988527 h 2988527"/>
            </a:gdLst>
            <a:ahLst/>
            <a:cxnLst>
              <a:cxn ang="0">
                <a:pos x="connsiteX0" y="connsiteY0"/>
              </a:cxn>
              <a:cxn ang="0">
                <a:pos x="connsiteX1" y="connsiteY1"/>
              </a:cxn>
              <a:cxn ang="0">
                <a:pos x="connsiteX2" y="connsiteY2"/>
              </a:cxn>
              <a:cxn ang="0">
                <a:pos x="connsiteX3" y="connsiteY3"/>
              </a:cxn>
            </a:cxnLst>
            <a:rect l="l" t="t" r="r" b="b"/>
            <a:pathLst>
              <a:path w="4917688" h="2988527">
                <a:moveTo>
                  <a:pt x="0" y="0"/>
                </a:moveTo>
                <a:lnTo>
                  <a:pt x="4917688" y="0"/>
                </a:lnTo>
                <a:lnTo>
                  <a:pt x="4917688" y="2988527"/>
                </a:lnTo>
                <a:lnTo>
                  <a:pt x="0" y="2988527"/>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3637156" y="1934737"/>
            <a:ext cx="4917688" cy="2988527"/>
          </a:xfrm>
          <a:custGeom>
            <a:avLst/>
            <a:gdLst>
              <a:gd name="connsiteX0" fmla="*/ 0 w 4917688"/>
              <a:gd name="connsiteY0" fmla="*/ 0 h 2988527"/>
              <a:gd name="connsiteX1" fmla="*/ 4917688 w 4917688"/>
              <a:gd name="connsiteY1" fmla="*/ 0 h 2988527"/>
              <a:gd name="connsiteX2" fmla="*/ 4917688 w 4917688"/>
              <a:gd name="connsiteY2" fmla="*/ 2988527 h 2988527"/>
              <a:gd name="connsiteX3" fmla="*/ 0 w 4917688"/>
              <a:gd name="connsiteY3" fmla="*/ 2988527 h 2988527"/>
            </a:gdLst>
            <a:ahLst/>
            <a:cxnLst>
              <a:cxn ang="0">
                <a:pos x="connsiteX0" y="connsiteY0"/>
              </a:cxn>
              <a:cxn ang="0">
                <a:pos x="connsiteX1" y="connsiteY1"/>
              </a:cxn>
              <a:cxn ang="0">
                <a:pos x="connsiteX2" y="connsiteY2"/>
              </a:cxn>
              <a:cxn ang="0">
                <a:pos x="connsiteX3" y="connsiteY3"/>
              </a:cxn>
            </a:cxnLst>
            <a:rect l="l" t="t" r="r" b="b"/>
            <a:pathLst>
              <a:path w="4917688" h="2988527">
                <a:moveTo>
                  <a:pt x="0" y="0"/>
                </a:moveTo>
                <a:lnTo>
                  <a:pt x="4917688" y="0"/>
                </a:lnTo>
                <a:lnTo>
                  <a:pt x="4917688" y="2988527"/>
                </a:lnTo>
                <a:lnTo>
                  <a:pt x="0" y="2988527"/>
                </a:lnTo>
                <a:close/>
              </a:path>
            </a:pathLst>
          </a:custGeom>
        </p:spPr>
        <p:txBody>
          <a:bodyPr wrap="square">
            <a:noAutofit/>
          </a:bodyPr>
          <a:lstStyle/>
          <a:p>
            <a:endParaRPr lang="en-US"/>
          </a:p>
        </p:txBody>
      </p:sp>
    </p:spTree>
    <p:extLst>
      <p:ext uri="{BB962C8B-B14F-4D97-AF65-F5344CB8AC3E}">
        <p14:creationId xmlns:p14="http://schemas.microsoft.com/office/powerpoint/2010/main" val="931747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6409" y="546409"/>
            <a:ext cx="7092175" cy="5759605"/>
          </a:xfrm>
          <a:custGeom>
            <a:avLst/>
            <a:gdLst>
              <a:gd name="connsiteX0" fmla="*/ 0 w 7092175"/>
              <a:gd name="connsiteY0" fmla="*/ 0 h 5759605"/>
              <a:gd name="connsiteX1" fmla="*/ 7092175 w 7092175"/>
              <a:gd name="connsiteY1" fmla="*/ 0 h 5759605"/>
              <a:gd name="connsiteX2" fmla="*/ 7092175 w 7092175"/>
              <a:gd name="connsiteY2" fmla="*/ 5759605 h 5759605"/>
              <a:gd name="connsiteX3" fmla="*/ 0 w 7092175"/>
              <a:gd name="connsiteY3" fmla="*/ 5759605 h 5759605"/>
            </a:gdLst>
            <a:ahLst/>
            <a:cxnLst>
              <a:cxn ang="0">
                <a:pos x="connsiteX0" y="connsiteY0"/>
              </a:cxn>
              <a:cxn ang="0">
                <a:pos x="connsiteX1" y="connsiteY1"/>
              </a:cxn>
              <a:cxn ang="0">
                <a:pos x="connsiteX2" y="connsiteY2"/>
              </a:cxn>
              <a:cxn ang="0">
                <a:pos x="connsiteX3" y="connsiteY3"/>
              </a:cxn>
            </a:cxnLst>
            <a:rect l="l" t="t" r="r" b="b"/>
            <a:pathLst>
              <a:path w="7092175" h="5759605">
                <a:moveTo>
                  <a:pt x="0" y="0"/>
                </a:moveTo>
                <a:lnTo>
                  <a:pt x="7092175" y="0"/>
                </a:lnTo>
                <a:lnTo>
                  <a:pt x="7092175" y="5759605"/>
                </a:lnTo>
                <a:lnTo>
                  <a:pt x="0" y="5759605"/>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7638584" y="546410"/>
            <a:ext cx="4004218" cy="3356518"/>
          </a:xfrm>
          <a:custGeom>
            <a:avLst/>
            <a:gdLst>
              <a:gd name="connsiteX0" fmla="*/ 0 w 4004218"/>
              <a:gd name="connsiteY0" fmla="*/ 0 h 3356518"/>
              <a:gd name="connsiteX1" fmla="*/ 4004218 w 4004218"/>
              <a:gd name="connsiteY1" fmla="*/ 0 h 3356518"/>
              <a:gd name="connsiteX2" fmla="*/ 4004218 w 4004218"/>
              <a:gd name="connsiteY2" fmla="*/ 3356518 h 3356518"/>
              <a:gd name="connsiteX3" fmla="*/ 0 w 4004218"/>
              <a:gd name="connsiteY3" fmla="*/ 3356518 h 3356518"/>
            </a:gdLst>
            <a:ahLst/>
            <a:cxnLst>
              <a:cxn ang="0">
                <a:pos x="connsiteX0" y="connsiteY0"/>
              </a:cxn>
              <a:cxn ang="0">
                <a:pos x="connsiteX1" y="connsiteY1"/>
              </a:cxn>
              <a:cxn ang="0">
                <a:pos x="connsiteX2" y="connsiteY2"/>
              </a:cxn>
              <a:cxn ang="0">
                <a:pos x="connsiteX3" y="connsiteY3"/>
              </a:cxn>
            </a:cxnLst>
            <a:rect l="l" t="t" r="r" b="b"/>
            <a:pathLst>
              <a:path w="4004218" h="3356518">
                <a:moveTo>
                  <a:pt x="0" y="0"/>
                </a:moveTo>
                <a:lnTo>
                  <a:pt x="4004218" y="0"/>
                </a:lnTo>
                <a:lnTo>
                  <a:pt x="4004218" y="3356518"/>
                </a:lnTo>
                <a:lnTo>
                  <a:pt x="0" y="3356518"/>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7638584" y="3902927"/>
            <a:ext cx="4004218" cy="2403087"/>
          </a:xfrm>
          <a:custGeom>
            <a:avLst/>
            <a:gdLst>
              <a:gd name="connsiteX0" fmla="*/ 0 w 4004218"/>
              <a:gd name="connsiteY0" fmla="*/ 0 h 2403087"/>
              <a:gd name="connsiteX1" fmla="*/ 4004218 w 4004218"/>
              <a:gd name="connsiteY1" fmla="*/ 0 h 2403087"/>
              <a:gd name="connsiteX2" fmla="*/ 4004218 w 4004218"/>
              <a:gd name="connsiteY2" fmla="*/ 2403087 h 2403087"/>
              <a:gd name="connsiteX3" fmla="*/ 0 w 4004218"/>
              <a:gd name="connsiteY3" fmla="*/ 2403087 h 2403087"/>
            </a:gdLst>
            <a:ahLst/>
            <a:cxnLst>
              <a:cxn ang="0">
                <a:pos x="connsiteX0" y="connsiteY0"/>
              </a:cxn>
              <a:cxn ang="0">
                <a:pos x="connsiteX1" y="connsiteY1"/>
              </a:cxn>
              <a:cxn ang="0">
                <a:pos x="connsiteX2" y="connsiteY2"/>
              </a:cxn>
              <a:cxn ang="0">
                <a:pos x="connsiteX3" y="connsiteY3"/>
              </a:cxn>
            </a:cxnLst>
            <a:rect l="l" t="t" r="r" b="b"/>
            <a:pathLst>
              <a:path w="4004218" h="2403087">
                <a:moveTo>
                  <a:pt x="0" y="0"/>
                </a:moveTo>
                <a:lnTo>
                  <a:pt x="4004218" y="0"/>
                </a:lnTo>
                <a:lnTo>
                  <a:pt x="4004218" y="2403087"/>
                </a:lnTo>
                <a:lnTo>
                  <a:pt x="0" y="2403087"/>
                </a:lnTo>
                <a:close/>
              </a:path>
            </a:pathLst>
          </a:custGeom>
        </p:spPr>
        <p:txBody>
          <a:bodyPr wrap="square">
            <a:noAutofit/>
          </a:bodyPr>
          <a:lstStyle/>
          <a:p>
            <a:endParaRPr lang="en-US"/>
          </a:p>
        </p:txBody>
      </p:sp>
    </p:spTree>
    <p:extLst>
      <p:ext uri="{BB962C8B-B14F-4D97-AF65-F5344CB8AC3E}">
        <p14:creationId xmlns:p14="http://schemas.microsoft.com/office/powerpoint/2010/main" val="964262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46410" y="3317488"/>
            <a:ext cx="4917688" cy="2988527"/>
          </a:xfrm>
          <a:custGeom>
            <a:avLst/>
            <a:gdLst>
              <a:gd name="connsiteX0" fmla="*/ 0 w 4917688"/>
              <a:gd name="connsiteY0" fmla="*/ 0 h 2988527"/>
              <a:gd name="connsiteX1" fmla="*/ 2906750 w 4917688"/>
              <a:gd name="connsiteY1" fmla="*/ 0 h 2988527"/>
              <a:gd name="connsiteX2" fmla="*/ 2906750 w 4917688"/>
              <a:gd name="connsiteY2" fmla="*/ 1789771 h 2988527"/>
              <a:gd name="connsiteX3" fmla="*/ 4917688 w 4917688"/>
              <a:gd name="connsiteY3" fmla="*/ 1789771 h 2988527"/>
              <a:gd name="connsiteX4" fmla="*/ 4917688 w 4917688"/>
              <a:gd name="connsiteY4" fmla="*/ 2988527 h 2988527"/>
              <a:gd name="connsiteX5" fmla="*/ 0 w 4917688"/>
              <a:gd name="connsiteY5" fmla="*/ 2988527 h 298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7688" h="2988527">
                <a:moveTo>
                  <a:pt x="0" y="0"/>
                </a:moveTo>
                <a:lnTo>
                  <a:pt x="2906750" y="0"/>
                </a:lnTo>
                <a:lnTo>
                  <a:pt x="2906750" y="1789771"/>
                </a:lnTo>
                <a:lnTo>
                  <a:pt x="4917688" y="1789771"/>
                </a:lnTo>
                <a:lnTo>
                  <a:pt x="4917688" y="2988527"/>
                </a:lnTo>
                <a:lnTo>
                  <a:pt x="0" y="2988527"/>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637156" y="1934737"/>
            <a:ext cx="4917688" cy="2988527"/>
          </a:xfrm>
          <a:custGeom>
            <a:avLst/>
            <a:gdLst>
              <a:gd name="connsiteX0" fmla="*/ 0 w 4917688"/>
              <a:gd name="connsiteY0" fmla="*/ 0 h 2988527"/>
              <a:gd name="connsiteX1" fmla="*/ 4917688 w 4917688"/>
              <a:gd name="connsiteY1" fmla="*/ 0 h 2988527"/>
              <a:gd name="connsiteX2" fmla="*/ 4917688 w 4917688"/>
              <a:gd name="connsiteY2" fmla="*/ 2988527 h 2988527"/>
              <a:gd name="connsiteX3" fmla="*/ 0 w 4917688"/>
              <a:gd name="connsiteY3" fmla="*/ 2988527 h 2988527"/>
            </a:gdLst>
            <a:ahLst/>
            <a:cxnLst>
              <a:cxn ang="0">
                <a:pos x="connsiteX0" y="connsiteY0"/>
              </a:cxn>
              <a:cxn ang="0">
                <a:pos x="connsiteX1" y="connsiteY1"/>
              </a:cxn>
              <a:cxn ang="0">
                <a:pos x="connsiteX2" y="connsiteY2"/>
              </a:cxn>
              <a:cxn ang="0">
                <a:pos x="connsiteX3" y="connsiteY3"/>
              </a:cxn>
            </a:cxnLst>
            <a:rect l="l" t="t" r="r" b="b"/>
            <a:pathLst>
              <a:path w="4917688" h="2988527">
                <a:moveTo>
                  <a:pt x="0" y="0"/>
                </a:moveTo>
                <a:lnTo>
                  <a:pt x="4917688" y="0"/>
                </a:lnTo>
                <a:lnTo>
                  <a:pt x="4917688" y="2988527"/>
                </a:lnTo>
                <a:lnTo>
                  <a:pt x="0" y="2988527"/>
                </a:lnTo>
                <a:close/>
              </a:path>
            </a:pathLst>
          </a:custGeom>
        </p:spPr>
        <p:txBody>
          <a:bodyPr wrap="square">
            <a:noAutofit/>
          </a:bodyPr>
          <a:lstStyle/>
          <a:p>
            <a:endParaRPr lang="en-US"/>
          </a:p>
        </p:txBody>
      </p:sp>
    </p:spTree>
    <p:extLst>
      <p:ext uri="{BB962C8B-B14F-4D97-AF65-F5344CB8AC3E}">
        <p14:creationId xmlns:p14="http://schemas.microsoft.com/office/powerpoint/2010/main" val="795402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549197"/>
            <a:ext cx="2509024" cy="5759606"/>
          </a:xfrm>
          <a:custGeom>
            <a:avLst/>
            <a:gdLst>
              <a:gd name="connsiteX0" fmla="*/ 0 w 2509024"/>
              <a:gd name="connsiteY0" fmla="*/ 0 h 5759606"/>
              <a:gd name="connsiteX1" fmla="*/ 2509024 w 2509024"/>
              <a:gd name="connsiteY1" fmla="*/ 0 h 5759606"/>
              <a:gd name="connsiteX2" fmla="*/ 2509024 w 2509024"/>
              <a:gd name="connsiteY2" fmla="*/ 5759606 h 5759606"/>
              <a:gd name="connsiteX3" fmla="*/ 0 w 2509024"/>
              <a:gd name="connsiteY3" fmla="*/ 5759606 h 5759606"/>
            </a:gdLst>
            <a:ahLst/>
            <a:cxnLst>
              <a:cxn ang="0">
                <a:pos x="connsiteX0" y="connsiteY0"/>
              </a:cxn>
              <a:cxn ang="0">
                <a:pos x="connsiteX1" y="connsiteY1"/>
              </a:cxn>
              <a:cxn ang="0">
                <a:pos x="connsiteX2" y="connsiteY2"/>
              </a:cxn>
              <a:cxn ang="0">
                <a:pos x="connsiteX3" y="connsiteY3"/>
              </a:cxn>
            </a:cxnLst>
            <a:rect l="l" t="t" r="r" b="b"/>
            <a:pathLst>
              <a:path w="2509024" h="5759606">
                <a:moveTo>
                  <a:pt x="0" y="0"/>
                </a:moveTo>
                <a:lnTo>
                  <a:pt x="2509024" y="0"/>
                </a:lnTo>
                <a:lnTo>
                  <a:pt x="2509024" y="5759606"/>
                </a:lnTo>
                <a:lnTo>
                  <a:pt x="0" y="5759606"/>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3055434" y="549197"/>
            <a:ext cx="6081132" cy="5759606"/>
          </a:xfrm>
          <a:custGeom>
            <a:avLst/>
            <a:gdLst>
              <a:gd name="connsiteX0" fmla="*/ 0 w 6081132"/>
              <a:gd name="connsiteY0" fmla="*/ 0 h 5759606"/>
              <a:gd name="connsiteX1" fmla="*/ 6081132 w 6081132"/>
              <a:gd name="connsiteY1" fmla="*/ 0 h 5759606"/>
              <a:gd name="connsiteX2" fmla="*/ 6081132 w 6081132"/>
              <a:gd name="connsiteY2" fmla="*/ 5759606 h 5759606"/>
              <a:gd name="connsiteX3" fmla="*/ 0 w 6081132"/>
              <a:gd name="connsiteY3" fmla="*/ 5759606 h 5759606"/>
            </a:gdLst>
            <a:ahLst/>
            <a:cxnLst>
              <a:cxn ang="0">
                <a:pos x="connsiteX0" y="connsiteY0"/>
              </a:cxn>
              <a:cxn ang="0">
                <a:pos x="connsiteX1" y="connsiteY1"/>
              </a:cxn>
              <a:cxn ang="0">
                <a:pos x="connsiteX2" y="connsiteY2"/>
              </a:cxn>
              <a:cxn ang="0">
                <a:pos x="connsiteX3" y="connsiteY3"/>
              </a:cxn>
            </a:cxnLst>
            <a:rect l="l" t="t" r="r" b="b"/>
            <a:pathLst>
              <a:path w="6081132" h="5759606">
                <a:moveTo>
                  <a:pt x="0" y="0"/>
                </a:moveTo>
                <a:lnTo>
                  <a:pt x="6081132" y="0"/>
                </a:lnTo>
                <a:lnTo>
                  <a:pt x="6081132" y="5759606"/>
                </a:lnTo>
                <a:lnTo>
                  <a:pt x="0" y="5759606"/>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9682976" y="549197"/>
            <a:ext cx="2509024" cy="5759606"/>
          </a:xfrm>
          <a:custGeom>
            <a:avLst/>
            <a:gdLst>
              <a:gd name="connsiteX0" fmla="*/ 0 w 2509024"/>
              <a:gd name="connsiteY0" fmla="*/ 0 h 5759606"/>
              <a:gd name="connsiteX1" fmla="*/ 2509024 w 2509024"/>
              <a:gd name="connsiteY1" fmla="*/ 0 h 5759606"/>
              <a:gd name="connsiteX2" fmla="*/ 2509024 w 2509024"/>
              <a:gd name="connsiteY2" fmla="*/ 5759606 h 5759606"/>
              <a:gd name="connsiteX3" fmla="*/ 0 w 2509024"/>
              <a:gd name="connsiteY3" fmla="*/ 5759606 h 5759606"/>
            </a:gdLst>
            <a:ahLst/>
            <a:cxnLst>
              <a:cxn ang="0">
                <a:pos x="connsiteX0" y="connsiteY0"/>
              </a:cxn>
              <a:cxn ang="0">
                <a:pos x="connsiteX1" y="connsiteY1"/>
              </a:cxn>
              <a:cxn ang="0">
                <a:pos x="connsiteX2" y="connsiteY2"/>
              </a:cxn>
              <a:cxn ang="0">
                <a:pos x="connsiteX3" y="connsiteY3"/>
              </a:cxn>
            </a:cxnLst>
            <a:rect l="l" t="t" r="r" b="b"/>
            <a:pathLst>
              <a:path w="2509024" h="5759606">
                <a:moveTo>
                  <a:pt x="0" y="0"/>
                </a:moveTo>
                <a:lnTo>
                  <a:pt x="2509024" y="0"/>
                </a:lnTo>
                <a:lnTo>
                  <a:pt x="2509024" y="5759606"/>
                </a:lnTo>
                <a:lnTo>
                  <a:pt x="0" y="5759606"/>
                </a:lnTo>
                <a:close/>
              </a:path>
            </a:pathLst>
          </a:custGeom>
        </p:spPr>
        <p:txBody>
          <a:bodyPr wrap="square">
            <a:noAutofit/>
          </a:bodyPr>
          <a:lstStyle/>
          <a:p>
            <a:endParaRPr lang="en-US"/>
          </a:p>
        </p:txBody>
      </p:sp>
    </p:spTree>
    <p:extLst>
      <p:ext uri="{BB962C8B-B14F-4D97-AF65-F5344CB8AC3E}">
        <p14:creationId xmlns:p14="http://schemas.microsoft.com/office/powerpoint/2010/main" val="1629500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rot="10800000">
            <a:off x="-1" y="0"/>
            <a:ext cx="4739268" cy="6858000"/>
          </a:xfrm>
          <a:custGeom>
            <a:avLst/>
            <a:gdLst>
              <a:gd name="connsiteX0" fmla="*/ 0 w 4739268"/>
              <a:gd name="connsiteY0" fmla="*/ 0 h 6858000"/>
              <a:gd name="connsiteX1" fmla="*/ 4739268 w 4739268"/>
              <a:gd name="connsiteY1" fmla="*/ 0 h 6858000"/>
              <a:gd name="connsiteX2" fmla="*/ 4739268 w 4739268"/>
              <a:gd name="connsiteY2" fmla="*/ 6858000 h 6858000"/>
              <a:gd name="connsiteX3" fmla="*/ 0 w 47392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39268" h="6858000">
                <a:moveTo>
                  <a:pt x="0" y="0"/>
                </a:moveTo>
                <a:lnTo>
                  <a:pt x="4739268" y="0"/>
                </a:lnTo>
                <a:lnTo>
                  <a:pt x="4739268" y="6858000"/>
                </a:lnTo>
                <a:lnTo>
                  <a:pt x="0" y="6858000"/>
                </a:lnTo>
                <a:close/>
              </a:path>
            </a:pathLst>
          </a:custGeom>
        </p:spPr>
        <p:txBody>
          <a:bodyPr wrap="square">
            <a:noAutofit/>
          </a:bodyPr>
          <a:lstStyle/>
          <a:p>
            <a:endParaRPr lang="en-US"/>
          </a:p>
        </p:txBody>
      </p:sp>
      <p:sp>
        <p:nvSpPr>
          <p:cNvPr id="12" name="Picture Placeholder 11"/>
          <p:cNvSpPr>
            <a:spLocks noGrp="1"/>
          </p:cNvSpPr>
          <p:nvPr>
            <p:ph type="pic" sz="quarter" idx="10"/>
          </p:nvPr>
        </p:nvSpPr>
        <p:spPr>
          <a:xfrm>
            <a:off x="747132" y="730405"/>
            <a:ext cx="3261731" cy="5397190"/>
          </a:xfrm>
          <a:custGeom>
            <a:avLst/>
            <a:gdLst>
              <a:gd name="connsiteX0" fmla="*/ 0 w 3261731"/>
              <a:gd name="connsiteY0" fmla="*/ 0 h 5397190"/>
              <a:gd name="connsiteX1" fmla="*/ 3261731 w 3261731"/>
              <a:gd name="connsiteY1" fmla="*/ 0 h 5397190"/>
              <a:gd name="connsiteX2" fmla="*/ 3261731 w 3261731"/>
              <a:gd name="connsiteY2" fmla="*/ 5397190 h 5397190"/>
              <a:gd name="connsiteX3" fmla="*/ 0 w 3261731"/>
              <a:gd name="connsiteY3" fmla="*/ 5397190 h 5397190"/>
            </a:gdLst>
            <a:ahLst/>
            <a:cxnLst>
              <a:cxn ang="0">
                <a:pos x="connsiteX0" y="connsiteY0"/>
              </a:cxn>
              <a:cxn ang="0">
                <a:pos x="connsiteX1" y="connsiteY1"/>
              </a:cxn>
              <a:cxn ang="0">
                <a:pos x="connsiteX2" y="connsiteY2"/>
              </a:cxn>
              <a:cxn ang="0">
                <a:pos x="connsiteX3" y="connsiteY3"/>
              </a:cxn>
            </a:cxnLst>
            <a:rect l="l" t="t" r="r" b="b"/>
            <a:pathLst>
              <a:path w="3261731" h="5397190">
                <a:moveTo>
                  <a:pt x="0" y="0"/>
                </a:moveTo>
                <a:lnTo>
                  <a:pt x="3261731" y="0"/>
                </a:lnTo>
                <a:lnTo>
                  <a:pt x="3261731" y="5397190"/>
                </a:lnTo>
                <a:lnTo>
                  <a:pt x="0" y="5397190"/>
                </a:lnTo>
                <a:close/>
              </a:path>
            </a:pathLst>
          </a:custGeom>
        </p:spPr>
        <p:txBody>
          <a:bodyPr wrap="square">
            <a:noAutofit/>
          </a:bodyPr>
          <a:lstStyle/>
          <a:p>
            <a:endParaRPr lang="en-US"/>
          </a:p>
        </p:txBody>
      </p:sp>
    </p:spTree>
    <p:extLst>
      <p:ext uri="{BB962C8B-B14F-4D97-AF65-F5344CB8AC3E}">
        <p14:creationId xmlns:p14="http://schemas.microsoft.com/office/powerpoint/2010/main" val="1568370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7452732" y="0"/>
            <a:ext cx="4739268" cy="6858000"/>
          </a:xfrm>
          <a:custGeom>
            <a:avLst/>
            <a:gdLst>
              <a:gd name="connsiteX0" fmla="*/ 0 w 4739268"/>
              <a:gd name="connsiteY0" fmla="*/ 0 h 6858000"/>
              <a:gd name="connsiteX1" fmla="*/ 4739268 w 4739268"/>
              <a:gd name="connsiteY1" fmla="*/ 0 h 6858000"/>
              <a:gd name="connsiteX2" fmla="*/ 4739268 w 4739268"/>
              <a:gd name="connsiteY2" fmla="*/ 6858000 h 6858000"/>
              <a:gd name="connsiteX3" fmla="*/ 0 w 47392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39268" h="6858000">
                <a:moveTo>
                  <a:pt x="0" y="0"/>
                </a:moveTo>
                <a:lnTo>
                  <a:pt x="4739268" y="0"/>
                </a:lnTo>
                <a:lnTo>
                  <a:pt x="4739268" y="6858000"/>
                </a:lnTo>
                <a:lnTo>
                  <a:pt x="0" y="6858000"/>
                </a:lnTo>
                <a:close/>
              </a:path>
            </a:pathLst>
          </a:custGeom>
        </p:spPr>
        <p:txBody>
          <a:bodyPr wrap="square">
            <a:noAutofit/>
          </a:bodyPr>
          <a:lstStyle/>
          <a:p>
            <a:endParaRPr lang="en-US"/>
          </a:p>
        </p:txBody>
      </p:sp>
      <p:sp>
        <p:nvSpPr>
          <p:cNvPr id="10" name="Picture Placeholder 9"/>
          <p:cNvSpPr>
            <a:spLocks noGrp="1"/>
          </p:cNvSpPr>
          <p:nvPr>
            <p:ph type="pic" sz="quarter" idx="12"/>
          </p:nvPr>
        </p:nvSpPr>
        <p:spPr>
          <a:xfrm rot="10800000">
            <a:off x="8411737" y="2018371"/>
            <a:ext cx="2821258" cy="2821258"/>
          </a:xfrm>
          <a:custGeom>
            <a:avLst/>
            <a:gdLst>
              <a:gd name="connsiteX0" fmla="*/ 1410629 w 2821258"/>
              <a:gd name="connsiteY0" fmla="*/ 0 h 2821258"/>
              <a:gd name="connsiteX1" fmla="*/ 2821258 w 2821258"/>
              <a:gd name="connsiteY1" fmla="*/ 1410629 h 2821258"/>
              <a:gd name="connsiteX2" fmla="*/ 1410629 w 2821258"/>
              <a:gd name="connsiteY2" fmla="*/ 2821258 h 2821258"/>
              <a:gd name="connsiteX3" fmla="*/ 0 w 2821258"/>
              <a:gd name="connsiteY3" fmla="*/ 1410629 h 2821258"/>
              <a:gd name="connsiteX4" fmla="*/ 1410629 w 2821258"/>
              <a:gd name="connsiteY4" fmla="*/ 0 h 2821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258" h="2821258">
                <a:moveTo>
                  <a:pt x="1410629" y="0"/>
                </a:moveTo>
                <a:cubicBezTo>
                  <a:pt x="2189698" y="0"/>
                  <a:pt x="2821258" y="631560"/>
                  <a:pt x="2821258" y="1410629"/>
                </a:cubicBezTo>
                <a:cubicBezTo>
                  <a:pt x="2821258" y="2189698"/>
                  <a:pt x="2189698" y="2821258"/>
                  <a:pt x="1410629" y="2821258"/>
                </a:cubicBezTo>
                <a:cubicBezTo>
                  <a:pt x="631560" y="2821258"/>
                  <a:pt x="0" y="2189698"/>
                  <a:pt x="0" y="1410629"/>
                </a:cubicBezTo>
                <a:cubicBezTo>
                  <a:pt x="0" y="631560"/>
                  <a:pt x="631560" y="0"/>
                  <a:pt x="141062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548729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47057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3C22A-3F84-4465-A9DE-5DE44BC62131}" type="datetimeFigureOut">
              <a:rPr lang="en-US" smtClean="0"/>
              <a:t>8/31/2025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203C8A-B5E0-4714-A03F-223F739C0789}" type="slidenum">
              <a:rPr lang="en-US" smtClean="0"/>
              <a:t>‹#›</a:t>
            </a:fld>
            <a:endParaRPr lang="en-US"/>
          </a:p>
        </p:txBody>
      </p:sp>
    </p:spTree>
    <p:extLst>
      <p:ext uri="{BB962C8B-B14F-4D97-AF65-F5344CB8AC3E}">
        <p14:creationId xmlns:p14="http://schemas.microsoft.com/office/powerpoint/2010/main" val="1800774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529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476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act Us 1 Thank You">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00331" y="2549387"/>
            <a:ext cx="6191338" cy="1202635"/>
          </a:xfrm>
          <a:prstGeom prst="rect">
            <a:avLst/>
          </a:prstGeom>
        </p:spPr>
      </p:pic>
      <p:sp>
        <p:nvSpPr>
          <p:cNvPr id="11" name="Footer Placeholder 6">
            <a:extLst>
              <a:ext uri="{FF2B5EF4-FFF2-40B4-BE49-F238E27FC236}">
                <a16:creationId xmlns:a16="http://schemas.microsoft.com/office/drawing/2014/main" id="{97C1AB49-CCAD-D490-435C-6D6B4EF3AC02}"/>
              </a:ext>
            </a:extLst>
          </p:cNvPr>
          <p:cNvSpPr txBox="1">
            <a:spLocks/>
          </p:cNvSpPr>
          <p:nvPr userDrawn="1"/>
        </p:nvSpPr>
        <p:spPr>
          <a:xfrm>
            <a:off x="3259642" y="3752022"/>
            <a:ext cx="5932027" cy="61219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72CE"/>
                </a:solidFill>
                <a:latin typeface="Futura Lt BT" panose="020B0402020204020303" pitchFamily="34" charset="0"/>
              </a:rPr>
              <a:t>Your challenge is our passion</a:t>
            </a:r>
          </a:p>
          <a:p>
            <a:endParaRPr lang="en-US" sz="1100">
              <a:solidFill>
                <a:srgbClr val="0070C0"/>
              </a:solidFill>
              <a:latin typeface="Futura Lt BT"/>
            </a:endParaRPr>
          </a:p>
        </p:txBody>
      </p:sp>
    </p:spTree>
    <p:extLst>
      <p:ext uri="{BB962C8B-B14F-4D97-AF65-F5344CB8AC3E}">
        <p14:creationId xmlns:p14="http://schemas.microsoft.com/office/powerpoint/2010/main" val="701190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Content &amp; and Pictur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1500">
                <a:latin typeface="Futura Md BT" panose="020B0602020204020303" pitchFamily="34" charset="0"/>
              </a:defRPr>
            </a:lvl1pPr>
          </a:lstStyle>
          <a:p>
            <a:pPr lvl="0"/>
            <a:endParaRPr lang="en-US"/>
          </a:p>
        </p:txBody>
      </p:sp>
      <p:sp>
        <p:nvSpPr>
          <p:cNvPr id="7" name="Footer Placeholder 4"/>
          <p:cNvSpPr>
            <a:spLocks noGrp="1"/>
          </p:cNvSpPr>
          <p:nvPr>
            <p:ph type="ftr" sz="quarter" idx="3"/>
          </p:nvPr>
        </p:nvSpPr>
        <p:spPr>
          <a:xfrm>
            <a:off x="275665" y="6376521"/>
            <a:ext cx="1801908" cy="365125"/>
          </a:xfrm>
          <a:prstGeom prst="rect">
            <a:avLst/>
          </a:prstGeom>
        </p:spPr>
        <p:txBody>
          <a:bodyPr vert="horz" lIns="91440" tIns="45720" rIns="91440" bIns="45720" rtlCol="0" anchor="ctr"/>
          <a:lstStyle>
            <a:lvl1pPr algn="l">
              <a:defRPr sz="1100">
                <a:solidFill>
                  <a:srgbClr val="0072CE"/>
                </a:solidFill>
                <a:latin typeface="Futura Lt BT" panose="020B0402020204020303" pitchFamily="34" charset="0"/>
              </a:defRPr>
            </a:lvl1pPr>
          </a:lstStyle>
          <a:p>
            <a:r>
              <a:rPr lang="en-US"/>
              <a:t>technology…we lead</a:t>
            </a:r>
          </a:p>
        </p:txBody>
      </p:sp>
      <p:sp>
        <p:nvSpPr>
          <p:cNvPr id="9" name="Title 1"/>
          <p:cNvSpPr>
            <a:spLocks noGrp="1"/>
          </p:cNvSpPr>
          <p:nvPr>
            <p:ph type="ctrTitle" hasCustomPrompt="1"/>
          </p:nvPr>
        </p:nvSpPr>
        <p:spPr>
          <a:xfrm>
            <a:off x="625288" y="237987"/>
            <a:ext cx="4188759" cy="632012"/>
          </a:xfrm>
        </p:spPr>
        <p:txBody>
          <a:bodyPr anchor="b">
            <a:normAutofit/>
          </a:bodyPr>
          <a:lstStyle>
            <a:lvl1pPr algn="l">
              <a:defRPr sz="4500" b="0">
                <a:solidFill>
                  <a:srgbClr val="002855"/>
                </a:solidFill>
                <a:latin typeface="Futura Md BT" panose="020B0602020204020303" pitchFamily="34" charset="0"/>
              </a:defRPr>
            </a:lvl1pPr>
          </a:lstStyle>
          <a:p>
            <a:r>
              <a:rPr lang="en-US"/>
              <a:t>Clients </a:t>
            </a:r>
          </a:p>
        </p:txBody>
      </p:sp>
      <p:sp>
        <p:nvSpPr>
          <p:cNvPr id="11" name="Slide Number Placeholder 5"/>
          <p:cNvSpPr>
            <a:spLocks noGrp="1"/>
          </p:cNvSpPr>
          <p:nvPr>
            <p:ph type="sldNum" sz="quarter" idx="12"/>
          </p:nvPr>
        </p:nvSpPr>
        <p:spPr>
          <a:xfrm>
            <a:off x="8610601" y="6356351"/>
            <a:ext cx="2743200" cy="365125"/>
          </a:xfrm>
        </p:spPr>
        <p:txBody>
          <a:bodyPr/>
          <a:lstStyle>
            <a:lvl1pPr>
              <a:defRPr sz="1001">
                <a:solidFill>
                  <a:srgbClr val="002855"/>
                </a:solidFill>
                <a:latin typeface="Futura Lt BT" panose="020B0402020204020303" pitchFamily="34" charset="0"/>
              </a:defRPr>
            </a:lvl1pPr>
          </a:lstStyle>
          <a:p>
            <a:fld id="{8DA5E752-062A-4022-BFAC-86C0205C995C}" type="slidenum">
              <a:rPr lang="en-US" smtClean="0"/>
              <a:pPr/>
              <a:t>‹#›</a:t>
            </a:fld>
            <a:endParaRPr lang="en-US"/>
          </a:p>
        </p:txBody>
      </p:sp>
      <p:sp>
        <p:nvSpPr>
          <p:cNvPr id="12" name="Picture Placeholder 2"/>
          <p:cNvSpPr>
            <a:spLocks noGrp="1"/>
          </p:cNvSpPr>
          <p:nvPr>
            <p:ph type="pic" idx="13"/>
          </p:nvPr>
        </p:nvSpPr>
        <p:spPr>
          <a:xfrm>
            <a:off x="7742726" y="2819401"/>
            <a:ext cx="2797260" cy="2208740"/>
          </a:xfrm>
        </p:spPr>
        <p:txBody>
          <a:bodyPr/>
          <a:lstStyle>
            <a:lvl1pPr marL="0" indent="0" rtl="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Tree>
    <p:extLst>
      <p:ext uri="{BB962C8B-B14F-4D97-AF65-F5344CB8AC3E}">
        <p14:creationId xmlns:p14="http://schemas.microsoft.com/office/powerpoint/2010/main" val="2321650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427544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51033" y="1051033"/>
            <a:ext cx="4771697" cy="4771697"/>
          </a:xfrm>
          <a:custGeom>
            <a:avLst/>
            <a:gdLst>
              <a:gd name="connsiteX0" fmla="*/ 0 w 4771697"/>
              <a:gd name="connsiteY0" fmla="*/ 0 h 4771697"/>
              <a:gd name="connsiteX1" fmla="*/ 4771697 w 4771697"/>
              <a:gd name="connsiteY1" fmla="*/ 0 h 4771697"/>
              <a:gd name="connsiteX2" fmla="*/ 4771697 w 4771697"/>
              <a:gd name="connsiteY2" fmla="*/ 4771697 h 4771697"/>
              <a:gd name="connsiteX3" fmla="*/ 0 w 4771697"/>
              <a:gd name="connsiteY3" fmla="*/ 4771697 h 4771697"/>
            </a:gdLst>
            <a:ahLst/>
            <a:cxnLst>
              <a:cxn ang="0">
                <a:pos x="connsiteX0" y="connsiteY0"/>
              </a:cxn>
              <a:cxn ang="0">
                <a:pos x="connsiteX1" y="connsiteY1"/>
              </a:cxn>
              <a:cxn ang="0">
                <a:pos x="connsiteX2" y="connsiteY2"/>
              </a:cxn>
              <a:cxn ang="0">
                <a:pos x="connsiteX3" y="connsiteY3"/>
              </a:cxn>
            </a:cxnLst>
            <a:rect l="l" t="t" r="r" b="b"/>
            <a:pathLst>
              <a:path w="4771697" h="4771697">
                <a:moveTo>
                  <a:pt x="0" y="0"/>
                </a:moveTo>
                <a:lnTo>
                  <a:pt x="4771697" y="0"/>
                </a:lnTo>
                <a:lnTo>
                  <a:pt x="4771697" y="4771697"/>
                </a:lnTo>
                <a:lnTo>
                  <a:pt x="0" y="4771697"/>
                </a:lnTo>
                <a:close/>
              </a:path>
            </a:pathLst>
          </a:custGeom>
        </p:spPr>
        <p:txBody>
          <a:bodyPr wrap="square">
            <a:noAutofit/>
          </a:bodyPr>
          <a:lstStyle/>
          <a:p>
            <a:endParaRPr lang="en-US"/>
          </a:p>
        </p:txBody>
      </p:sp>
    </p:spTree>
    <p:extLst>
      <p:ext uri="{BB962C8B-B14F-4D97-AF65-F5344CB8AC3E}">
        <p14:creationId xmlns:p14="http://schemas.microsoft.com/office/powerpoint/2010/main" val="649766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94360" y="594360"/>
            <a:ext cx="11003280" cy="3257550"/>
          </a:xfrm>
          <a:custGeom>
            <a:avLst/>
            <a:gdLst>
              <a:gd name="connsiteX0" fmla="*/ 0 w 11003280"/>
              <a:gd name="connsiteY0" fmla="*/ 0 h 3257550"/>
              <a:gd name="connsiteX1" fmla="*/ 11003280 w 11003280"/>
              <a:gd name="connsiteY1" fmla="*/ 0 h 3257550"/>
              <a:gd name="connsiteX2" fmla="*/ 11003280 w 11003280"/>
              <a:gd name="connsiteY2" fmla="*/ 3257550 h 3257550"/>
              <a:gd name="connsiteX3" fmla="*/ 0 w 11003280"/>
              <a:gd name="connsiteY3" fmla="*/ 3257550 h 3257550"/>
            </a:gdLst>
            <a:ahLst/>
            <a:cxnLst>
              <a:cxn ang="0">
                <a:pos x="connsiteX0" y="connsiteY0"/>
              </a:cxn>
              <a:cxn ang="0">
                <a:pos x="connsiteX1" y="connsiteY1"/>
              </a:cxn>
              <a:cxn ang="0">
                <a:pos x="connsiteX2" y="connsiteY2"/>
              </a:cxn>
              <a:cxn ang="0">
                <a:pos x="connsiteX3" y="connsiteY3"/>
              </a:cxn>
            </a:cxnLst>
            <a:rect l="l" t="t" r="r" b="b"/>
            <a:pathLst>
              <a:path w="11003280" h="3257550">
                <a:moveTo>
                  <a:pt x="0" y="0"/>
                </a:moveTo>
                <a:lnTo>
                  <a:pt x="11003280" y="0"/>
                </a:lnTo>
                <a:lnTo>
                  <a:pt x="11003280" y="3257550"/>
                </a:lnTo>
                <a:lnTo>
                  <a:pt x="0" y="3257550"/>
                </a:lnTo>
                <a:close/>
              </a:path>
            </a:pathLst>
          </a:custGeom>
        </p:spPr>
        <p:txBody>
          <a:bodyPr wrap="square">
            <a:noAutofit/>
          </a:bodyPr>
          <a:lstStyle/>
          <a:p>
            <a:endParaRPr lang="en-US"/>
          </a:p>
        </p:txBody>
      </p:sp>
    </p:spTree>
    <p:extLst>
      <p:ext uri="{BB962C8B-B14F-4D97-AF65-F5344CB8AC3E}">
        <p14:creationId xmlns:p14="http://schemas.microsoft.com/office/powerpoint/2010/main" val="1426583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81100" y="1562100"/>
            <a:ext cx="3733800" cy="3733800"/>
          </a:xfrm>
          <a:custGeom>
            <a:avLst/>
            <a:gdLst>
              <a:gd name="connsiteX0" fmla="*/ 0 w 2522220"/>
              <a:gd name="connsiteY0" fmla="*/ 0 h 2522220"/>
              <a:gd name="connsiteX1" fmla="*/ 2522220 w 2522220"/>
              <a:gd name="connsiteY1" fmla="*/ 0 h 2522220"/>
              <a:gd name="connsiteX2" fmla="*/ 2522220 w 2522220"/>
              <a:gd name="connsiteY2" fmla="*/ 2522220 h 2522220"/>
              <a:gd name="connsiteX3" fmla="*/ 0 w 2522220"/>
              <a:gd name="connsiteY3" fmla="*/ 2522220 h 2522220"/>
            </a:gdLst>
            <a:ahLst/>
            <a:cxnLst>
              <a:cxn ang="0">
                <a:pos x="connsiteX0" y="connsiteY0"/>
              </a:cxn>
              <a:cxn ang="0">
                <a:pos x="connsiteX1" y="connsiteY1"/>
              </a:cxn>
              <a:cxn ang="0">
                <a:pos x="connsiteX2" y="connsiteY2"/>
              </a:cxn>
              <a:cxn ang="0">
                <a:pos x="connsiteX3" y="connsiteY3"/>
              </a:cxn>
            </a:cxnLst>
            <a:rect l="l" t="t" r="r" b="b"/>
            <a:pathLst>
              <a:path w="2522220" h="2522220">
                <a:moveTo>
                  <a:pt x="0" y="0"/>
                </a:moveTo>
                <a:lnTo>
                  <a:pt x="2522220" y="0"/>
                </a:lnTo>
                <a:lnTo>
                  <a:pt x="2522220" y="2522220"/>
                </a:lnTo>
                <a:lnTo>
                  <a:pt x="0" y="2522220"/>
                </a:lnTo>
                <a:close/>
              </a:path>
            </a:pathLst>
          </a:custGeom>
        </p:spPr>
        <p:txBody>
          <a:bodyPr wrap="square">
            <a:noAutofit/>
          </a:bodyPr>
          <a:lstStyle/>
          <a:p>
            <a:endParaRPr lang="en-US"/>
          </a:p>
        </p:txBody>
      </p:sp>
      <p:sp>
        <p:nvSpPr>
          <p:cNvPr id="10" name="Picture Placeholder 9"/>
          <p:cNvSpPr>
            <a:spLocks noGrp="1"/>
          </p:cNvSpPr>
          <p:nvPr>
            <p:ph type="pic" sz="quarter" idx="1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59751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48854" y="2183130"/>
            <a:ext cx="5361156" cy="3992880"/>
          </a:xfrm>
          <a:custGeom>
            <a:avLst/>
            <a:gdLst>
              <a:gd name="connsiteX0" fmla="*/ 0 w 5361156"/>
              <a:gd name="connsiteY0" fmla="*/ 0 h 3992880"/>
              <a:gd name="connsiteX1" fmla="*/ 5361156 w 5361156"/>
              <a:gd name="connsiteY1" fmla="*/ 0 h 3992880"/>
              <a:gd name="connsiteX2" fmla="*/ 5361156 w 5361156"/>
              <a:gd name="connsiteY2" fmla="*/ 3992880 h 3992880"/>
              <a:gd name="connsiteX3" fmla="*/ 0 w 5361156"/>
              <a:gd name="connsiteY3" fmla="*/ 3992880 h 3992880"/>
            </a:gdLst>
            <a:ahLst/>
            <a:cxnLst>
              <a:cxn ang="0">
                <a:pos x="connsiteX0" y="connsiteY0"/>
              </a:cxn>
              <a:cxn ang="0">
                <a:pos x="connsiteX1" y="connsiteY1"/>
              </a:cxn>
              <a:cxn ang="0">
                <a:pos x="connsiteX2" y="connsiteY2"/>
              </a:cxn>
              <a:cxn ang="0">
                <a:pos x="connsiteX3" y="connsiteY3"/>
              </a:cxn>
            </a:cxnLst>
            <a:rect l="l" t="t" r="r" b="b"/>
            <a:pathLst>
              <a:path w="5361156" h="3992880">
                <a:moveTo>
                  <a:pt x="0" y="0"/>
                </a:moveTo>
                <a:lnTo>
                  <a:pt x="5361156" y="0"/>
                </a:lnTo>
                <a:lnTo>
                  <a:pt x="5361156" y="3992880"/>
                </a:lnTo>
                <a:lnTo>
                  <a:pt x="0" y="3992880"/>
                </a:lnTo>
                <a:close/>
              </a:path>
            </a:pathLst>
          </a:custGeom>
        </p:spPr>
        <p:txBody>
          <a:bodyPr wrap="square">
            <a:noAutofit/>
          </a:bodyPr>
          <a:lstStyle/>
          <a:p>
            <a:endParaRPr lang="en-US"/>
          </a:p>
        </p:txBody>
      </p:sp>
    </p:spTree>
    <p:extLst>
      <p:ext uri="{BB962C8B-B14F-4D97-AF65-F5344CB8AC3E}">
        <p14:creationId xmlns:p14="http://schemas.microsoft.com/office/powerpoint/2010/main" val="13275752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lumMod val="85000"/>
                    <a:lumOff val="15000"/>
                  </a:schemeClr>
                </a:solidFill>
                <a:latin typeface="Montserrat" charset="0"/>
                <a:ea typeface="Montserrat" charset="0"/>
                <a:cs typeface="Montserrat" charset="0"/>
              </a:defRPr>
            </a:lvl1pPr>
          </a:lstStyle>
          <a:p>
            <a:fld id="{89534A62-6B7F-8040-9A58-503A5CB4862B}" type="datetimeFigureOut">
              <a:rPr lang="en-US" smtClean="0"/>
              <a:pPr/>
              <a:t>8/31/2025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85000"/>
                    <a:lumOff val="15000"/>
                  </a:schemeClr>
                </a:solidFill>
                <a:latin typeface="Montserrat" charset="0"/>
                <a:ea typeface="Montserrat" charset="0"/>
                <a:cs typeface="Montserrat"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lumMod val="85000"/>
                    <a:lumOff val="15000"/>
                  </a:schemeClr>
                </a:solidFill>
                <a:latin typeface="Montserrat" charset="0"/>
                <a:ea typeface="Montserrat" charset="0"/>
                <a:cs typeface="Montserrat" charset="0"/>
              </a:defRPr>
            </a:lvl1pPr>
          </a:lstStyle>
          <a:p>
            <a:fld id="{62A9A40F-42F2-C241-9151-DA1388E857AE}" type="slidenum">
              <a:rPr lang="en-US" smtClean="0"/>
              <a:pPr/>
              <a:t>‹#›</a:t>
            </a:fld>
            <a:endParaRPr lang="en-US"/>
          </a:p>
        </p:txBody>
      </p:sp>
    </p:spTree>
    <p:extLst>
      <p:ext uri="{BB962C8B-B14F-4D97-AF65-F5344CB8AC3E}">
        <p14:creationId xmlns:p14="http://schemas.microsoft.com/office/powerpoint/2010/main" val="1558401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2" r:id="rId23"/>
    <p:sldLayoutId id="2147483671"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95" r:id="rId40"/>
    <p:sldLayoutId id="2147483697" r:id="rId41"/>
    <p:sldLayoutId id="2147483698" r:id="rId42"/>
    <p:sldLayoutId id="2147483699" r:id="rId43"/>
    <p:sldLayoutId id="2147483700" r:id="rId44"/>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ontserrat" charset="0"/>
          <a:ea typeface="Montserrat" charset="0"/>
          <a:cs typeface="Montserrat"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lumMod val="85000"/>
              <a:lumOff val="15000"/>
            </a:schemeClr>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slide" Target="slide13.xml"/><Relationship Id="rId18" Type="http://schemas.openxmlformats.org/officeDocument/2006/relationships/image" Target="../media/image75.png"/><Relationship Id="rId3" Type="http://schemas.openxmlformats.org/officeDocument/2006/relationships/slide" Target="slide11.xml"/><Relationship Id="rId21" Type="http://schemas.openxmlformats.org/officeDocument/2006/relationships/image" Target="../media/image78.png"/><Relationship Id="rId7" Type="http://schemas.openxmlformats.org/officeDocument/2006/relationships/slide" Target="slide9.xml"/><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71.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40.xml"/><Relationship Id="rId6" Type="http://schemas.openxmlformats.org/officeDocument/2006/relationships/image" Target="../media/image64.png"/><Relationship Id="rId11" Type="http://schemas.openxmlformats.org/officeDocument/2006/relationships/slide" Target="slide17.xml"/><Relationship Id="rId5" Type="http://schemas.openxmlformats.org/officeDocument/2006/relationships/slide" Target="slide19.xml"/><Relationship Id="rId15" Type="http://schemas.openxmlformats.org/officeDocument/2006/relationships/image" Target="../media/image72.png"/><Relationship Id="rId23" Type="http://schemas.openxmlformats.org/officeDocument/2006/relationships/image" Target="../media/image61.png"/><Relationship Id="rId10" Type="http://schemas.openxmlformats.org/officeDocument/2006/relationships/image" Target="../media/image66.png"/><Relationship Id="rId19" Type="http://schemas.openxmlformats.org/officeDocument/2006/relationships/image" Target="../media/image76.png"/><Relationship Id="rId4" Type="http://schemas.openxmlformats.org/officeDocument/2006/relationships/image" Target="../media/image63.png"/><Relationship Id="rId9" Type="http://schemas.openxmlformats.org/officeDocument/2006/relationships/slide" Target="slide20.xml"/><Relationship Id="rId14" Type="http://schemas.openxmlformats.org/officeDocument/2006/relationships/image" Target="../media/image67.png"/><Relationship Id="rId22"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7.png"/><Relationship Id="rId18" Type="http://schemas.openxmlformats.org/officeDocument/2006/relationships/image" Target="../media/image76.png"/><Relationship Id="rId3" Type="http://schemas.openxmlformats.org/officeDocument/2006/relationships/slide" Target="slide11.xml"/><Relationship Id="rId21" Type="http://schemas.openxmlformats.org/officeDocument/2006/relationships/image" Target="../media/image62.png"/><Relationship Id="rId7" Type="http://schemas.openxmlformats.org/officeDocument/2006/relationships/slide" Target="slide9.xml"/><Relationship Id="rId12" Type="http://schemas.openxmlformats.org/officeDocument/2006/relationships/slide" Target="slide13.xml"/><Relationship Id="rId17" Type="http://schemas.openxmlformats.org/officeDocument/2006/relationships/image" Target="../media/image75.png"/><Relationship Id="rId2" Type="http://schemas.openxmlformats.org/officeDocument/2006/relationships/image" Target="../media/image71.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40.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slide" Target="slide20.xml"/><Relationship Id="rId15" Type="http://schemas.openxmlformats.org/officeDocument/2006/relationships/image" Target="../media/image73.png"/><Relationship Id="rId10" Type="http://schemas.openxmlformats.org/officeDocument/2006/relationships/image" Target="../media/image66.png"/><Relationship Id="rId19" Type="http://schemas.openxmlformats.org/officeDocument/2006/relationships/image" Target="../media/image77.png"/><Relationship Id="rId4" Type="http://schemas.openxmlformats.org/officeDocument/2006/relationships/image" Target="../media/image63.png"/><Relationship Id="rId9" Type="http://schemas.openxmlformats.org/officeDocument/2006/relationships/slide" Target="slide21.xml"/><Relationship Id="rId14" Type="http://schemas.openxmlformats.org/officeDocument/2006/relationships/image" Target="../media/image72.png"/><Relationship Id="rId22"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slide" Target="slide13.xml"/><Relationship Id="rId18" Type="http://schemas.openxmlformats.org/officeDocument/2006/relationships/image" Target="../media/image75.png"/><Relationship Id="rId3" Type="http://schemas.openxmlformats.org/officeDocument/2006/relationships/slide" Target="slide11.xml"/><Relationship Id="rId21" Type="http://schemas.openxmlformats.org/officeDocument/2006/relationships/image" Target="../media/image78.png"/><Relationship Id="rId7" Type="http://schemas.openxmlformats.org/officeDocument/2006/relationships/slide" Target="slide9.xml"/><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71.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40.xml"/><Relationship Id="rId6" Type="http://schemas.openxmlformats.org/officeDocument/2006/relationships/image" Target="../media/image64.png"/><Relationship Id="rId11" Type="http://schemas.openxmlformats.org/officeDocument/2006/relationships/slide" Target="slide17.xml"/><Relationship Id="rId5" Type="http://schemas.openxmlformats.org/officeDocument/2006/relationships/slide" Target="slide21.xml"/><Relationship Id="rId15" Type="http://schemas.openxmlformats.org/officeDocument/2006/relationships/image" Target="../media/image72.png"/><Relationship Id="rId23" Type="http://schemas.openxmlformats.org/officeDocument/2006/relationships/image" Target="../media/image61.png"/><Relationship Id="rId10" Type="http://schemas.openxmlformats.org/officeDocument/2006/relationships/image" Target="../media/image66.png"/><Relationship Id="rId19" Type="http://schemas.openxmlformats.org/officeDocument/2006/relationships/image" Target="../media/image76.png"/><Relationship Id="rId4" Type="http://schemas.openxmlformats.org/officeDocument/2006/relationships/image" Target="../media/image63.png"/><Relationship Id="rId9" Type="http://schemas.openxmlformats.org/officeDocument/2006/relationships/slide" Target="slide22.xml"/><Relationship Id="rId14" Type="http://schemas.openxmlformats.org/officeDocument/2006/relationships/image" Target="../media/image67.png"/><Relationship Id="rId22"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67.png"/><Relationship Id="rId18" Type="http://schemas.openxmlformats.org/officeDocument/2006/relationships/image" Target="../media/image76.png"/><Relationship Id="rId3" Type="http://schemas.openxmlformats.org/officeDocument/2006/relationships/slide" Target="slide11.xml"/><Relationship Id="rId21"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slide" Target="slide13.xml"/><Relationship Id="rId17" Type="http://schemas.openxmlformats.org/officeDocument/2006/relationships/image" Target="../media/image75.png"/><Relationship Id="rId2" Type="http://schemas.openxmlformats.org/officeDocument/2006/relationships/image" Target="../media/image71.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40.xml"/><Relationship Id="rId6" Type="http://schemas.openxmlformats.org/officeDocument/2006/relationships/slide" Target="slide9.xml"/><Relationship Id="rId11" Type="http://schemas.openxmlformats.org/officeDocument/2006/relationships/image" Target="../media/image69.png"/><Relationship Id="rId5" Type="http://schemas.openxmlformats.org/officeDocument/2006/relationships/image" Target="../media/image64.png"/><Relationship Id="rId15" Type="http://schemas.openxmlformats.org/officeDocument/2006/relationships/image" Target="../media/image73.png"/><Relationship Id="rId10" Type="http://schemas.openxmlformats.org/officeDocument/2006/relationships/slide" Target="slide17.xml"/><Relationship Id="rId19" Type="http://schemas.openxmlformats.org/officeDocument/2006/relationships/image" Target="../media/image77.png"/><Relationship Id="rId4" Type="http://schemas.openxmlformats.org/officeDocument/2006/relationships/image" Target="../media/image63.png"/><Relationship Id="rId9" Type="http://schemas.openxmlformats.org/officeDocument/2006/relationships/image" Target="../media/image66.png"/><Relationship Id="rId14" Type="http://schemas.openxmlformats.org/officeDocument/2006/relationships/image" Target="../media/image72.png"/><Relationship Id="rId22"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7.png"/><Relationship Id="rId18" Type="http://schemas.openxmlformats.org/officeDocument/2006/relationships/image" Target="../media/image76.png"/><Relationship Id="rId3" Type="http://schemas.openxmlformats.org/officeDocument/2006/relationships/slide" Target="slide11.xml"/><Relationship Id="rId21" Type="http://schemas.openxmlformats.org/officeDocument/2006/relationships/image" Target="../media/image62.png"/><Relationship Id="rId7" Type="http://schemas.openxmlformats.org/officeDocument/2006/relationships/slide" Target="slide9.xml"/><Relationship Id="rId12" Type="http://schemas.openxmlformats.org/officeDocument/2006/relationships/slide" Target="slide13.xml"/><Relationship Id="rId17" Type="http://schemas.openxmlformats.org/officeDocument/2006/relationships/image" Target="../media/image75.png"/><Relationship Id="rId2" Type="http://schemas.openxmlformats.org/officeDocument/2006/relationships/image" Target="../media/image71.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40.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slide" Target="slide21.xml"/><Relationship Id="rId15" Type="http://schemas.openxmlformats.org/officeDocument/2006/relationships/image" Target="../media/image73.png"/><Relationship Id="rId10" Type="http://schemas.openxmlformats.org/officeDocument/2006/relationships/slide" Target="slide17.xml"/><Relationship Id="rId19" Type="http://schemas.openxmlformats.org/officeDocument/2006/relationships/image" Target="../media/image77.png"/><Relationship Id="rId4" Type="http://schemas.openxmlformats.org/officeDocument/2006/relationships/image" Target="../media/image63.png"/><Relationship Id="rId9" Type="http://schemas.openxmlformats.org/officeDocument/2006/relationships/image" Target="../media/image66.png"/><Relationship Id="rId14" Type="http://schemas.openxmlformats.org/officeDocument/2006/relationships/image" Target="../media/image72.png"/><Relationship Id="rId22"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7.png"/><Relationship Id="rId18" Type="http://schemas.openxmlformats.org/officeDocument/2006/relationships/image" Target="../media/image76.png"/><Relationship Id="rId3" Type="http://schemas.openxmlformats.org/officeDocument/2006/relationships/slide" Target="slide9.xml"/><Relationship Id="rId21" Type="http://schemas.openxmlformats.org/officeDocument/2006/relationships/image" Target="../media/image62.png"/><Relationship Id="rId7" Type="http://schemas.openxmlformats.org/officeDocument/2006/relationships/slide" Target="slide7.xml"/><Relationship Id="rId12" Type="http://schemas.openxmlformats.org/officeDocument/2006/relationships/slide" Target="slide11.xml"/><Relationship Id="rId17" Type="http://schemas.openxmlformats.org/officeDocument/2006/relationships/image" Target="../media/image75.png"/><Relationship Id="rId2" Type="http://schemas.openxmlformats.org/officeDocument/2006/relationships/image" Target="../media/image71.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40.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slide" Target="slide21.xml"/><Relationship Id="rId15" Type="http://schemas.openxmlformats.org/officeDocument/2006/relationships/image" Target="../media/image73.png"/><Relationship Id="rId10" Type="http://schemas.openxmlformats.org/officeDocument/2006/relationships/slide" Target="slide18.xml"/><Relationship Id="rId19" Type="http://schemas.openxmlformats.org/officeDocument/2006/relationships/image" Target="../media/image77.png"/><Relationship Id="rId4" Type="http://schemas.openxmlformats.org/officeDocument/2006/relationships/image" Target="../media/image63.png"/><Relationship Id="rId9" Type="http://schemas.openxmlformats.org/officeDocument/2006/relationships/image" Target="../media/image66.png"/><Relationship Id="rId14" Type="http://schemas.openxmlformats.org/officeDocument/2006/relationships/image" Target="../media/image72.png"/><Relationship Id="rId22"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80.sv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65.png"/><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0.sv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61.png"/><Relationship Id="rId7" Type="http://schemas.openxmlformats.org/officeDocument/2006/relationships/image" Target="../media/image101.sv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24.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80.sv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86.png"/><Relationship Id="rId11" Type="http://schemas.openxmlformats.org/officeDocument/2006/relationships/image" Target="../media/image107.png"/><Relationship Id="rId5" Type="http://schemas.openxmlformats.org/officeDocument/2006/relationships/image" Target="../media/image113.png"/><Relationship Id="rId10" Type="http://schemas.openxmlformats.org/officeDocument/2006/relationships/image" Target="../media/image115.png"/><Relationship Id="rId4" Type="http://schemas.openxmlformats.org/officeDocument/2006/relationships/image" Target="../media/image85.png"/><Relationship Id="rId9" Type="http://schemas.openxmlformats.org/officeDocument/2006/relationships/image" Target="../media/image114.png"/></Relationships>
</file>

<file path=ppt/slides/_rels/slide28.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3.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21" Type="http://schemas.openxmlformats.org/officeDocument/2006/relationships/image" Target="../media/image27.png"/><Relationship Id="rId34" Type="http://schemas.openxmlformats.org/officeDocument/2006/relationships/image" Target="../media/image40.png"/><Relationship Id="rId42" Type="http://schemas.microsoft.com/office/2007/relationships/hdphoto" Target="../media/hdphoto1.wdp"/><Relationship Id="rId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41" Type="http://schemas.openxmlformats.org/officeDocument/2006/relationships/image" Target="../media/image47.png"/><Relationship Id="rId1" Type="http://schemas.openxmlformats.org/officeDocument/2006/relationships/slideLayout" Target="../slideLayouts/slideLayout42.xml"/><Relationship Id="rId6" Type="http://schemas.openxmlformats.org/officeDocument/2006/relationships/image" Target="../media/image12.jpe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jpe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jpe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8" Type="http://schemas.openxmlformats.org/officeDocument/2006/relationships/image" Target="../media/image14.png"/><Relationship Id="rId3" Type="http://schemas.openxmlformats.org/officeDocument/2006/relationships/image" Target="../media/image9.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s>
</file>

<file path=ppt/slides/_rels/slide30.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66.png"/><Relationship Id="rId4" Type="http://schemas.openxmlformats.org/officeDocument/2006/relationships/image" Target="../media/image123.png"/><Relationship Id="rId9" Type="http://schemas.openxmlformats.org/officeDocument/2006/relationships/image" Target="../media/image128.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80.sv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71.png"/><Relationship Id="rId7" Type="http://schemas.openxmlformats.org/officeDocument/2006/relationships/image" Target="../media/image132.png"/><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8.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3" Type="http://schemas.openxmlformats.org/officeDocument/2006/relationships/image" Target="../media/image143.png"/><Relationship Id="rId18" Type="http://schemas.openxmlformats.org/officeDocument/2006/relationships/image" Target="../media/image148.png"/><Relationship Id="rId26" Type="http://schemas.openxmlformats.org/officeDocument/2006/relationships/image" Target="../media/image155.png"/><Relationship Id="rId39" Type="http://schemas.openxmlformats.org/officeDocument/2006/relationships/image" Target="../media/image168.png"/><Relationship Id="rId21" Type="http://schemas.openxmlformats.org/officeDocument/2006/relationships/image" Target="../media/image151.png"/><Relationship Id="rId34" Type="http://schemas.openxmlformats.org/officeDocument/2006/relationships/image" Target="../media/image163.png"/><Relationship Id="rId42" Type="http://schemas.openxmlformats.org/officeDocument/2006/relationships/image" Target="../media/image171.svg"/><Relationship Id="rId47" Type="http://schemas.openxmlformats.org/officeDocument/2006/relationships/image" Target="../media/image176.png"/><Relationship Id="rId50" Type="http://schemas.openxmlformats.org/officeDocument/2006/relationships/image" Target="../media/image179.png"/><Relationship Id="rId7" Type="http://schemas.openxmlformats.org/officeDocument/2006/relationships/image" Target="../media/image137.png"/><Relationship Id="rId2" Type="http://schemas.openxmlformats.org/officeDocument/2006/relationships/notesSlide" Target="../notesSlides/notesSlide22.xml"/><Relationship Id="rId16" Type="http://schemas.openxmlformats.org/officeDocument/2006/relationships/image" Target="../media/image146.png"/><Relationship Id="rId29" Type="http://schemas.openxmlformats.org/officeDocument/2006/relationships/image" Target="../media/image158.svg"/><Relationship Id="rId11" Type="http://schemas.openxmlformats.org/officeDocument/2006/relationships/image" Target="../media/image141.png"/><Relationship Id="rId24" Type="http://schemas.openxmlformats.org/officeDocument/2006/relationships/image" Target="../media/image153.png"/><Relationship Id="rId32" Type="http://schemas.openxmlformats.org/officeDocument/2006/relationships/image" Target="../media/image161.png"/><Relationship Id="rId37" Type="http://schemas.openxmlformats.org/officeDocument/2006/relationships/image" Target="../media/image166.png"/><Relationship Id="rId40" Type="http://schemas.openxmlformats.org/officeDocument/2006/relationships/image" Target="../media/image169.png"/><Relationship Id="rId45" Type="http://schemas.openxmlformats.org/officeDocument/2006/relationships/image" Target="../media/image174.png"/><Relationship Id="rId5" Type="http://schemas.openxmlformats.org/officeDocument/2006/relationships/image" Target="../media/image135.png"/><Relationship Id="rId15" Type="http://schemas.openxmlformats.org/officeDocument/2006/relationships/image" Target="../media/image145.png"/><Relationship Id="rId23" Type="http://schemas.openxmlformats.org/officeDocument/2006/relationships/image" Target="../media/image52.png"/><Relationship Id="rId28" Type="http://schemas.openxmlformats.org/officeDocument/2006/relationships/image" Target="../media/image157.png"/><Relationship Id="rId36" Type="http://schemas.openxmlformats.org/officeDocument/2006/relationships/image" Target="../media/image165.png"/><Relationship Id="rId49" Type="http://schemas.openxmlformats.org/officeDocument/2006/relationships/image" Target="../media/image178.png"/><Relationship Id="rId10" Type="http://schemas.openxmlformats.org/officeDocument/2006/relationships/image" Target="../media/image140.png"/><Relationship Id="rId19" Type="http://schemas.openxmlformats.org/officeDocument/2006/relationships/image" Target="../media/image149.png"/><Relationship Id="rId31" Type="http://schemas.openxmlformats.org/officeDocument/2006/relationships/image" Target="../media/image160.svg"/><Relationship Id="rId44" Type="http://schemas.openxmlformats.org/officeDocument/2006/relationships/image" Target="../media/image173.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 Id="rId22" Type="http://schemas.openxmlformats.org/officeDocument/2006/relationships/image" Target="../media/image152.png"/><Relationship Id="rId27" Type="http://schemas.openxmlformats.org/officeDocument/2006/relationships/image" Target="../media/image156.png"/><Relationship Id="rId30" Type="http://schemas.openxmlformats.org/officeDocument/2006/relationships/image" Target="../media/image159.png"/><Relationship Id="rId35" Type="http://schemas.openxmlformats.org/officeDocument/2006/relationships/image" Target="../media/image164.png"/><Relationship Id="rId43" Type="http://schemas.openxmlformats.org/officeDocument/2006/relationships/image" Target="../media/image172.png"/><Relationship Id="rId48" Type="http://schemas.openxmlformats.org/officeDocument/2006/relationships/image" Target="../media/image177.svg"/><Relationship Id="rId8" Type="http://schemas.openxmlformats.org/officeDocument/2006/relationships/image" Target="../media/image138.png"/><Relationship Id="rId3" Type="http://schemas.openxmlformats.org/officeDocument/2006/relationships/image" Target="../media/image71.png"/><Relationship Id="rId12" Type="http://schemas.openxmlformats.org/officeDocument/2006/relationships/image" Target="../media/image142.png"/><Relationship Id="rId17" Type="http://schemas.openxmlformats.org/officeDocument/2006/relationships/image" Target="../media/image147.png"/><Relationship Id="rId25" Type="http://schemas.openxmlformats.org/officeDocument/2006/relationships/image" Target="../media/image154.png"/><Relationship Id="rId33" Type="http://schemas.openxmlformats.org/officeDocument/2006/relationships/image" Target="../media/image162.png"/><Relationship Id="rId38" Type="http://schemas.openxmlformats.org/officeDocument/2006/relationships/image" Target="../media/image167.png"/><Relationship Id="rId46" Type="http://schemas.openxmlformats.org/officeDocument/2006/relationships/image" Target="../media/image175.png"/><Relationship Id="rId20" Type="http://schemas.openxmlformats.org/officeDocument/2006/relationships/image" Target="../media/image150.png"/><Relationship Id="rId41" Type="http://schemas.openxmlformats.org/officeDocument/2006/relationships/image" Target="../media/image170.png"/><Relationship Id="rId1" Type="http://schemas.openxmlformats.org/officeDocument/2006/relationships/slideLayout" Target="../slideLayouts/slideLayout40.xml"/><Relationship Id="rId6" Type="http://schemas.openxmlformats.org/officeDocument/2006/relationships/image" Target="../media/image136.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eg"/><Relationship Id="rId14" Type="http://schemas.openxmlformats.org/officeDocument/2006/relationships/image" Target="../media/image59.png"/></Relationships>
</file>

<file path=ppt/slides/_rels/slide40.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png"/><Relationship Id="rId3" Type="http://schemas.openxmlformats.org/officeDocument/2006/relationships/image" Target="../media/image71.png"/><Relationship Id="rId7" Type="http://schemas.openxmlformats.org/officeDocument/2006/relationships/image" Target="../media/image183.png"/><Relationship Id="rId12" Type="http://schemas.openxmlformats.org/officeDocument/2006/relationships/image" Target="../media/image188.png"/><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41.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12" Type="http://schemas.openxmlformats.org/officeDocument/2006/relationships/image" Target="../media/image80.sv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193.png"/><Relationship Id="rId11" Type="http://schemas.openxmlformats.org/officeDocument/2006/relationships/image" Target="../media/image79.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s>
</file>

<file path=ppt/slides/_rels/slide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40.xml"/><Relationship Id="rId6" Type="http://schemas.openxmlformats.org/officeDocument/2006/relationships/image" Target="../media/image65.png"/><Relationship Id="rId11" Type="http://schemas.openxmlformats.org/officeDocument/2006/relationships/image" Target="../media/image70.jp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6.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5.png"/><Relationship Id="rId17" Type="http://schemas.openxmlformats.org/officeDocument/2006/relationships/image" Target="../media/image61.png"/><Relationship Id="rId2" Type="http://schemas.openxmlformats.org/officeDocument/2006/relationships/image" Target="../media/image71.png"/><Relationship Id="rId16" Type="http://schemas.openxmlformats.org/officeDocument/2006/relationships/image" Target="../media/image62.png"/><Relationship Id="rId1" Type="http://schemas.openxmlformats.org/officeDocument/2006/relationships/slideLayout" Target="../slideLayouts/slideLayout40.xml"/><Relationship Id="rId6" Type="http://schemas.openxmlformats.org/officeDocument/2006/relationships/image" Target="../media/image66.png"/><Relationship Id="rId11" Type="http://schemas.openxmlformats.org/officeDocument/2006/relationships/image" Target="../media/image74.png"/><Relationship Id="rId5" Type="http://schemas.openxmlformats.org/officeDocument/2006/relationships/image" Target="../media/image65.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4.png"/><Relationship Id="rId9" Type="http://schemas.openxmlformats.org/officeDocument/2006/relationships/image" Target="../media/image72.png"/><Relationship Id="rId14" Type="http://schemas.openxmlformats.org/officeDocument/2006/relationships/image" Target="../media/image77.png"/></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3.png"/><Relationship Id="rId21" Type="http://schemas.openxmlformats.org/officeDocument/2006/relationships/image" Target="../media/image61.png"/><Relationship Id="rId7" Type="http://schemas.openxmlformats.org/officeDocument/2006/relationships/slide" Target="slide17.xml"/><Relationship Id="rId12" Type="http://schemas.openxmlformats.org/officeDocument/2006/relationships/image" Target="../media/image67.png"/><Relationship Id="rId17" Type="http://schemas.openxmlformats.org/officeDocument/2006/relationships/image" Target="../media/image76.png"/><Relationship Id="rId2" Type="http://schemas.openxmlformats.org/officeDocument/2006/relationships/image" Target="../media/image71.png"/><Relationship Id="rId16" Type="http://schemas.openxmlformats.org/officeDocument/2006/relationships/image" Target="../media/image75.png"/><Relationship Id="rId20" Type="http://schemas.openxmlformats.org/officeDocument/2006/relationships/image" Target="../media/image62.png"/><Relationship Id="rId1" Type="http://schemas.openxmlformats.org/officeDocument/2006/relationships/slideLayout" Target="../slideLayouts/slideLayout40.xml"/><Relationship Id="rId6" Type="http://schemas.openxmlformats.org/officeDocument/2006/relationships/image" Target="../media/image65.png"/><Relationship Id="rId11" Type="http://schemas.openxmlformats.org/officeDocument/2006/relationships/slide" Target="slide12.xml"/><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slide" Target="slide16.xml"/><Relationship Id="rId9" Type="http://schemas.openxmlformats.org/officeDocument/2006/relationships/slide" Target="slide14.xml"/><Relationship Id="rId14" Type="http://schemas.openxmlformats.org/officeDocument/2006/relationships/image" Target="../media/image73.png"/></Relationships>
</file>

<file path=ppt/slides/_rels/slide8.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67.png"/><Relationship Id="rId18" Type="http://schemas.openxmlformats.org/officeDocument/2006/relationships/image" Target="../media/image76.png"/><Relationship Id="rId3" Type="http://schemas.openxmlformats.org/officeDocument/2006/relationships/image" Target="../media/image63.png"/><Relationship Id="rId21"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slide" Target="slide13.xml"/><Relationship Id="rId17" Type="http://schemas.openxmlformats.org/officeDocument/2006/relationships/image" Target="../media/image75.png"/><Relationship Id="rId2" Type="http://schemas.openxmlformats.org/officeDocument/2006/relationships/image" Target="../media/image71.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40.xml"/><Relationship Id="rId6" Type="http://schemas.openxmlformats.org/officeDocument/2006/relationships/slide" Target="slide9.xml"/><Relationship Id="rId11" Type="http://schemas.openxmlformats.org/officeDocument/2006/relationships/image" Target="../media/image69.png"/><Relationship Id="rId5" Type="http://schemas.openxmlformats.org/officeDocument/2006/relationships/image" Target="../media/image64.png"/><Relationship Id="rId15" Type="http://schemas.openxmlformats.org/officeDocument/2006/relationships/image" Target="../media/image73.png"/><Relationship Id="rId10" Type="http://schemas.openxmlformats.org/officeDocument/2006/relationships/slide" Target="slide15.xml"/><Relationship Id="rId19" Type="http://schemas.openxmlformats.org/officeDocument/2006/relationships/image" Target="../media/image77.png"/><Relationship Id="rId4" Type="http://schemas.openxmlformats.org/officeDocument/2006/relationships/slide" Target="slide17.xml"/><Relationship Id="rId9" Type="http://schemas.openxmlformats.org/officeDocument/2006/relationships/image" Target="../media/image66.png"/><Relationship Id="rId14" Type="http://schemas.openxmlformats.org/officeDocument/2006/relationships/image" Target="../media/image72.png"/><Relationship Id="rId22"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7.png"/><Relationship Id="rId18" Type="http://schemas.openxmlformats.org/officeDocument/2006/relationships/image" Target="../media/image76.png"/><Relationship Id="rId3" Type="http://schemas.openxmlformats.org/officeDocument/2006/relationships/slide" Target="slide11.xml"/><Relationship Id="rId21" Type="http://schemas.openxmlformats.org/officeDocument/2006/relationships/image" Target="../media/image62.png"/><Relationship Id="rId7" Type="http://schemas.openxmlformats.org/officeDocument/2006/relationships/slide" Target="slide9.xml"/><Relationship Id="rId12" Type="http://schemas.openxmlformats.org/officeDocument/2006/relationships/image" Target="../media/image69.png"/><Relationship Id="rId17" Type="http://schemas.openxmlformats.org/officeDocument/2006/relationships/image" Target="../media/image75.png"/><Relationship Id="rId2" Type="http://schemas.openxmlformats.org/officeDocument/2006/relationships/image" Target="../media/image71.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40.xml"/><Relationship Id="rId6" Type="http://schemas.openxmlformats.org/officeDocument/2006/relationships/image" Target="../media/image64.png"/><Relationship Id="rId11" Type="http://schemas.openxmlformats.org/officeDocument/2006/relationships/slide" Target="slide16.xml"/><Relationship Id="rId5" Type="http://schemas.openxmlformats.org/officeDocument/2006/relationships/slide" Target="slide18.xml"/><Relationship Id="rId15" Type="http://schemas.openxmlformats.org/officeDocument/2006/relationships/image" Target="../media/image73.png"/><Relationship Id="rId10" Type="http://schemas.openxmlformats.org/officeDocument/2006/relationships/image" Target="../media/image66.png"/><Relationship Id="rId19" Type="http://schemas.openxmlformats.org/officeDocument/2006/relationships/image" Target="../media/image77.png"/><Relationship Id="rId4" Type="http://schemas.openxmlformats.org/officeDocument/2006/relationships/image" Target="../media/image63.png"/><Relationship Id="rId9" Type="http://schemas.openxmlformats.org/officeDocument/2006/relationships/slide" Target="slide19.xml"/><Relationship Id="rId14" Type="http://schemas.openxmlformats.org/officeDocument/2006/relationships/image" Target="../media/image72.png"/><Relationship Id="rId22"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1636FD-A4DC-C78C-C78C-6F1B649F4D1B}"/>
              </a:ext>
            </a:extLst>
          </p:cNvPr>
          <p:cNvGrpSpPr/>
          <p:nvPr/>
        </p:nvGrpSpPr>
        <p:grpSpPr>
          <a:xfrm>
            <a:off x="0" y="-1327533"/>
            <a:ext cx="12208234" cy="8185533"/>
            <a:chOff x="1903" y="-1327533"/>
            <a:chExt cx="12208234" cy="8185533"/>
          </a:xfrm>
        </p:grpSpPr>
        <p:sp>
          <p:nvSpPr>
            <p:cNvPr id="3" name="Rectangle 2">
              <a:extLst>
                <a:ext uri="{FF2B5EF4-FFF2-40B4-BE49-F238E27FC236}">
                  <a16:creationId xmlns:a16="http://schemas.microsoft.com/office/drawing/2014/main" id="{F52CB7DB-3F49-48CB-9BD2-BE4E339D08E0}"/>
                </a:ext>
              </a:extLst>
            </p:cNvPr>
            <p:cNvSpPr/>
            <p:nvPr/>
          </p:nvSpPr>
          <p:spPr>
            <a:xfrm>
              <a:off x="1903" y="5376041"/>
              <a:ext cx="480661" cy="1481959"/>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14" name="Rectangle 13">
              <a:extLst>
                <a:ext uri="{FF2B5EF4-FFF2-40B4-BE49-F238E27FC236}">
                  <a16:creationId xmlns:a16="http://schemas.microsoft.com/office/drawing/2014/main" id="{4B08EE0B-7E9B-42E8-BF69-0FC077DAE655}"/>
                </a:ext>
              </a:extLst>
            </p:cNvPr>
            <p:cNvSpPr/>
            <p:nvPr/>
          </p:nvSpPr>
          <p:spPr>
            <a:xfrm>
              <a:off x="1903" y="4518992"/>
              <a:ext cx="480661" cy="857047"/>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15" name="Rectangle 14">
              <a:extLst>
                <a:ext uri="{FF2B5EF4-FFF2-40B4-BE49-F238E27FC236}">
                  <a16:creationId xmlns:a16="http://schemas.microsoft.com/office/drawing/2014/main" id="{447A7129-CDE6-4407-AAB0-C6F83FDFE350}"/>
                </a:ext>
              </a:extLst>
            </p:cNvPr>
            <p:cNvSpPr/>
            <p:nvPr/>
          </p:nvSpPr>
          <p:spPr>
            <a:xfrm>
              <a:off x="1905" y="1"/>
              <a:ext cx="480661" cy="4518990"/>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cxnSp>
          <p:nvCxnSpPr>
            <p:cNvPr id="17" name="Straight Connector 16">
              <a:extLst>
                <a:ext uri="{FF2B5EF4-FFF2-40B4-BE49-F238E27FC236}">
                  <a16:creationId xmlns:a16="http://schemas.microsoft.com/office/drawing/2014/main" id="{B6DECC2D-EC21-4C5C-B25D-A680C273DBC2}"/>
                </a:ext>
              </a:extLst>
            </p:cNvPr>
            <p:cNvCxnSpPr>
              <a:cxnSpLocks/>
            </p:cNvCxnSpPr>
            <p:nvPr/>
          </p:nvCxnSpPr>
          <p:spPr>
            <a:xfrm>
              <a:off x="1808767" y="1800920"/>
              <a:ext cx="35645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8E695DA6-E3E3-ECF3-3A5A-0EAC46BE86C1}"/>
                </a:ext>
              </a:extLst>
            </p:cNvPr>
            <p:cNvPicPr>
              <a:picLocks noChangeAspect="1"/>
            </p:cNvPicPr>
            <p:nvPr/>
          </p:nvPicPr>
          <p:blipFill rotWithShape="1">
            <a:blip r:embed="rId3"/>
            <a:srcRect t="-2204" b="6259"/>
            <a:stretch/>
          </p:blipFill>
          <p:spPr>
            <a:xfrm>
              <a:off x="482564" y="-161248"/>
              <a:ext cx="11727573" cy="7019248"/>
            </a:xfrm>
            <a:prstGeom prst="rect">
              <a:avLst/>
            </a:prstGeom>
          </p:spPr>
        </p:pic>
        <p:pic>
          <p:nvPicPr>
            <p:cNvPr id="23" name="Graphic 22">
              <a:extLst>
                <a:ext uri="{FF2B5EF4-FFF2-40B4-BE49-F238E27FC236}">
                  <a16:creationId xmlns:a16="http://schemas.microsoft.com/office/drawing/2014/main" id="{5817C1A1-1712-7EFF-273E-E1B4C0E18D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796" y="411285"/>
              <a:ext cx="3302462" cy="550411"/>
            </a:xfrm>
            <a:prstGeom prst="rect">
              <a:avLst/>
            </a:prstGeom>
          </p:spPr>
        </p:pic>
        <p:sp>
          <p:nvSpPr>
            <p:cNvPr id="29" name="object 4">
              <a:extLst>
                <a:ext uri="{FF2B5EF4-FFF2-40B4-BE49-F238E27FC236}">
                  <a16:creationId xmlns:a16="http://schemas.microsoft.com/office/drawing/2014/main" id="{2BE407E9-4A90-B04E-1640-1F20FEC04588}"/>
                </a:ext>
              </a:extLst>
            </p:cNvPr>
            <p:cNvSpPr txBox="1"/>
            <p:nvPr/>
          </p:nvSpPr>
          <p:spPr>
            <a:xfrm>
              <a:off x="851796" y="1062221"/>
              <a:ext cx="4950491" cy="351378"/>
            </a:xfrm>
            <a:prstGeom prst="rect">
              <a:avLst/>
            </a:prstGeom>
          </p:spPr>
          <p:txBody>
            <a:bodyPr vert="horz" wrap="square" lIns="0" tIns="12700" rIns="0" bIns="0" rtlCol="0">
              <a:spAutoFit/>
            </a:bodyPr>
            <a:lstStyle/>
            <a:p>
              <a:pPr marL="12700">
                <a:spcBef>
                  <a:spcPts val="100"/>
                </a:spcBef>
              </a:pPr>
              <a:r>
                <a:rPr lang="en-US" sz="2150" b="1" spc="-5">
                  <a:solidFill>
                    <a:srgbClr val="193D66"/>
                  </a:solidFill>
                  <a:latin typeface="Futura Hv BT" panose="020B0702020204020204" pitchFamily="34" charset="0"/>
                  <a:cs typeface="Roboto"/>
                </a:rPr>
                <a:t>Reach Your Leading Point</a:t>
              </a:r>
              <a:endParaRPr sz="2150">
                <a:solidFill>
                  <a:srgbClr val="193D66"/>
                </a:solidFill>
                <a:latin typeface="Roboto"/>
                <a:cs typeface="Roboto"/>
              </a:endParaRPr>
            </a:p>
          </p:txBody>
        </p:sp>
        <p:pic>
          <p:nvPicPr>
            <p:cNvPr id="34" name="Picture 33">
              <a:extLst>
                <a:ext uri="{FF2B5EF4-FFF2-40B4-BE49-F238E27FC236}">
                  <a16:creationId xmlns:a16="http://schemas.microsoft.com/office/drawing/2014/main" id="{A6261273-31BB-0F92-FCEA-E3BC72DEFB57}"/>
                </a:ext>
              </a:extLst>
            </p:cNvPr>
            <p:cNvPicPr>
              <a:picLocks noChangeAspect="1"/>
            </p:cNvPicPr>
            <p:nvPr/>
          </p:nvPicPr>
          <p:blipFill rotWithShape="1">
            <a:blip r:embed="rId6">
              <a:alphaModFix amt="87000"/>
            </a:blip>
            <a:srcRect b="12471"/>
            <a:stretch/>
          </p:blipFill>
          <p:spPr>
            <a:xfrm>
              <a:off x="482564" y="-1327533"/>
              <a:ext cx="11694300" cy="8185533"/>
            </a:xfrm>
            <a:prstGeom prst="rect">
              <a:avLst/>
            </a:prstGeom>
          </p:spPr>
        </p:pic>
        <p:pic>
          <p:nvPicPr>
            <p:cNvPr id="35" name="Picture 4" descr="ISO 9001 Quality Management System - Data Net Expert">
              <a:extLst>
                <a:ext uri="{FF2B5EF4-FFF2-40B4-BE49-F238E27FC236}">
                  <a16:creationId xmlns:a16="http://schemas.microsoft.com/office/drawing/2014/main" id="{F938E4FA-89A0-112A-1B13-8A6AEE74A1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795" y="5523331"/>
              <a:ext cx="1312972" cy="13129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6773647"/>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2B0051-FCD6-1C77-35FF-819A1E68AABC}"/>
              </a:ext>
            </a:extLst>
          </p:cNvPr>
          <p:cNvSpPr/>
          <p:nvPr/>
        </p:nvSpPr>
        <p:spPr>
          <a:xfrm>
            <a:off x="-9334" y="-16042"/>
            <a:ext cx="1544169" cy="482958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0318BC-BA80-49D1-605B-89A2225536D2}"/>
              </a:ext>
            </a:extLst>
          </p:cNvPr>
          <p:cNvSpPr/>
          <p:nvPr/>
        </p:nvSpPr>
        <p:spPr>
          <a:xfrm>
            <a:off x="-8626" y="4813543"/>
            <a:ext cx="1544164"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FBF42BC-8913-10C5-D293-8791222DE86D}"/>
              </a:ext>
            </a:extLst>
          </p:cNvPr>
          <p:cNvSpPr/>
          <p:nvPr/>
        </p:nvSpPr>
        <p:spPr>
          <a:xfrm>
            <a:off x="-8113" y="5407951"/>
            <a:ext cx="1537726" cy="1450049"/>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3B22F56-76CF-8C21-4A56-D77A6178CDD9}"/>
              </a:ext>
            </a:extLst>
          </p:cNvPr>
          <p:cNvGrpSpPr/>
          <p:nvPr/>
        </p:nvGrpSpPr>
        <p:grpSpPr>
          <a:xfrm rot="9544770">
            <a:off x="518159" y="2105993"/>
            <a:ext cx="3383280" cy="3383280"/>
            <a:chOff x="3719281" y="1407635"/>
            <a:chExt cx="4346690" cy="4346692"/>
          </a:xfrm>
          <a:solidFill>
            <a:schemeClr val="accent5">
              <a:lumMod val="20000"/>
              <a:lumOff val="80000"/>
            </a:schemeClr>
          </a:solidFill>
        </p:grpSpPr>
        <p:sp>
          <p:nvSpPr>
            <p:cNvPr id="9" name="Freeform 75">
              <a:extLst>
                <a:ext uri="{FF2B5EF4-FFF2-40B4-BE49-F238E27FC236}">
                  <a16:creationId xmlns:a16="http://schemas.microsoft.com/office/drawing/2014/main" id="{03AA15C4-D9F7-09AD-D15C-D4562A3C405B}"/>
                </a:ext>
              </a:extLst>
            </p:cNvPr>
            <p:cNvSpPr>
              <a:spLocks/>
            </p:cNvSpPr>
            <p:nvPr/>
          </p:nvSpPr>
          <p:spPr bwMode="auto">
            <a:xfrm>
              <a:off x="3719281" y="3580982"/>
              <a:ext cx="1492667" cy="1536886"/>
            </a:xfrm>
            <a:custGeom>
              <a:avLst/>
              <a:gdLst>
                <a:gd name="T0" fmla="*/ 566 w 699"/>
                <a:gd name="T1" fmla="*/ 0 h 720"/>
                <a:gd name="T2" fmla="*/ 566 w 699"/>
                <a:gd name="T3" fmla="*/ 0 h 720"/>
                <a:gd name="T4" fmla="*/ 0 w 699"/>
                <a:gd name="T5" fmla="*/ 0 h 720"/>
                <a:gd name="T6" fmla="*/ 0 w 699"/>
                <a:gd name="T7" fmla="*/ 0 h 720"/>
                <a:gd name="T8" fmla="*/ 298 w 699"/>
                <a:gd name="T9" fmla="*/ 720 h 720"/>
                <a:gd name="T10" fmla="*/ 699 w 699"/>
                <a:gd name="T11" fmla="*/ 320 h 720"/>
                <a:gd name="T12" fmla="*/ 566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566" y="0"/>
                  </a:moveTo>
                  <a:cubicBezTo>
                    <a:pt x="566" y="0"/>
                    <a:pt x="566" y="0"/>
                    <a:pt x="566" y="0"/>
                  </a:cubicBezTo>
                  <a:cubicBezTo>
                    <a:pt x="0" y="0"/>
                    <a:pt x="0" y="0"/>
                    <a:pt x="0" y="0"/>
                  </a:cubicBezTo>
                  <a:cubicBezTo>
                    <a:pt x="0" y="0"/>
                    <a:pt x="0" y="0"/>
                    <a:pt x="0" y="0"/>
                  </a:cubicBezTo>
                  <a:cubicBezTo>
                    <a:pt x="0" y="281"/>
                    <a:pt x="114" y="536"/>
                    <a:pt x="298" y="720"/>
                  </a:cubicBezTo>
                  <a:cubicBezTo>
                    <a:pt x="699" y="320"/>
                    <a:pt x="699" y="320"/>
                    <a:pt x="699" y="320"/>
                  </a:cubicBezTo>
                  <a:cubicBezTo>
                    <a:pt x="617" y="238"/>
                    <a:pt x="566" y="125"/>
                    <a:pt x="566" y="0"/>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0" name="Freeform 69">
              <a:extLst>
                <a:ext uri="{FF2B5EF4-FFF2-40B4-BE49-F238E27FC236}">
                  <a16:creationId xmlns:a16="http://schemas.microsoft.com/office/drawing/2014/main" id="{9FB5C00A-41F9-F6D7-A434-4C79B01BE6F2}"/>
                </a:ext>
              </a:extLst>
            </p:cNvPr>
            <p:cNvSpPr>
              <a:spLocks/>
            </p:cNvSpPr>
            <p:nvPr/>
          </p:nvSpPr>
          <p:spPr bwMode="auto">
            <a:xfrm>
              <a:off x="6573304" y="2044096"/>
              <a:ext cx="1492667" cy="1536886"/>
            </a:xfrm>
            <a:custGeom>
              <a:avLst/>
              <a:gdLst>
                <a:gd name="T0" fmla="*/ 133 w 699"/>
                <a:gd name="T1" fmla="*/ 720 h 720"/>
                <a:gd name="T2" fmla="*/ 699 w 699"/>
                <a:gd name="T3" fmla="*/ 720 h 720"/>
                <a:gd name="T4" fmla="*/ 401 w 699"/>
                <a:gd name="T5" fmla="*/ 0 h 720"/>
                <a:gd name="T6" fmla="*/ 0 w 699"/>
                <a:gd name="T7" fmla="*/ 401 h 720"/>
                <a:gd name="T8" fmla="*/ 133 w 699"/>
                <a:gd name="T9" fmla="*/ 720 h 720"/>
              </a:gdLst>
              <a:ahLst/>
              <a:cxnLst>
                <a:cxn ang="0">
                  <a:pos x="T0" y="T1"/>
                </a:cxn>
                <a:cxn ang="0">
                  <a:pos x="T2" y="T3"/>
                </a:cxn>
                <a:cxn ang="0">
                  <a:pos x="T4" y="T5"/>
                </a:cxn>
                <a:cxn ang="0">
                  <a:pos x="T6" y="T7"/>
                </a:cxn>
                <a:cxn ang="0">
                  <a:pos x="T8" y="T9"/>
                </a:cxn>
              </a:cxnLst>
              <a:rect l="0" t="0" r="r" b="b"/>
              <a:pathLst>
                <a:path w="699" h="720">
                  <a:moveTo>
                    <a:pt x="133" y="720"/>
                  </a:moveTo>
                  <a:cubicBezTo>
                    <a:pt x="699" y="720"/>
                    <a:pt x="699" y="720"/>
                    <a:pt x="699" y="720"/>
                  </a:cubicBezTo>
                  <a:cubicBezTo>
                    <a:pt x="699" y="439"/>
                    <a:pt x="585" y="185"/>
                    <a:pt x="401" y="0"/>
                  </a:cubicBezTo>
                  <a:cubicBezTo>
                    <a:pt x="0" y="401"/>
                    <a:pt x="0" y="401"/>
                    <a:pt x="0" y="401"/>
                  </a:cubicBezTo>
                  <a:cubicBezTo>
                    <a:pt x="82" y="483"/>
                    <a:pt x="133" y="596"/>
                    <a:pt x="133" y="720"/>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1" name="Freeform 70">
              <a:extLst>
                <a:ext uri="{FF2B5EF4-FFF2-40B4-BE49-F238E27FC236}">
                  <a16:creationId xmlns:a16="http://schemas.microsoft.com/office/drawing/2014/main" id="{1D3C08AA-E560-F4E7-0477-0A35B66995F8}"/>
                </a:ext>
              </a:extLst>
            </p:cNvPr>
            <p:cNvSpPr>
              <a:spLocks/>
            </p:cNvSpPr>
            <p:nvPr/>
          </p:nvSpPr>
          <p:spPr bwMode="auto">
            <a:xfrm>
              <a:off x="5892626" y="4264339"/>
              <a:ext cx="1536885" cy="1489988"/>
            </a:xfrm>
            <a:custGeom>
              <a:avLst/>
              <a:gdLst>
                <a:gd name="T0" fmla="*/ 0 w 720"/>
                <a:gd name="T1" fmla="*/ 132 h 698"/>
                <a:gd name="T2" fmla="*/ 0 w 720"/>
                <a:gd name="T3" fmla="*/ 698 h 698"/>
                <a:gd name="T4" fmla="*/ 720 w 720"/>
                <a:gd name="T5" fmla="*/ 400 h 698"/>
                <a:gd name="T6" fmla="*/ 319 w 720"/>
                <a:gd name="T7" fmla="*/ 0 h 698"/>
                <a:gd name="T8" fmla="*/ 0 w 720"/>
                <a:gd name="T9" fmla="*/ 132 h 698"/>
              </a:gdLst>
              <a:ahLst/>
              <a:cxnLst>
                <a:cxn ang="0">
                  <a:pos x="T0" y="T1"/>
                </a:cxn>
                <a:cxn ang="0">
                  <a:pos x="T2" y="T3"/>
                </a:cxn>
                <a:cxn ang="0">
                  <a:pos x="T4" y="T5"/>
                </a:cxn>
                <a:cxn ang="0">
                  <a:pos x="T6" y="T7"/>
                </a:cxn>
                <a:cxn ang="0">
                  <a:pos x="T8" y="T9"/>
                </a:cxn>
              </a:cxnLst>
              <a:rect l="0" t="0" r="r" b="b"/>
              <a:pathLst>
                <a:path w="720" h="698">
                  <a:moveTo>
                    <a:pt x="0" y="132"/>
                  </a:moveTo>
                  <a:cubicBezTo>
                    <a:pt x="0" y="698"/>
                    <a:pt x="0" y="698"/>
                    <a:pt x="0" y="698"/>
                  </a:cubicBezTo>
                  <a:cubicBezTo>
                    <a:pt x="281" y="698"/>
                    <a:pt x="536" y="584"/>
                    <a:pt x="720" y="400"/>
                  </a:cubicBezTo>
                  <a:cubicBezTo>
                    <a:pt x="319" y="0"/>
                    <a:pt x="319" y="0"/>
                    <a:pt x="319" y="0"/>
                  </a:cubicBezTo>
                  <a:cubicBezTo>
                    <a:pt x="238" y="82"/>
                    <a:pt x="125" y="132"/>
                    <a:pt x="0" y="132"/>
                  </a:cubicBezTo>
                </a:path>
              </a:pathLst>
            </a:custGeom>
            <a:solidFill>
              <a:schemeClr val="bg1">
                <a:lumMod val="50000"/>
              </a:schemeClr>
            </a:solidFill>
            <a:ln>
              <a:solidFill>
                <a:schemeClr val="bg1"/>
              </a:solidFill>
            </a:ln>
            <a:effectLst>
              <a:outerShdw blurRad="50800" dist="50800" dir="5400000" algn="ctr" rotWithShape="0">
                <a:schemeClr val="bg1">
                  <a:lumMod val="95000"/>
                </a:schemeClr>
              </a:outerShdw>
            </a:effectLst>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2" name="Freeform 71">
              <a:extLst>
                <a:ext uri="{FF2B5EF4-FFF2-40B4-BE49-F238E27FC236}">
                  <a16:creationId xmlns:a16="http://schemas.microsoft.com/office/drawing/2014/main" id="{DF9FF1F6-2C40-AAE1-71F7-B33DDA272A00}"/>
                </a:ext>
              </a:extLst>
            </p:cNvPr>
            <p:cNvSpPr>
              <a:spLocks/>
            </p:cNvSpPr>
            <p:nvPr/>
          </p:nvSpPr>
          <p:spPr bwMode="auto">
            <a:xfrm>
              <a:off x="5892626" y="1407635"/>
              <a:ext cx="1536885" cy="1492667"/>
            </a:xfrm>
            <a:custGeom>
              <a:avLst/>
              <a:gdLst>
                <a:gd name="T0" fmla="*/ 319 w 720"/>
                <a:gd name="T1" fmla="*/ 699 h 699"/>
                <a:gd name="T2" fmla="*/ 720 w 720"/>
                <a:gd name="T3" fmla="*/ 298 h 699"/>
                <a:gd name="T4" fmla="*/ 0 w 720"/>
                <a:gd name="T5" fmla="*/ 0 h 699"/>
                <a:gd name="T6" fmla="*/ 0 w 720"/>
                <a:gd name="T7" fmla="*/ 567 h 699"/>
                <a:gd name="T8" fmla="*/ 319 w 720"/>
                <a:gd name="T9" fmla="*/ 699 h 699"/>
              </a:gdLst>
              <a:ahLst/>
              <a:cxnLst>
                <a:cxn ang="0">
                  <a:pos x="T0" y="T1"/>
                </a:cxn>
                <a:cxn ang="0">
                  <a:pos x="T2" y="T3"/>
                </a:cxn>
                <a:cxn ang="0">
                  <a:pos x="T4" y="T5"/>
                </a:cxn>
                <a:cxn ang="0">
                  <a:pos x="T6" y="T7"/>
                </a:cxn>
                <a:cxn ang="0">
                  <a:pos x="T8" y="T9"/>
                </a:cxn>
              </a:cxnLst>
              <a:rect l="0" t="0" r="r" b="b"/>
              <a:pathLst>
                <a:path w="720" h="699">
                  <a:moveTo>
                    <a:pt x="319" y="699"/>
                  </a:moveTo>
                  <a:cubicBezTo>
                    <a:pt x="720" y="298"/>
                    <a:pt x="720" y="298"/>
                    <a:pt x="720" y="298"/>
                  </a:cubicBezTo>
                  <a:cubicBezTo>
                    <a:pt x="536" y="114"/>
                    <a:pt x="281" y="0"/>
                    <a:pt x="0" y="0"/>
                  </a:cubicBezTo>
                  <a:cubicBezTo>
                    <a:pt x="0" y="567"/>
                    <a:pt x="0" y="567"/>
                    <a:pt x="0" y="567"/>
                  </a:cubicBezTo>
                  <a:cubicBezTo>
                    <a:pt x="125" y="567"/>
                    <a:pt x="238" y="617"/>
                    <a:pt x="319" y="699"/>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3" name="Freeform 72">
              <a:extLst>
                <a:ext uri="{FF2B5EF4-FFF2-40B4-BE49-F238E27FC236}">
                  <a16:creationId xmlns:a16="http://schemas.microsoft.com/office/drawing/2014/main" id="{65E2083A-15BE-2FAF-B6E8-6CB3EEA996D1}"/>
                </a:ext>
              </a:extLst>
            </p:cNvPr>
            <p:cNvSpPr>
              <a:spLocks/>
            </p:cNvSpPr>
            <p:nvPr/>
          </p:nvSpPr>
          <p:spPr bwMode="auto">
            <a:xfrm>
              <a:off x="6573304" y="3580982"/>
              <a:ext cx="1492667" cy="1536886"/>
            </a:xfrm>
            <a:custGeom>
              <a:avLst/>
              <a:gdLst>
                <a:gd name="T0" fmla="*/ 699 w 699"/>
                <a:gd name="T1" fmla="*/ 0 h 720"/>
                <a:gd name="T2" fmla="*/ 699 w 699"/>
                <a:gd name="T3" fmla="*/ 0 h 720"/>
                <a:gd name="T4" fmla="*/ 133 w 699"/>
                <a:gd name="T5" fmla="*/ 0 h 720"/>
                <a:gd name="T6" fmla="*/ 133 w 699"/>
                <a:gd name="T7" fmla="*/ 0 h 720"/>
                <a:gd name="T8" fmla="*/ 0 w 699"/>
                <a:gd name="T9" fmla="*/ 320 h 720"/>
                <a:gd name="T10" fmla="*/ 401 w 699"/>
                <a:gd name="T11" fmla="*/ 720 h 720"/>
                <a:gd name="T12" fmla="*/ 699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699" y="0"/>
                  </a:moveTo>
                  <a:cubicBezTo>
                    <a:pt x="699" y="0"/>
                    <a:pt x="699" y="0"/>
                    <a:pt x="699" y="0"/>
                  </a:cubicBezTo>
                  <a:cubicBezTo>
                    <a:pt x="133" y="0"/>
                    <a:pt x="133" y="0"/>
                    <a:pt x="133" y="0"/>
                  </a:cubicBezTo>
                  <a:cubicBezTo>
                    <a:pt x="133" y="0"/>
                    <a:pt x="133" y="0"/>
                    <a:pt x="133" y="0"/>
                  </a:cubicBezTo>
                  <a:cubicBezTo>
                    <a:pt x="133" y="125"/>
                    <a:pt x="82" y="238"/>
                    <a:pt x="0" y="320"/>
                  </a:cubicBezTo>
                  <a:cubicBezTo>
                    <a:pt x="401" y="720"/>
                    <a:pt x="401" y="720"/>
                    <a:pt x="401" y="720"/>
                  </a:cubicBezTo>
                  <a:cubicBezTo>
                    <a:pt x="585" y="536"/>
                    <a:pt x="699" y="281"/>
                    <a:pt x="699" y="0"/>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5" name="Freeform 73">
              <a:extLst>
                <a:ext uri="{FF2B5EF4-FFF2-40B4-BE49-F238E27FC236}">
                  <a16:creationId xmlns:a16="http://schemas.microsoft.com/office/drawing/2014/main" id="{0B54D63E-43E7-397B-AB4E-613B08E5836F}"/>
                </a:ext>
              </a:extLst>
            </p:cNvPr>
            <p:cNvSpPr>
              <a:spLocks/>
            </p:cNvSpPr>
            <p:nvPr/>
          </p:nvSpPr>
          <p:spPr bwMode="auto">
            <a:xfrm>
              <a:off x="4355742" y="4264339"/>
              <a:ext cx="1536885" cy="1489988"/>
            </a:xfrm>
            <a:custGeom>
              <a:avLst/>
              <a:gdLst>
                <a:gd name="T0" fmla="*/ 720 w 720"/>
                <a:gd name="T1" fmla="*/ 132 h 698"/>
                <a:gd name="T2" fmla="*/ 401 w 720"/>
                <a:gd name="T3" fmla="*/ 0 h 698"/>
                <a:gd name="T4" fmla="*/ 0 w 720"/>
                <a:gd name="T5" fmla="*/ 400 h 698"/>
                <a:gd name="T6" fmla="*/ 720 w 720"/>
                <a:gd name="T7" fmla="*/ 698 h 698"/>
                <a:gd name="T8" fmla="*/ 720 w 720"/>
                <a:gd name="T9" fmla="*/ 698 h 698"/>
                <a:gd name="T10" fmla="*/ 720 w 720"/>
                <a:gd name="T11" fmla="*/ 132 h 698"/>
                <a:gd name="T12" fmla="*/ 720 w 720"/>
                <a:gd name="T13" fmla="*/ 132 h 698"/>
              </a:gdLst>
              <a:ahLst/>
              <a:cxnLst>
                <a:cxn ang="0">
                  <a:pos x="T0" y="T1"/>
                </a:cxn>
                <a:cxn ang="0">
                  <a:pos x="T2" y="T3"/>
                </a:cxn>
                <a:cxn ang="0">
                  <a:pos x="T4" y="T5"/>
                </a:cxn>
                <a:cxn ang="0">
                  <a:pos x="T6" y="T7"/>
                </a:cxn>
                <a:cxn ang="0">
                  <a:pos x="T8" y="T9"/>
                </a:cxn>
                <a:cxn ang="0">
                  <a:pos x="T10" y="T11"/>
                </a:cxn>
                <a:cxn ang="0">
                  <a:pos x="T12" y="T13"/>
                </a:cxn>
              </a:cxnLst>
              <a:rect l="0" t="0" r="r" b="b"/>
              <a:pathLst>
                <a:path w="720" h="698">
                  <a:moveTo>
                    <a:pt x="720" y="132"/>
                  </a:moveTo>
                  <a:cubicBezTo>
                    <a:pt x="595" y="132"/>
                    <a:pt x="482" y="82"/>
                    <a:pt x="401" y="0"/>
                  </a:cubicBezTo>
                  <a:cubicBezTo>
                    <a:pt x="0" y="400"/>
                    <a:pt x="0" y="400"/>
                    <a:pt x="0" y="400"/>
                  </a:cubicBezTo>
                  <a:cubicBezTo>
                    <a:pt x="184" y="584"/>
                    <a:pt x="439" y="698"/>
                    <a:pt x="720" y="698"/>
                  </a:cubicBezTo>
                  <a:cubicBezTo>
                    <a:pt x="720" y="698"/>
                    <a:pt x="720" y="698"/>
                    <a:pt x="720" y="698"/>
                  </a:cubicBezTo>
                  <a:cubicBezTo>
                    <a:pt x="720" y="132"/>
                    <a:pt x="720" y="132"/>
                    <a:pt x="720" y="132"/>
                  </a:cubicBezTo>
                  <a:cubicBezTo>
                    <a:pt x="720" y="132"/>
                    <a:pt x="720" y="132"/>
                    <a:pt x="720" y="132"/>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4" name="Freeform 74">
              <a:extLst>
                <a:ext uri="{FF2B5EF4-FFF2-40B4-BE49-F238E27FC236}">
                  <a16:creationId xmlns:a16="http://schemas.microsoft.com/office/drawing/2014/main" id="{578FE825-A716-2A2B-A632-88D98768840C}"/>
                </a:ext>
              </a:extLst>
            </p:cNvPr>
            <p:cNvSpPr>
              <a:spLocks/>
            </p:cNvSpPr>
            <p:nvPr/>
          </p:nvSpPr>
          <p:spPr bwMode="auto">
            <a:xfrm>
              <a:off x="4355742" y="1407635"/>
              <a:ext cx="1536885" cy="1492667"/>
            </a:xfrm>
            <a:custGeom>
              <a:avLst/>
              <a:gdLst>
                <a:gd name="T0" fmla="*/ 720 w 720"/>
                <a:gd name="T1" fmla="*/ 567 h 699"/>
                <a:gd name="T2" fmla="*/ 720 w 720"/>
                <a:gd name="T3" fmla="*/ 567 h 699"/>
                <a:gd name="T4" fmla="*/ 720 w 720"/>
                <a:gd name="T5" fmla="*/ 0 h 699"/>
                <a:gd name="T6" fmla="*/ 720 w 720"/>
                <a:gd name="T7" fmla="*/ 0 h 699"/>
                <a:gd name="T8" fmla="*/ 0 w 720"/>
                <a:gd name="T9" fmla="*/ 298 h 699"/>
                <a:gd name="T10" fmla="*/ 401 w 720"/>
                <a:gd name="T11" fmla="*/ 699 h 699"/>
                <a:gd name="T12" fmla="*/ 720 w 720"/>
                <a:gd name="T13" fmla="*/ 567 h 699"/>
              </a:gdLst>
              <a:ahLst/>
              <a:cxnLst>
                <a:cxn ang="0">
                  <a:pos x="T0" y="T1"/>
                </a:cxn>
                <a:cxn ang="0">
                  <a:pos x="T2" y="T3"/>
                </a:cxn>
                <a:cxn ang="0">
                  <a:pos x="T4" y="T5"/>
                </a:cxn>
                <a:cxn ang="0">
                  <a:pos x="T6" y="T7"/>
                </a:cxn>
                <a:cxn ang="0">
                  <a:pos x="T8" y="T9"/>
                </a:cxn>
                <a:cxn ang="0">
                  <a:pos x="T10" y="T11"/>
                </a:cxn>
                <a:cxn ang="0">
                  <a:pos x="T12" y="T13"/>
                </a:cxn>
              </a:cxnLst>
              <a:rect l="0" t="0" r="r" b="b"/>
              <a:pathLst>
                <a:path w="720" h="699">
                  <a:moveTo>
                    <a:pt x="720" y="567"/>
                  </a:moveTo>
                  <a:cubicBezTo>
                    <a:pt x="720" y="567"/>
                    <a:pt x="720" y="567"/>
                    <a:pt x="720" y="567"/>
                  </a:cubicBezTo>
                  <a:cubicBezTo>
                    <a:pt x="720" y="0"/>
                    <a:pt x="720" y="0"/>
                    <a:pt x="720" y="0"/>
                  </a:cubicBezTo>
                  <a:cubicBezTo>
                    <a:pt x="720" y="0"/>
                    <a:pt x="720" y="0"/>
                    <a:pt x="720" y="0"/>
                  </a:cubicBezTo>
                  <a:cubicBezTo>
                    <a:pt x="439" y="0"/>
                    <a:pt x="184" y="114"/>
                    <a:pt x="0" y="298"/>
                  </a:cubicBezTo>
                  <a:cubicBezTo>
                    <a:pt x="401" y="699"/>
                    <a:pt x="401" y="699"/>
                    <a:pt x="401" y="699"/>
                  </a:cubicBezTo>
                  <a:cubicBezTo>
                    <a:pt x="482" y="617"/>
                    <a:pt x="595" y="567"/>
                    <a:pt x="720" y="567"/>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5" name="Freeform 76">
              <a:extLst>
                <a:ext uri="{FF2B5EF4-FFF2-40B4-BE49-F238E27FC236}">
                  <a16:creationId xmlns:a16="http://schemas.microsoft.com/office/drawing/2014/main" id="{C00BCAFB-37DE-DA49-45AD-1881619662AA}"/>
                </a:ext>
              </a:extLst>
            </p:cNvPr>
            <p:cNvSpPr>
              <a:spLocks/>
            </p:cNvSpPr>
            <p:nvPr/>
          </p:nvSpPr>
          <p:spPr bwMode="auto">
            <a:xfrm>
              <a:off x="3719281" y="2044096"/>
              <a:ext cx="1492667" cy="1536886"/>
            </a:xfrm>
            <a:custGeom>
              <a:avLst/>
              <a:gdLst>
                <a:gd name="T0" fmla="*/ 699 w 699"/>
                <a:gd name="T1" fmla="*/ 401 h 720"/>
                <a:gd name="T2" fmla="*/ 298 w 699"/>
                <a:gd name="T3" fmla="*/ 0 h 720"/>
                <a:gd name="T4" fmla="*/ 0 w 699"/>
                <a:gd name="T5" fmla="*/ 720 h 720"/>
                <a:gd name="T6" fmla="*/ 566 w 699"/>
                <a:gd name="T7" fmla="*/ 720 h 720"/>
                <a:gd name="T8" fmla="*/ 699 w 699"/>
                <a:gd name="T9" fmla="*/ 401 h 720"/>
              </a:gdLst>
              <a:ahLst/>
              <a:cxnLst>
                <a:cxn ang="0">
                  <a:pos x="T0" y="T1"/>
                </a:cxn>
                <a:cxn ang="0">
                  <a:pos x="T2" y="T3"/>
                </a:cxn>
                <a:cxn ang="0">
                  <a:pos x="T4" y="T5"/>
                </a:cxn>
                <a:cxn ang="0">
                  <a:pos x="T6" y="T7"/>
                </a:cxn>
                <a:cxn ang="0">
                  <a:pos x="T8" y="T9"/>
                </a:cxn>
              </a:cxnLst>
              <a:rect l="0" t="0" r="r" b="b"/>
              <a:pathLst>
                <a:path w="699" h="720">
                  <a:moveTo>
                    <a:pt x="699" y="401"/>
                  </a:moveTo>
                  <a:cubicBezTo>
                    <a:pt x="298" y="0"/>
                    <a:pt x="298" y="0"/>
                    <a:pt x="298" y="0"/>
                  </a:cubicBezTo>
                  <a:cubicBezTo>
                    <a:pt x="114" y="185"/>
                    <a:pt x="0" y="439"/>
                    <a:pt x="0" y="720"/>
                  </a:cubicBezTo>
                  <a:cubicBezTo>
                    <a:pt x="566" y="720"/>
                    <a:pt x="566" y="720"/>
                    <a:pt x="566" y="720"/>
                  </a:cubicBezTo>
                  <a:cubicBezTo>
                    <a:pt x="566" y="596"/>
                    <a:pt x="617" y="483"/>
                    <a:pt x="699" y="401"/>
                  </a:cubicBezTo>
                </a:path>
              </a:pathLst>
            </a:custGeom>
            <a:solidFill>
              <a:schemeClr val="bg1">
                <a:lumMod val="95000"/>
              </a:schemeClr>
            </a:solidFill>
            <a:ln w="25400">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grpSp>
      <p:sp>
        <p:nvSpPr>
          <p:cNvPr id="49" name="Isosceles Triangle 48">
            <a:extLst>
              <a:ext uri="{FF2B5EF4-FFF2-40B4-BE49-F238E27FC236}">
                <a16:creationId xmlns:a16="http://schemas.microsoft.com/office/drawing/2014/main" id="{69B8468B-D2BF-F4E2-9F1E-2233228FBA20}"/>
              </a:ext>
            </a:extLst>
          </p:cNvPr>
          <p:cNvSpPr/>
          <p:nvPr/>
        </p:nvSpPr>
        <p:spPr>
          <a:xfrm rot="5400000">
            <a:off x="2904949" y="3750376"/>
            <a:ext cx="228600" cy="20800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CB479D8-DF34-FD68-2B82-3E9CB80312F2}"/>
              </a:ext>
            </a:extLst>
          </p:cNvPr>
          <p:cNvSpPr/>
          <p:nvPr/>
        </p:nvSpPr>
        <p:spPr>
          <a:xfrm>
            <a:off x="1317492" y="3013573"/>
            <a:ext cx="1645920" cy="16459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6477EAF-A683-3203-DBE9-D7EE96E83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7" name="TextBox 6">
            <a:extLst>
              <a:ext uri="{FF2B5EF4-FFF2-40B4-BE49-F238E27FC236}">
                <a16:creationId xmlns:a16="http://schemas.microsoft.com/office/drawing/2014/main" id="{A80ABE35-348F-0894-4232-CCF3219CFCA9}"/>
              </a:ext>
            </a:extLst>
          </p:cNvPr>
          <p:cNvSpPr txBox="1"/>
          <p:nvPr/>
        </p:nvSpPr>
        <p:spPr>
          <a:xfrm>
            <a:off x="1498433" y="114093"/>
            <a:ext cx="8423202" cy="561051"/>
          </a:xfrm>
          <a:prstGeom prst="rect">
            <a:avLst/>
          </a:prstGeom>
          <a:noFill/>
        </p:spPr>
        <p:txBody>
          <a:bodyPr wrap="square" rtlCol="0">
            <a:spAutoFit/>
          </a:bodyPr>
          <a:lstStyle/>
          <a:p>
            <a:r>
              <a:rPr lang="en-US" sz="3046" b="1" dirty="0">
                <a:solidFill>
                  <a:srgbClr val="0070C0"/>
                </a:solidFill>
                <a:latin typeface="Segoe UI" panose="020B0502040204020203" pitchFamily="34" charset="0"/>
                <a:cs typeface="Segoe UI" panose="020B0502040204020203" pitchFamily="34" charset="0"/>
              </a:rPr>
              <a:t>Products &amp; Managed Services</a:t>
            </a:r>
          </a:p>
        </p:txBody>
      </p:sp>
      <p:pic>
        <p:nvPicPr>
          <p:cNvPr id="34" name="Picture 33" descr="Logo, icon&#10;&#10;Description automatically generated">
            <a:hlinkClick r:id="rId3" action="ppaction://hlinksldjump"/>
            <a:extLst>
              <a:ext uri="{FF2B5EF4-FFF2-40B4-BE49-F238E27FC236}">
                <a16:creationId xmlns:a16="http://schemas.microsoft.com/office/drawing/2014/main" id="{3D1823F1-FBE3-C96C-3116-767C4FE2FDE5}"/>
              </a:ext>
            </a:extLst>
          </p:cNvPr>
          <p:cNvPicPr>
            <a:picLocks noChangeAspect="1"/>
          </p:cNvPicPr>
          <p:nvPr/>
        </p:nvPicPr>
        <p:blipFill>
          <a:blip r:embed="rId4"/>
          <a:stretch>
            <a:fillRect/>
          </a:stretch>
        </p:blipFill>
        <p:spPr>
          <a:xfrm>
            <a:off x="1769805" y="4807476"/>
            <a:ext cx="741293" cy="591457"/>
          </a:xfrm>
          <a:prstGeom prst="rect">
            <a:avLst/>
          </a:prstGeom>
        </p:spPr>
      </p:pic>
      <p:pic>
        <p:nvPicPr>
          <p:cNvPr id="35" name="Picture 34" descr="Logo&#10;&#10;Description automatically generated">
            <a:hlinkClick r:id="rId5" action="ppaction://hlinksldjump"/>
            <a:extLst>
              <a:ext uri="{FF2B5EF4-FFF2-40B4-BE49-F238E27FC236}">
                <a16:creationId xmlns:a16="http://schemas.microsoft.com/office/drawing/2014/main" id="{6FF81BAC-C0B6-14A9-DE4B-0BEB6011D5AD}"/>
              </a:ext>
            </a:extLst>
          </p:cNvPr>
          <p:cNvPicPr>
            <a:picLocks noChangeAspect="1"/>
          </p:cNvPicPr>
          <p:nvPr/>
        </p:nvPicPr>
        <p:blipFill>
          <a:blip r:embed="rId6"/>
          <a:stretch>
            <a:fillRect/>
          </a:stretch>
        </p:blipFill>
        <p:spPr>
          <a:xfrm>
            <a:off x="1104849" y="2623230"/>
            <a:ext cx="577519" cy="602868"/>
          </a:xfrm>
          <a:prstGeom prst="rect">
            <a:avLst/>
          </a:prstGeom>
        </p:spPr>
      </p:pic>
      <p:pic>
        <p:nvPicPr>
          <p:cNvPr id="36" name="Picture 35" descr="Icon&#10;&#10;Description automatically generated">
            <a:hlinkClick r:id="rId7" action="ppaction://hlinksldjump"/>
            <a:extLst>
              <a:ext uri="{FF2B5EF4-FFF2-40B4-BE49-F238E27FC236}">
                <a16:creationId xmlns:a16="http://schemas.microsoft.com/office/drawing/2014/main" id="{A9820831-6D1D-A672-4877-3982F32E85D2}"/>
              </a:ext>
            </a:extLst>
          </p:cNvPr>
          <p:cNvPicPr>
            <a:picLocks noChangeAspect="1"/>
          </p:cNvPicPr>
          <p:nvPr/>
        </p:nvPicPr>
        <p:blipFill>
          <a:blip r:embed="rId8"/>
          <a:stretch>
            <a:fillRect/>
          </a:stretch>
        </p:blipFill>
        <p:spPr>
          <a:xfrm>
            <a:off x="860694" y="4436979"/>
            <a:ext cx="785079" cy="599079"/>
          </a:xfrm>
          <a:prstGeom prst="rect">
            <a:avLst/>
          </a:prstGeom>
        </p:spPr>
      </p:pic>
      <p:pic>
        <p:nvPicPr>
          <p:cNvPr id="37" name="Picture 36" descr="Icon&#10;&#10;Description automatically generated">
            <a:hlinkClick r:id="rId9" action="ppaction://hlinksldjump"/>
            <a:extLst>
              <a:ext uri="{FF2B5EF4-FFF2-40B4-BE49-F238E27FC236}">
                <a16:creationId xmlns:a16="http://schemas.microsoft.com/office/drawing/2014/main" id="{BE68F38E-9ED2-58A6-428E-4CCBC2F44E16}"/>
              </a:ext>
            </a:extLst>
          </p:cNvPr>
          <p:cNvPicPr>
            <a:picLocks noChangeAspect="1"/>
          </p:cNvPicPr>
          <p:nvPr/>
        </p:nvPicPr>
        <p:blipFill>
          <a:blip r:embed="rId10"/>
          <a:stretch>
            <a:fillRect/>
          </a:stretch>
        </p:blipFill>
        <p:spPr>
          <a:xfrm>
            <a:off x="485132" y="3481023"/>
            <a:ext cx="853669" cy="599876"/>
          </a:xfrm>
          <a:prstGeom prst="rect">
            <a:avLst/>
          </a:prstGeom>
        </p:spPr>
      </p:pic>
      <p:pic>
        <p:nvPicPr>
          <p:cNvPr id="40" name="Picture 39">
            <a:hlinkClick r:id="rId11" action="ppaction://hlinksldjump"/>
            <a:extLst>
              <a:ext uri="{FF2B5EF4-FFF2-40B4-BE49-F238E27FC236}">
                <a16:creationId xmlns:a16="http://schemas.microsoft.com/office/drawing/2014/main" id="{99F45C40-C89B-68EF-3C12-7B93332FC63B}"/>
              </a:ext>
            </a:extLst>
          </p:cNvPr>
          <p:cNvPicPr>
            <a:picLocks noChangeAspect="1"/>
          </p:cNvPicPr>
          <p:nvPr/>
        </p:nvPicPr>
        <p:blipFill>
          <a:blip r:embed="rId12"/>
          <a:srcRect/>
          <a:stretch/>
        </p:blipFill>
        <p:spPr>
          <a:xfrm>
            <a:off x="2650178" y="2665229"/>
            <a:ext cx="902211" cy="603504"/>
          </a:xfrm>
          <a:prstGeom prst="rect">
            <a:avLst/>
          </a:prstGeom>
        </p:spPr>
      </p:pic>
      <p:pic>
        <p:nvPicPr>
          <p:cNvPr id="50" name="Picture 49">
            <a:hlinkClick r:id="rId13" action="ppaction://hlinksldjump"/>
            <a:extLst>
              <a:ext uri="{FF2B5EF4-FFF2-40B4-BE49-F238E27FC236}">
                <a16:creationId xmlns:a16="http://schemas.microsoft.com/office/drawing/2014/main" id="{99A22AC3-079C-04DE-C847-ECC0CE6E07CF}"/>
              </a:ext>
            </a:extLst>
          </p:cNvPr>
          <p:cNvPicPr>
            <a:picLocks noChangeAspect="1"/>
          </p:cNvPicPr>
          <p:nvPr/>
        </p:nvPicPr>
        <p:blipFill>
          <a:blip r:embed="rId14"/>
          <a:srcRect/>
          <a:stretch/>
        </p:blipFill>
        <p:spPr>
          <a:xfrm>
            <a:off x="2604797" y="4431152"/>
            <a:ext cx="901555" cy="610731"/>
          </a:xfrm>
          <a:prstGeom prst="rect">
            <a:avLst/>
          </a:prstGeom>
        </p:spPr>
      </p:pic>
      <p:sp>
        <p:nvSpPr>
          <p:cNvPr id="2" name="TextBox 1">
            <a:extLst>
              <a:ext uri="{FF2B5EF4-FFF2-40B4-BE49-F238E27FC236}">
                <a16:creationId xmlns:a16="http://schemas.microsoft.com/office/drawing/2014/main" id="{66DAA5B3-384E-1512-F44B-85C39D88697D}"/>
              </a:ext>
            </a:extLst>
          </p:cNvPr>
          <p:cNvSpPr txBox="1"/>
          <p:nvPr/>
        </p:nvSpPr>
        <p:spPr>
          <a:xfrm>
            <a:off x="1360198" y="3678351"/>
            <a:ext cx="1566946" cy="338554"/>
          </a:xfrm>
          <a:prstGeom prst="rect">
            <a:avLst/>
          </a:prstGeom>
          <a:noFill/>
        </p:spPr>
        <p:txBody>
          <a:bodyPr wrap="square" rtlCol="0">
            <a:spAutoFit/>
          </a:bodyPr>
          <a:lstStyle/>
          <a:p>
            <a:pPr algn="ctr"/>
            <a:r>
              <a:rPr lang="en-US" sz="1600" dirty="0">
                <a:solidFill>
                  <a:srgbClr val="27AAE1"/>
                </a:solidFill>
                <a:latin typeface="Gilroy-Bold" panose="00000800000000000000" pitchFamily="2" charset="0"/>
              </a:rPr>
              <a:t>Self Point</a:t>
            </a:r>
          </a:p>
        </p:txBody>
      </p:sp>
      <p:sp>
        <p:nvSpPr>
          <p:cNvPr id="19" name="Oval 18">
            <a:extLst>
              <a:ext uri="{FF2B5EF4-FFF2-40B4-BE49-F238E27FC236}">
                <a16:creationId xmlns:a16="http://schemas.microsoft.com/office/drawing/2014/main" id="{F3A2494F-C853-273C-1930-C7EEE54F3FAF}"/>
              </a:ext>
            </a:extLst>
          </p:cNvPr>
          <p:cNvSpPr/>
          <p:nvPr/>
        </p:nvSpPr>
        <p:spPr>
          <a:xfrm>
            <a:off x="5625971" y="7689587"/>
            <a:ext cx="914400" cy="914400"/>
          </a:xfrm>
          <a:prstGeom prst="ellipse">
            <a:avLst/>
          </a:prstGeom>
          <a:noFill/>
          <a:ln w="57150" cap="flat" cmpd="sng" algn="ctr">
            <a:solidFill>
              <a:srgbClr val="7030A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1755465-9842-68E4-A3AF-B06E21BD8EB7}"/>
              </a:ext>
            </a:extLst>
          </p:cNvPr>
          <p:cNvSpPr txBox="1"/>
          <p:nvPr/>
        </p:nvSpPr>
        <p:spPr>
          <a:xfrm>
            <a:off x="5322334" y="877952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sz="2000" b="1" i="0" u="none" strike="noStrike" kern="0" cap="none" spc="0" normalizeH="0" baseline="0" noProof="1">
                <a:ln>
                  <a:noFill/>
                </a:ln>
                <a:solidFill>
                  <a:srgbClr val="7030A0"/>
                </a:solidFill>
                <a:effectLst/>
                <a:uLnTx/>
                <a:uFillTx/>
              </a:rPr>
              <a:t>Sales</a:t>
            </a:r>
          </a:p>
        </p:txBody>
      </p:sp>
      <p:pic>
        <p:nvPicPr>
          <p:cNvPr id="23" name="Picture 22" descr="Shape&#10;&#10;Description automatically generated with low confidence">
            <a:extLst>
              <a:ext uri="{FF2B5EF4-FFF2-40B4-BE49-F238E27FC236}">
                <a16:creationId xmlns:a16="http://schemas.microsoft.com/office/drawing/2014/main" id="{96AD7021-8AF9-E44D-DA46-5E61E1C061A7}"/>
              </a:ext>
            </a:extLst>
          </p:cNvPr>
          <p:cNvPicPr>
            <a:picLocks noChangeAspect="1"/>
          </p:cNvPicPr>
          <p:nvPr/>
        </p:nvPicPr>
        <p:blipFill>
          <a:blip r:embed="rId15"/>
          <a:stretch>
            <a:fillRect/>
          </a:stretch>
        </p:blipFill>
        <p:spPr>
          <a:xfrm>
            <a:off x="5811036" y="7865127"/>
            <a:ext cx="563319" cy="563319"/>
          </a:xfrm>
          <a:prstGeom prst="rect">
            <a:avLst/>
          </a:prstGeom>
        </p:spPr>
      </p:pic>
      <p:sp>
        <p:nvSpPr>
          <p:cNvPr id="26" name="Oval 25">
            <a:extLst>
              <a:ext uri="{FF2B5EF4-FFF2-40B4-BE49-F238E27FC236}">
                <a16:creationId xmlns:a16="http://schemas.microsoft.com/office/drawing/2014/main" id="{FC368E74-A648-A356-886B-6FFDFEC4F6FA}"/>
              </a:ext>
            </a:extLst>
          </p:cNvPr>
          <p:cNvSpPr/>
          <p:nvPr/>
        </p:nvSpPr>
        <p:spPr>
          <a:xfrm>
            <a:off x="5638800" y="9279856"/>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BF9DBE7-C42B-DC18-BCCE-E75D499B4823}"/>
              </a:ext>
            </a:extLst>
          </p:cNvPr>
          <p:cNvSpPr/>
          <p:nvPr/>
        </p:nvSpPr>
        <p:spPr>
          <a:xfrm>
            <a:off x="5628539" y="7357324"/>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D2B57FD-D8CB-9069-BC90-01268A8CA8B2}"/>
              </a:ext>
            </a:extLst>
          </p:cNvPr>
          <p:cNvSpPr txBox="1"/>
          <p:nvPr/>
        </p:nvSpPr>
        <p:spPr>
          <a:xfrm>
            <a:off x="5335164" y="10373366"/>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VAS</a:t>
            </a:r>
            <a:endParaRPr kumimoji="0" lang="en-US" sz="1600" b="1" i="0" u="none" strike="noStrike" kern="0" cap="none" spc="0" normalizeH="0" baseline="0" noProof="1">
              <a:ln>
                <a:noFill/>
              </a:ln>
              <a:solidFill>
                <a:srgbClr val="FF5733"/>
              </a:solidFill>
              <a:effectLst/>
              <a:uLnTx/>
              <a:uFillTx/>
            </a:endParaRPr>
          </a:p>
        </p:txBody>
      </p:sp>
      <p:sp>
        <p:nvSpPr>
          <p:cNvPr id="30" name="TextBox 29">
            <a:extLst>
              <a:ext uri="{FF2B5EF4-FFF2-40B4-BE49-F238E27FC236}">
                <a16:creationId xmlns:a16="http://schemas.microsoft.com/office/drawing/2014/main" id="{298BD9A1-4EB1-F121-2A96-C5A508580B90}"/>
              </a:ext>
            </a:extLst>
          </p:cNvPr>
          <p:cNvSpPr txBox="1"/>
          <p:nvPr/>
        </p:nvSpPr>
        <p:spPr>
          <a:xfrm>
            <a:off x="5335164" y="8431378"/>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Marketing</a:t>
            </a:r>
          </a:p>
        </p:txBody>
      </p:sp>
      <p:pic>
        <p:nvPicPr>
          <p:cNvPr id="31" name="Picture 30" descr="Shape&#10;&#10;Description automatically generated with low confidence">
            <a:extLst>
              <a:ext uri="{FF2B5EF4-FFF2-40B4-BE49-F238E27FC236}">
                <a16:creationId xmlns:a16="http://schemas.microsoft.com/office/drawing/2014/main" id="{D2879E75-A029-F970-5916-205A57A1FB0B}"/>
              </a:ext>
            </a:extLst>
          </p:cNvPr>
          <p:cNvPicPr>
            <a:picLocks noChangeAspect="1"/>
          </p:cNvPicPr>
          <p:nvPr/>
        </p:nvPicPr>
        <p:blipFill>
          <a:blip r:embed="rId16"/>
          <a:stretch>
            <a:fillRect/>
          </a:stretch>
        </p:blipFill>
        <p:spPr>
          <a:xfrm>
            <a:off x="5808222" y="9449278"/>
            <a:ext cx="575556" cy="575556"/>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551F9C87-E107-61EF-EED4-E5F795AAB3E5}"/>
              </a:ext>
            </a:extLst>
          </p:cNvPr>
          <p:cNvPicPr>
            <a:picLocks noChangeAspect="1"/>
          </p:cNvPicPr>
          <p:nvPr/>
        </p:nvPicPr>
        <p:blipFill>
          <a:blip r:embed="rId17"/>
          <a:stretch>
            <a:fillRect/>
          </a:stretch>
        </p:blipFill>
        <p:spPr>
          <a:xfrm>
            <a:off x="5830795" y="7549319"/>
            <a:ext cx="530410" cy="530410"/>
          </a:xfrm>
          <a:prstGeom prst="rect">
            <a:avLst/>
          </a:prstGeom>
        </p:spPr>
      </p:pic>
      <p:sp>
        <p:nvSpPr>
          <p:cNvPr id="33" name="Oval 32">
            <a:extLst>
              <a:ext uri="{FF2B5EF4-FFF2-40B4-BE49-F238E27FC236}">
                <a16:creationId xmlns:a16="http://schemas.microsoft.com/office/drawing/2014/main" id="{215C4BBD-6E48-C23A-DBF2-73455CE53093}"/>
              </a:ext>
            </a:extLst>
          </p:cNvPr>
          <p:cNvSpPr/>
          <p:nvPr/>
        </p:nvSpPr>
        <p:spPr>
          <a:xfrm>
            <a:off x="5628539" y="8336175"/>
            <a:ext cx="914400" cy="914400"/>
          </a:xfrm>
          <a:prstGeom prst="ellipse">
            <a:avLst/>
          </a:prstGeom>
          <a:noFill/>
          <a:ln w="57150" cap="flat" cmpd="sng" algn="ctr">
            <a:solidFill>
              <a:srgbClr val="FFFF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046BFAC8-591D-3B28-DE8D-16913B929933}"/>
              </a:ext>
            </a:extLst>
          </p:cNvPr>
          <p:cNvSpPr txBox="1"/>
          <p:nvPr/>
        </p:nvSpPr>
        <p:spPr>
          <a:xfrm>
            <a:off x="5335164" y="941022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FF00"/>
                </a:solidFill>
                <a:effectLst>
                  <a:outerShdw blurRad="50800" dist="38100" dir="5400000" algn="t" rotWithShape="0">
                    <a:prstClr val="black">
                      <a:alpha val="40000"/>
                    </a:prstClr>
                  </a:outerShdw>
                </a:effectLst>
                <a:uLnTx/>
                <a:uFillTx/>
              </a:rPr>
              <a:t>Marketing</a:t>
            </a:r>
          </a:p>
        </p:txBody>
      </p:sp>
      <p:pic>
        <p:nvPicPr>
          <p:cNvPr id="42" name="Picture 41" descr="Shape&#10;&#10;Description automatically generated with low confidence">
            <a:extLst>
              <a:ext uri="{FF2B5EF4-FFF2-40B4-BE49-F238E27FC236}">
                <a16:creationId xmlns:a16="http://schemas.microsoft.com/office/drawing/2014/main" id="{E1FBAE4D-419F-4B1B-BBFE-130CBD123195}"/>
              </a:ext>
            </a:extLst>
          </p:cNvPr>
          <p:cNvPicPr>
            <a:picLocks noChangeAspect="1"/>
          </p:cNvPicPr>
          <p:nvPr/>
        </p:nvPicPr>
        <p:blipFill>
          <a:blip r:embed="rId17"/>
          <a:stretch>
            <a:fillRect/>
          </a:stretch>
        </p:blipFill>
        <p:spPr>
          <a:xfrm>
            <a:off x="5830795" y="8528170"/>
            <a:ext cx="530410" cy="530410"/>
          </a:xfrm>
          <a:prstGeom prst="rect">
            <a:avLst/>
          </a:prstGeom>
        </p:spPr>
      </p:pic>
      <p:sp>
        <p:nvSpPr>
          <p:cNvPr id="43" name="Oval 42">
            <a:extLst>
              <a:ext uri="{FF2B5EF4-FFF2-40B4-BE49-F238E27FC236}">
                <a16:creationId xmlns:a16="http://schemas.microsoft.com/office/drawing/2014/main" id="{5843A389-8E4D-0689-9BCC-6BC2B49A969B}"/>
              </a:ext>
            </a:extLst>
          </p:cNvPr>
          <p:cNvSpPr/>
          <p:nvPr/>
        </p:nvSpPr>
        <p:spPr>
          <a:xfrm>
            <a:off x="5638800" y="4313125"/>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C1A9E72E-99A9-5018-D09F-9066E91835EA}"/>
              </a:ext>
            </a:extLst>
          </p:cNvPr>
          <p:cNvSpPr/>
          <p:nvPr/>
        </p:nvSpPr>
        <p:spPr>
          <a:xfrm>
            <a:off x="5628539" y="2390593"/>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ADA1AB5D-7AE0-DD90-4122-F08592CD16AB}"/>
              </a:ext>
            </a:extLst>
          </p:cNvPr>
          <p:cNvSpPr txBox="1"/>
          <p:nvPr/>
        </p:nvSpPr>
        <p:spPr>
          <a:xfrm>
            <a:off x="5335164" y="5406635"/>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Self Service</a:t>
            </a:r>
            <a:endParaRPr kumimoji="0" lang="en-US" sz="1600" b="1" i="0" u="none" strike="noStrike" kern="0" cap="none" spc="0" normalizeH="0" baseline="0" noProof="1">
              <a:ln>
                <a:noFill/>
              </a:ln>
              <a:solidFill>
                <a:srgbClr val="00B0F0"/>
              </a:solidFill>
              <a:effectLst/>
              <a:uLnTx/>
              <a:uFillTx/>
            </a:endParaRPr>
          </a:p>
        </p:txBody>
      </p:sp>
      <p:sp>
        <p:nvSpPr>
          <p:cNvPr id="46" name="TextBox 45">
            <a:extLst>
              <a:ext uri="{FF2B5EF4-FFF2-40B4-BE49-F238E27FC236}">
                <a16:creationId xmlns:a16="http://schemas.microsoft.com/office/drawing/2014/main" id="{FF0C2FF2-1125-759E-CE83-AC261A8ACFDB}"/>
              </a:ext>
            </a:extLst>
          </p:cNvPr>
          <p:cNvSpPr txBox="1"/>
          <p:nvPr/>
        </p:nvSpPr>
        <p:spPr>
          <a:xfrm>
            <a:off x="5335164" y="346464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Marketing</a:t>
            </a:r>
          </a:p>
        </p:txBody>
      </p:sp>
      <p:pic>
        <p:nvPicPr>
          <p:cNvPr id="47" name="Picture 46" descr="Shape&#10;&#10;Description automatically generated with low confidence">
            <a:extLst>
              <a:ext uri="{FF2B5EF4-FFF2-40B4-BE49-F238E27FC236}">
                <a16:creationId xmlns:a16="http://schemas.microsoft.com/office/drawing/2014/main" id="{98930F38-448A-7040-FA2B-FF1C089922B9}"/>
              </a:ext>
            </a:extLst>
          </p:cNvPr>
          <p:cNvPicPr>
            <a:picLocks noChangeAspect="1"/>
          </p:cNvPicPr>
          <p:nvPr/>
        </p:nvPicPr>
        <p:blipFill>
          <a:blip r:embed="rId17"/>
          <a:stretch>
            <a:fillRect/>
          </a:stretch>
        </p:blipFill>
        <p:spPr>
          <a:xfrm>
            <a:off x="5830795" y="2582588"/>
            <a:ext cx="530410" cy="530410"/>
          </a:xfrm>
          <a:prstGeom prst="rect">
            <a:avLst/>
          </a:prstGeom>
        </p:spPr>
      </p:pic>
      <p:pic>
        <p:nvPicPr>
          <p:cNvPr id="48" name="Picture 47" descr="Shape&#10;&#10;Description automatically generated with low confidence">
            <a:extLst>
              <a:ext uri="{FF2B5EF4-FFF2-40B4-BE49-F238E27FC236}">
                <a16:creationId xmlns:a16="http://schemas.microsoft.com/office/drawing/2014/main" id="{478ED424-D56D-4ACD-D99E-220A808EB920}"/>
              </a:ext>
            </a:extLst>
          </p:cNvPr>
          <p:cNvPicPr>
            <a:picLocks noChangeAspect="1"/>
          </p:cNvPicPr>
          <p:nvPr/>
        </p:nvPicPr>
        <p:blipFill>
          <a:blip r:embed="rId18"/>
          <a:stretch>
            <a:fillRect/>
          </a:stretch>
        </p:blipFill>
        <p:spPr>
          <a:xfrm>
            <a:off x="5859670" y="4510907"/>
            <a:ext cx="547657" cy="547657"/>
          </a:xfrm>
          <a:prstGeom prst="rect">
            <a:avLst/>
          </a:prstGeom>
        </p:spPr>
      </p:pic>
      <p:pic>
        <p:nvPicPr>
          <p:cNvPr id="51" name="Picture 50" descr="Shape&#10;&#10;Description automatically generated with low confidence">
            <a:extLst>
              <a:ext uri="{FF2B5EF4-FFF2-40B4-BE49-F238E27FC236}">
                <a16:creationId xmlns:a16="http://schemas.microsoft.com/office/drawing/2014/main" id="{C85FF858-9409-3554-36F3-A2863321D6FD}"/>
              </a:ext>
            </a:extLst>
          </p:cNvPr>
          <p:cNvPicPr>
            <a:picLocks noChangeAspect="1"/>
          </p:cNvPicPr>
          <p:nvPr/>
        </p:nvPicPr>
        <p:blipFill>
          <a:blip r:embed="rId19"/>
          <a:stretch>
            <a:fillRect/>
          </a:stretch>
        </p:blipFill>
        <p:spPr>
          <a:xfrm>
            <a:off x="5843120" y="-1571375"/>
            <a:ext cx="517511" cy="517511"/>
          </a:xfrm>
          <a:prstGeom prst="rect">
            <a:avLst/>
          </a:prstGeom>
        </p:spPr>
      </p:pic>
      <p:sp>
        <p:nvSpPr>
          <p:cNvPr id="52" name="Oval 51">
            <a:extLst>
              <a:ext uri="{FF2B5EF4-FFF2-40B4-BE49-F238E27FC236}">
                <a16:creationId xmlns:a16="http://schemas.microsoft.com/office/drawing/2014/main" id="{21EEBBD1-F334-7733-D514-8CC8C2573691}"/>
              </a:ext>
            </a:extLst>
          </p:cNvPr>
          <p:cNvSpPr/>
          <p:nvPr/>
        </p:nvSpPr>
        <p:spPr>
          <a:xfrm>
            <a:off x="5638800" y="-1782997"/>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B6102379-00E9-CB16-0669-A4EF46405561}"/>
              </a:ext>
            </a:extLst>
          </p:cNvPr>
          <p:cNvSpPr/>
          <p:nvPr/>
        </p:nvSpPr>
        <p:spPr>
          <a:xfrm>
            <a:off x="5628539" y="-3705529"/>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14BB868D-83A0-7EBC-6F2B-78B3D615EF77}"/>
              </a:ext>
            </a:extLst>
          </p:cNvPr>
          <p:cNvSpPr txBox="1"/>
          <p:nvPr/>
        </p:nvSpPr>
        <p:spPr>
          <a:xfrm>
            <a:off x="5335164" y="-68948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Customer Care</a:t>
            </a:r>
            <a:endParaRPr kumimoji="0" lang="en-US" sz="1600" b="1" i="0" u="none" strike="noStrike" kern="0" cap="none" spc="0" normalizeH="0" baseline="0" noProof="1">
              <a:ln>
                <a:noFill/>
              </a:ln>
              <a:solidFill>
                <a:srgbClr val="92D050"/>
              </a:solidFill>
              <a:effectLst/>
              <a:uLnTx/>
              <a:uFillTx/>
            </a:endParaRPr>
          </a:p>
        </p:txBody>
      </p:sp>
      <p:sp>
        <p:nvSpPr>
          <p:cNvPr id="55" name="TextBox 54">
            <a:extLst>
              <a:ext uri="{FF2B5EF4-FFF2-40B4-BE49-F238E27FC236}">
                <a16:creationId xmlns:a16="http://schemas.microsoft.com/office/drawing/2014/main" id="{32F7857A-668A-8A6D-7C38-709138BCD5AA}"/>
              </a:ext>
            </a:extLst>
          </p:cNvPr>
          <p:cNvSpPr txBox="1"/>
          <p:nvPr/>
        </p:nvSpPr>
        <p:spPr>
          <a:xfrm>
            <a:off x="5335164" y="-2631475"/>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Sales</a:t>
            </a:r>
          </a:p>
        </p:txBody>
      </p:sp>
      <p:pic>
        <p:nvPicPr>
          <p:cNvPr id="56" name="Picture 55" descr="Shape&#10;&#10;Description automatically generated with low confidence">
            <a:extLst>
              <a:ext uri="{FF2B5EF4-FFF2-40B4-BE49-F238E27FC236}">
                <a16:creationId xmlns:a16="http://schemas.microsoft.com/office/drawing/2014/main" id="{2BE9D66D-5434-6E3F-FB29-E36BDFE0DC9E}"/>
              </a:ext>
            </a:extLst>
          </p:cNvPr>
          <p:cNvPicPr>
            <a:picLocks noChangeAspect="1"/>
          </p:cNvPicPr>
          <p:nvPr/>
        </p:nvPicPr>
        <p:blipFill>
          <a:blip r:embed="rId15"/>
          <a:stretch>
            <a:fillRect/>
          </a:stretch>
        </p:blipFill>
        <p:spPr>
          <a:xfrm>
            <a:off x="5811036" y="-3530597"/>
            <a:ext cx="563319" cy="563319"/>
          </a:xfrm>
          <a:prstGeom prst="rect">
            <a:avLst/>
          </a:prstGeom>
        </p:spPr>
      </p:pic>
      <p:sp>
        <p:nvSpPr>
          <p:cNvPr id="57" name="Oval 56">
            <a:extLst>
              <a:ext uri="{FF2B5EF4-FFF2-40B4-BE49-F238E27FC236}">
                <a16:creationId xmlns:a16="http://schemas.microsoft.com/office/drawing/2014/main" id="{A4750550-D891-95F8-9652-7DCEC97DF8D4}"/>
              </a:ext>
            </a:extLst>
          </p:cNvPr>
          <p:cNvSpPr/>
          <p:nvPr/>
        </p:nvSpPr>
        <p:spPr>
          <a:xfrm>
            <a:off x="5628539" y="-2505298"/>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7433E9F8-B69A-5B6A-4822-B90FBFF4C55B}"/>
              </a:ext>
            </a:extLst>
          </p:cNvPr>
          <p:cNvSpPr txBox="1"/>
          <p:nvPr/>
        </p:nvSpPr>
        <p:spPr>
          <a:xfrm>
            <a:off x="5335164" y="-1431244"/>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uLnTx/>
                <a:uFillTx/>
              </a:rPr>
              <a:t>Marketing</a:t>
            </a:r>
          </a:p>
        </p:txBody>
      </p:sp>
      <p:pic>
        <p:nvPicPr>
          <p:cNvPr id="59" name="Picture 58" descr="Shape&#10;&#10;Description automatically generated with low confidence">
            <a:extLst>
              <a:ext uri="{FF2B5EF4-FFF2-40B4-BE49-F238E27FC236}">
                <a16:creationId xmlns:a16="http://schemas.microsoft.com/office/drawing/2014/main" id="{85AB37C4-AE25-E9F5-502F-622B12F07C21}"/>
              </a:ext>
            </a:extLst>
          </p:cNvPr>
          <p:cNvPicPr>
            <a:picLocks noChangeAspect="1"/>
          </p:cNvPicPr>
          <p:nvPr/>
        </p:nvPicPr>
        <p:blipFill>
          <a:blip r:embed="rId17"/>
          <a:stretch>
            <a:fillRect/>
          </a:stretch>
        </p:blipFill>
        <p:spPr>
          <a:xfrm>
            <a:off x="5830795" y="-2313303"/>
            <a:ext cx="530410" cy="530410"/>
          </a:xfrm>
          <a:prstGeom prst="rect">
            <a:avLst/>
          </a:prstGeom>
        </p:spPr>
      </p:pic>
      <p:pic>
        <p:nvPicPr>
          <p:cNvPr id="60" name="Picture 59" descr="Shape&#10;&#10;Description automatically generated with low confidence">
            <a:extLst>
              <a:ext uri="{FF2B5EF4-FFF2-40B4-BE49-F238E27FC236}">
                <a16:creationId xmlns:a16="http://schemas.microsoft.com/office/drawing/2014/main" id="{6D0CF5B1-F4FD-A897-6F45-7F9B0B3B0925}"/>
              </a:ext>
            </a:extLst>
          </p:cNvPr>
          <p:cNvPicPr>
            <a:picLocks noChangeAspect="1"/>
          </p:cNvPicPr>
          <p:nvPr/>
        </p:nvPicPr>
        <p:blipFill>
          <a:blip r:embed="rId20"/>
          <a:stretch>
            <a:fillRect/>
          </a:stretch>
        </p:blipFill>
        <p:spPr>
          <a:xfrm>
            <a:off x="5795611" y="-2501200"/>
            <a:ext cx="600778" cy="600778"/>
          </a:xfrm>
          <a:prstGeom prst="rect">
            <a:avLst/>
          </a:prstGeom>
        </p:spPr>
      </p:pic>
      <p:sp>
        <p:nvSpPr>
          <p:cNvPr id="61" name="Oval 60">
            <a:extLst>
              <a:ext uri="{FF2B5EF4-FFF2-40B4-BE49-F238E27FC236}">
                <a16:creationId xmlns:a16="http://schemas.microsoft.com/office/drawing/2014/main" id="{978A767E-B1D1-C0BB-3EB1-6A676D2A3BFC}"/>
              </a:ext>
            </a:extLst>
          </p:cNvPr>
          <p:cNvSpPr/>
          <p:nvPr/>
        </p:nvSpPr>
        <p:spPr>
          <a:xfrm>
            <a:off x="5628539" y="-2679688"/>
            <a:ext cx="914400" cy="914400"/>
          </a:xfrm>
          <a:prstGeom prst="ellipse">
            <a:avLst/>
          </a:prstGeom>
          <a:noFill/>
          <a:ln w="57150" cap="flat" cmpd="sng" algn="ctr">
            <a:solidFill>
              <a:srgbClr val="FF00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3D6BCE08-B6DF-C839-CDFC-D92646606AA1}"/>
              </a:ext>
            </a:extLst>
          </p:cNvPr>
          <p:cNvSpPr txBox="1"/>
          <p:nvPr/>
        </p:nvSpPr>
        <p:spPr>
          <a:xfrm>
            <a:off x="4979027" y="-1598837"/>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0000"/>
                </a:solidFill>
                <a:uLnTx/>
                <a:uFillTx/>
              </a:rPr>
              <a:t>Radio Optimization</a:t>
            </a:r>
          </a:p>
        </p:txBody>
      </p:sp>
      <p:pic>
        <p:nvPicPr>
          <p:cNvPr id="63" name="Picture 62" descr="Shape&#10;&#10;Description automatically generated with low confidence">
            <a:extLst>
              <a:ext uri="{FF2B5EF4-FFF2-40B4-BE49-F238E27FC236}">
                <a16:creationId xmlns:a16="http://schemas.microsoft.com/office/drawing/2014/main" id="{25159465-07D7-1990-6B63-89629763CCDA}"/>
              </a:ext>
            </a:extLst>
          </p:cNvPr>
          <p:cNvPicPr>
            <a:picLocks noChangeAspect="1"/>
          </p:cNvPicPr>
          <p:nvPr/>
        </p:nvPicPr>
        <p:blipFill>
          <a:blip r:embed="rId21"/>
          <a:stretch>
            <a:fillRect/>
          </a:stretch>
        </p:blipFill>
        <p:spPr>
          <a:xfrm>
            <a:off x="5799240" y="-2033487"/>
            <a:ext cx="618741" cy="618741"/>
          </a:xfrm>
          <a:prstGeom prst="rect">
            <a:avLst/>
          </a:prstGeom>
        </p:spPr>
      </p:pic>
      <p:sp>
        <p:nvSpPr>
          <p:cNvPr id="64" name="Oval 63">
            <a:extLst>
              <a:ext uri="{FF2B5EF4-FFF2-40B4-BE49-F238E27FC236}">
                <a16:creationId xmlns:a16="http://schemas.microsoft.com/office/drawing/2014/main" id="{8D415DBE-26C2-74BF-41BA-3285F8C4C738}"/>
              </a:ext>
            </a:extLst>
          </p:cNvPr>
          <p:cNvSpPr/>
          <p:nvPr/>
        </p:nvSpPr>
        <p:spPr>
          <a:xfrm>
            <a:off x="5628539" y="-2200209"/>
            <a:ext cx="914400" cy="914400"/>
          </a:xfrm>
          <a:prstGeom prst="ellipse">
            <a:avLst/>
          </a:prstGeom>
          <a:noFill/>
          <a:ln w="57150" cap="flat" cmpd="sng" algn="ctr">
            <a:solidFill>
              <a:srgbClr val="571845"/>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3F2F0481-A04A-583B-024B-31AB5BC28923}"/>
              </a:ext>
            </a:extLst>
          </p:cNvPr>
          <p:cNvSpPr txBox="1"/>
          <p:nvPr/>
        </p:nvSpPr>
        <p:spPr>
          <a:xfrm>
            <a:off x="4979027" y="-1119358"/>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571845"/>
                </a:solidFill>
                <a:uLnTx/>
                <a:uFillTx/>
              </a:rPr>
              <a:t>Fintech</a:t>
            </a:r>
          </a:p>
        </p:txBody>
      </p:sp>
      <p:pic>
        <p:nvPicPr>
          <p:cNvPr id="14" name="Picture 13" descr="A blue circle with a black background&#10;&#10;Description automatically generated">
            <a:extLst>
              <a:ext uri="{FF2B5EF4-FFF2-40B4-BE49-F238E27FC236}">
                <a16:creationId xmlns:a16="http://schemas.microsoft.com/office/drawing/2014/main" id="{A3B652B3-4FCB-A37A-EE15-049AA020C0F1}"/>
              </a:ext>
            </a:extLst>
          </p:cNvPr>
          <p:cNvPicPr>
            <a:picLocks noChangeAspect="1"/>
          </p:cNvPicPr>
          <p:nvPr/>
        </p:nvPicPr>
        <p:blipFill>
          <a:blip r:embed="rId22"/>
          <a:stretch>
            <a:fillRect/>
          </a:stretch>
        </p:blipFill>
        <p:spPr>
          <a:xfrm>
            <a:off x="1951251" y="2258271"/>
            <a:ext cx="650426" cy="650426"/>
          </a:xfrm>
          <a:prstGeom prst="rect">
            <a:avLst/>
          </a:prstGeom>
        </p:spPr>
      </p:pic>
      <p:pic>
        <p:nvPicPr>
          <p:cNvPr id="16" name="Picture 15" descr="A blue circle with a letter p&#10;&#10;Description automatically generated">
            <a:extLst>
              <a:ext uri="{FF2B5EF4-FFF2-40B4-BE49-F238E27FC236}">
                <a16:creationId xmlns:a16="http://schemas.microsoft.com/office/drawing/2014/main" id="{83F702E3-7B02-877F-5A49-05CB8E939331}"/>
              </a:ext>
            </a:extLst>
          </p:cNvPr>
          <p:cNvPicPr>
            <a:picLocks noChangeAspect="1"/>
          </p:cNvPicPr>
          <p:nvPr/>
        </p:nvPicPr>
        <p:blipFill>
          <a:blip r:embed="rId23"/>
          <a:stretch>
            <a:fillRect/>
          </a:stretch>
        </p:blipFill>
        <p:spPr>
          <a:xfrm>
            <a:off x="3218899" y="3541374"/>
            <a:ext cx="582841" cy="546974"/>
          </a:xfrm>
          <a:prstGeom prst="rect">
            <a:avLst/>
          </a:prstGeom>
        </p:spPr>
      </p:pic>
    </p:spTree>
    <p:extLst>
      <p:ext uri="{BB962C8B-B14F-4D97-AF65-F5344CB8AC3E}">
        <p14:creationId xmlns:p14="http://schemas.microsoft.com/office/powerpoint/2010/main" val="11093273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2B0051-FCD6-1C77-35FF-819A1E68AABC}"/>
              </a:ext>
            </a:extLst>
          </p:cNvPr>
          <p:cNvSpPr/>
          <p:nvPr/>
        </p:nvSpPr>
        <p:spPr>
          <a:xfrm>
            <a:off x="-9334" y="-16042"/>
            <a:ext cx="1544169" cy="482958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0318BC-BA80-49D1-605B-89A2225536D2}"/>
              </a:ext>
            </a:extLst>
          </p:cNvPr>
          <p:cNvSpPr/>
          <p:nvPr/>
        </p:nvSpPr>
        <p:spPr>
          <a:xfrm>
            <a:off x="-8626" y="4813543"/>
            <a:ext cx="1544164"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FBF42BC-8913-10C5-D293-8791222DE86D}"/>
              </a:ext>
            </a:extLst>
          </p:cNvPr>
          <p:cNvSpPr/>
          <p:nvPr/>
        </p:nvSpPr>
        <p:spPr>
          <a:xfrm>
            <a:off x="-8113" y="5407951"/>
            <a:ext cx="1537726" cy="1450049"/>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3B22F56-76CF-8C21-4A56-D77A6178CDD9}"/>
              </a:ext>
            </a:extLst>
          </p:cNvPr>
          <p:cNvGrpSpPr/>
          <p:nvPr/>
        </p:nvGrpSpPr>
        <p:grpSpPr>
          <a:xfrm rot="9544770">
            <a:off x="518159" y="2105993"/>
            <a:ext cx="3383280" cy="3383280"/>
            <a:chOff x="3719281" y="1407635"/>
            <a:chExt cx="4346690" cy="4346692"/>
          </a:xfrm>
          <a:solidFill>
            <a:schemeClr val="accent5">
              <a:lumMod val="20000"/>
              <a:lumOff val="80000"/>
            </a:schemeClr>
          </a:solidFill>
        </p:grpSpPr>
        <p:sp>
          <p:nvSpPr>
            <p:cNvPr id="9" name="Freeform 75">
              <a:extLst>
                <a:ext uri="{FF2B5EF4-FFF2-40B4-BE49-F238E27FC236}">
                  <a16:creationId xmlns:a16="http://schemas.microsoft.com/office/drawing/2014/main" id="{03AA15C4-D9F7-09AD-D15C-D4562A3C405B}"/>
                </a:ext>
              </a:extLst>
            </p:cNvPr>
            <p:cNvSpPr>
              <a:spLocks/>
            </p:cNvSpPr>
            <p:nvPr/>
          </p:nvSpPr>
          <p:spPr bwMode="auto">
            <a:xfrm>
              <a:off x="3719281" y="3580982"/>
              <a:ext cx="1492667" cy="1536886"/>
            </a:xfrm>
            <a:custGeom>
              <a:avLst/>
              <a:gdLst>
                <a:gd name="T0" fmla="*/ 566 w 699"/>
                <a:gd name="T1" fmla="*/ 0 h 720"/>
                <a:gd name="T2" fmla="*/ 566 w 699"/>
                <a:gd name="T3" fmla="*/ 0 h 720"/>
                <a:gd name="T4" fmla="*/ 0 w 699"/>
                <a:gd name="T5" fmla="*/ 0 h 720"/>
                <a:gd name="T6" fmla="*/ 0 w 699"/>
                <a:gd name="T7" fmla="*/ 0 h 720"/>
                <a:gd name="T8" fmla="*/ 298 w 699"/>
                <a:gd name="T9" fmla="*/ 720 h 720"/>
                <a:gd name="T10" fmla="*/ 699 w 699"/>
                <a:gd name="T11" fmla="*/ 320 h 720"/>
                <a:gd name="T12" fmla="*/ 566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566" y="0"/>
                  </a:moveTo>
                  <a:cubicBezTo>
                    <a:pt x="566" y="0"/>
                    <a:pt x="566" y="0"/>
                    <a:pt x="566" y="0"/>
                  </a:cubicBezTo>
                  <a:cubicBezTo>
                    <a:pt x="0" y="0"/>
                    <a:pt x="0" y="0"/>
                    <a:pt x="0" y="0"/>
                  </a:cubicBezTo>
                  <a:cubicBezTo>
                    <a:pt x="0" y="0"/>
                    <a:pt x="0" y="0"/>
                    <a:pt x="0" y="0"/>
                  </a:cubicBezTo>
                  <a:cubicBezTo>
                    <a:pt x="0" y="281"/>
                    <a:pt x="114" y="536"/>
                    <a:pt x="298" y="720"/>
                  </a:cubicBezTo>
                  <a:cubicBezTo>
                    <a:pt x="699" y="320"/>
                    <a:pt x="699" y="320"/>
                    <a:pt x="699" y="320"/>
                  </a:cubicBezTo>
                  <a:cubicBezTo>
                    <a:pt x="617" y="238"/>
                    <a:pt x="566" y="125"/>
                    <a:pt x="566" y="0"/>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0" name="Freeform 69">
              <a:extLst>
                <a:ext uri="{FF2B5EF4-FFF2-40B4-BE49-F238E27FC236}">
                  <a16:creationId xmlns:a16="http://schemas.microsoft.com/office/drawing/2014/main" id="{9FB5C00A-41F9-F6D7-A434-4C79B01BE6F2}"/>
                </a:ext>
              </a:extLst>
            </p:cNvPr>
            <p:cNvSpPr>
              <a:spLocks/>
            </p:cNvSpPr>
            <p:nvPr/>
          </p:nvSpPr>
          <p:spPr bwMode="auto">
            <a:xfrm>
              <a:off x="6573304" y="2044096"/>
              <a:ext cx="1492667" cy="1536886"/>
            </a:xfrm>
            <a:custGeom>
              <a:avLst/>
              <a:gdLst>
                <a:gd name="T0" fmla="*/ 133 w 699"/>
                <a:gd name="T1" fmla="*/ 720 h 720"/>
                <a:gd name="T2" fmla="*/ 699 w 699"/>
                <a:gd name="T3" fmla="*/ 720 h 720"/>
                <a:gd name="T4" fmla="*/ 401 w 699"/>
                <a:gd name="T5" fmla="*/ 0 h 720"/>
                <a:gd name="T6" fmla="*/ 0 w 699"/>
                <a:gd name="T7" fmla="*/ 401 h 720"/>
                <a:gd name="T8" fmla="*/ 133 w 699"/>
                <a:gd name="T9" fmla="*/ 720 h 720"/>
              </a:gdLst>
              <a:ahLst/>
              <a:cxnLst>
                <a:cxn ang="0">
                  <a:pos x="T0" y="T1"/>
                </a:cxn>
                <a:cxn ang="0">
                  <a:pos x="T2" y="T3"/>
                </a:cxn>
                <a:cxn ang="0">
                  <a:pos x="T4" y="T5"/>
                </a:cxn>
                <a:cxn ang="0">
                  <a:pos x="T6" y="T7"/>
                </a:cxn>
                <a:cxn ang="0">
                  <a:pos x="T8" y="T9"/>
                </a:cxn>
              </a:cxnLst>
              <a:rect l="0" t="0" r="r" b="b"/>
              <a:pathLst>
                <a:path w="699" h="720">
                  <a:moveTo>
                    <a:pt x="133" y="720"/>
                  </a:moveTo>
                  <a:cubicBezTo>
                    <a:pt x="699" y="720"/>
                    <a:pt x="699" y="720"/>
                    <a:pt x="699" y="720"/>
                  </a:cubicBezTo>
                  <a:cubicBezTo>
                    <a:pt x="699" y="439"/>
                    <a:pt x="585" y="185"/>
                    <a:pt x="401" y="0"/>
                  </a:cubicBezTo>
                  <a:cubicBezTo>
                    <a:pt x="0" y="401"/>
                    <a:pt x="0" y="401"/>
                    <a:pt x="0" y="401"/>
                  </a:cubicBezTo>
                  <a:cubicBezTo>
                    <a:pt x="82" y="483"/>
                    <a:pt x="133" y="596"/>
                    <a:pt x="133" y="720"/>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1" name="Freeform 70">
              <a:extLst>
                <a:ext uri="{FF2B5EF4-FFF2-40B4-BE49-F238E27FC236}">
                  <a16:creationId xmlns:a16="http://schemas.microsoft.com/office/drawing/2014/main" id="{1D3C08AA-E560-F4E7-0477-0A35B66995F8}"/>
                </a:ext>
              </a:extLst>
            </p:cNvPr>
            <p:cNvSpPr>
              <a:spLocks/>
            </p:cNvSpPr>
            <p:nvPr/>
          </p:nvSpPr>
          <p:spPr bwMode="auto">
            <a:xfrm>
              <a:off x="5892626" y="4264339"/>
              <a:ext cx="1536885" cy="1489988"/>
            </a:xfrm>
            <a:custGeom>
              <a:avLst/>
              <a:gdLst>
                <a:gd name="T0" fmla="*/ 0 w 720"/>
                <a:gd name="T1" fmla="*/ 132 h 698"/>
                <a:gd name="T2" fmla="*/ 0 w 720"/>
                <a:gd name="T3" fmla="*/ 698 h 698"/>
                <a:gd name="T4" fmla="*/ 720 w 720"/>
                <a:gd name="T5" fmla="*/ 400 h 698"/>
                <a:gd name="T6" fmla="*/ 319 w 720"/>
                <a:gd name="T7" fmla="*/ 0 h 698"/>
                <a:gd name="T8" fmla="*/ 0 w 720"/>
                <a:gd name="T9" fmla="*/ 132 h 698"/>
              </a:gdLst>
              <a:ahLst/>
              <a:cxnLst>
                <a:cxn ang="0">
                  <a:pos x="T0" y="T1"/>
                </a:cxn>
                <a:cxn ang="0">
                  <a:pos x="T2" y="T3"/>
                </a:cxn>
                <a:cxn ang="0">
                  <a:pos x="T4" y="T5"/>
                </a:cxn>
                <a:cxn ang="0">
                  <a:pos x="T6" y="T7"/>
                </a:cxn>
                <a:cxn ang="0">
                  <a:pos x="T8" y="T9"/>
                </a:cxn>
              </a:cxnLst>
              <a:rect l="0" t="0" r="r" b="b"/>
              <a:pathLst>
                <a:path w="720" h="698">
                  <a:moveTo>
                    <a:pt x="0" y="132"/>
                  </a:moveTo>
                  <a:cubicBezTo>
                    <a:pt x="0" y="698"/>
                    <a:pt x="0" y="698"/>
                    <a:pt x="0" y="698"/>
                  </a:cubicBezTo>
                  <a:cubicBezTo>
                    <a:pt x="281" y="698"/>
                    <a:pt x="536" y="584"/>
                    <a:pt x="720" y="400"/>
                  </a:cubicBezTo>
                  <a:cubicBezTo>
                    <a:pt x="319" y="0"/>
                    <a:pt x="319" y="0"/>
                    <a:pt x="319" y="0"/>
                  </a:cubicBezTo>
                  <a:cubicBezTo>
                    <a:pt x="238" y="82"/>
                    <a:pt x="125" y="132"/>
                    <a:pt x="0" y="132"/>
                  </a:cubicBezTo>
                </a:path>
              </a:pathLst>
            </a:custGeom>
            <a:solidFill>
              <a:schemeClr val="bg1">
                <a:lumMod val="50000"/>
              </a:schemeClr>
            </a:solidFill>
            <a:ln>
              <a:solidFill>
                <a:schemeClr val="bg1"/>
              </a:solidFill>
            </a:ln>
            <a:effectLst>
              <a:outerShdw blurRad="50800" dist="50800" dir="5400000" algn="ctr" rotWithShape="0">
                <a:schemeClr val="bg1">
                  <a:lumMod val="95000"/>
                </a:schemeClr>
              </a:outerShdw>
            </a:effectLst>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2" name="Freeform 71">
              <a:extLst>
                <a:ext uri="{FF2B5EF4-FFF2-40B4-BE49-F238E27FC236}">
                  <a16:creationId xmlns:a16="http://schemas.microsoft.com/office/drawing/2014/main" id="{DF9FF1F6-2C40-AAE1-71F7-B33DDA272A00}"/>
                </a:ext>
              </a:extLst>
            </p:cNvPr>
            <p:cNvSpPr>
              <a:spLocks/>
            </p:cNvSpPr>
            <p:nvPr/>
          </p:nvSpPr>
          <p:spPr bwMode="auto">
            <a:xfrm>
              <a:off x="5892626" y="1407635"/>
              <a:ext cx="1536885" cy="1492667"/>
            </a:xfrm>
            <a:custGeom>
              <a:avLst/>
              <a:gdLst>
                <a:gd name="T0" fmla="*/ 319 w 720"/>
                <a:gd name="T1" fmla="*/ 699 h 699"/>
                <a:gd name="T2" fmla="*/ 720 w 720"/>
                <a:gd name="T3" fmla="*/ 298 h 699"/>
                <a:gd name="T4" fmla="*/ 0 w 720"/>
                <a:gd name="T5" fmla="*/ 0 h 699"/>
                <a:gd name="T6" fmla="*/ 0 w 720"/>
                <a:gd name="T7" fmla="*/ 567 h 699"/>
                <a:gd name="T8" fmla="*/ 319 w 720"/>
                <a:gd name="T9" fmla="*/ 699 h 699"/>
              </a:gdLst>
              <a:ahLst/>
              <a:cxnLst>
                <a:cxn ang="0">
                  <a:pos x="T0" y="T1"/>
                </a:cxn>
                <a:cxn ang="0">
                  <a:pos x="T2" y="T3"/>
                </a:cxn>
                <a:cxn ang="0">
                  <a:pos x="T4" y="T5"/>
                </a:cxn>
                <a:cxn ang="0">
                  <a:pos x="T6" y="T7"/>
                </a:cxn>
                <a:cxn ang="0">
                  <a:pos x="T8" y="T9"/>
                </a:cxn>
              </a:cxnLst>
              <a:rect l="0" t="0" r="r" b="b"/>
              <a:pathLst>
                <a:path w="720" h="699">
                  <a:moveTo>
                    <a:pt x="319" y="699"/>
                  </a:moveTo>
                  <a:cubicBezTo>
                    <a:pt x="720" y="298"/>
                    <a:pt x="720" y="298"/>
                    <a:pt x="720" y="298"/>
                  </a:cubicBezTo>
                  <a:cubicBezTo>
                    <a:pt x="536" y="114"/>
                    <a:pt x="281" y="0"/>
                    <a:pt x="0" y="0"/>
                  </a:cubicBezTo>
                  <a:cubicBezTo>
                    <a:pt x="0" y="567"/>
                    <a:pt x="0" y="567"/>
                    <a:pt x="0" y="567"/>
                  </a:cubicBezTo>
                  <a:cubicBezTo>
                    <a:pt x="125" y="567"/>
                    <a:pt x="238" y="617"/>
                    <a:pt x="319" y="699"/>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3" name="Freeform 72">
              <a:extLst>
                <a:ext uri="{FF2B5EF4-FFF2-40B4-BE49-F238E27FC236}">
                  <a16:creationId xmlns:a16="http://schemas.microsoft.com/office/drawing/2014/main" id="{65E2083A-15BE-2FAF-B6E8-6CB3EEA996D1}"/>
                </a:ext>
              </a:extLst>
            </p:cNvPr>
            <p:cNvSpPr>
              <a:spLocks/>
            </p:cNvSpPr>
            <p:nvPr/>
          </p:nvSpPr>
          <p:spPr bwMode="auto">
            <a:xfrm>
              <a:off x="6573304" y="3580982"/>
              <a:ext cx="1492667" cy="1536886"/>
            </a:xfrm>
            <a:custGeom>
              <a:avLst/>
              <a:gdLst>
                <a:gd name="T0" fmla="*/ 699 w 699"/>
                <a:gd name="T1" fmla="*/ 0 h 720"/>
                <a:gd name="T2" fmla="*/ 699 w 699"/>
                <a:gd name="T3" fmla="*/ 0 h 720"/>
                <a:gd name="T4" fmla="*/ 133 w 699"/>
                <a:gd name="T5" fmla="*/ 0 h 720"/>
                <a:gd name="T6" fmla="*/ 133 w 699"/>
                <a:gd name="T7" fmla="*/ 0 h 720"/>
                <a:gd name="T8" fmla="*/ 0 w 699"/>
                <a:gd name="T9" fmla="*/ 320 h 720"/>
                <a:gd name="T10" fmla="*/ 401 w 699"/>
                <a:gd name="T11" fmla="*/ 720 h 720"/>
                <a:gd name="T12" fmla="*/ 699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699" y="0"/>
                  </a:moveTo>
                  <a:cubicBezTo>
                    <a:pt x="699" y="0"/>
                    <a:pt x="699" y="0"/>
                    <a:pt x="699" y="0"/>
                  </a:cubicBezTo>
                  <a:cubicBezTo>
                    <a:pt x="133" y="0"/>
                    <a:pt x="133" y="0"/>
                    <a:pt x="133" y="0"/>
                  </a:cubicBezTo>
                  <a:cubicBezTo>
                    <a:pt x="133" y="0"/>
                    <a:pt x="133" y="0"/>
                    <a:pt x="133" y="0"/>
                  </a:cubicBezTo>
                  <a:cubicBezTo>
                    <a:pt x="133" y="125"/>
                    <a:pt x="82" y="238"/>
                    <a:pt x="0" y="320"/>
                  </a:cubicBezTo>
                  <a:cubicBezTo>
                    <a:pt x="401" y="720"/>
                    <a:pt x="401" y="720"/>
                    <a:pt x="401" y="720"/>
                  </a:cubicBezTo>
                  <a:cubicBezTo>
                    <a:pt x="585" y="536"/>
                    <a:pt x="699" y="281"/>
                    <a:pt x="699" y="0"/>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5" name="Freeform 73">
              <a:extLst>
                <a:ext uri="{FF2B5EF4-FFF2-40B4-BE49-F238E27FC236}">
                  <a16:creationId xmlns:a16="http://schemas.microsoft.com/office/drawing/2014/main" id="{0B54D63E-43E7-397B-AB4E-613B08E5836F}"/>
                </a:ext>
              </a:extLst>
            </p:cNvPr>
            <p:cNvSpPr>
              <a:spLocks/>
            </p:cNvSpPr>
            <p:nvPr/>
          </p:nvSpPr>
          <p:spPr bwMode="auto">
            <a:xfrm>
              <a:off x="4355742" y="4264339"/>
              <a:ext cx="1536885" cy="1489988"/>
            </a:xfrm>
            <a:custGeom>
              <a:avLst/>
              <a:gdLst>
                <a:gd name="T0" fmla="*/ 720 w 720"/>
                <a:gd name="T1" fmla="*/ 132 h 698"/>
                <a:gd name="T2" fmla="*/ 401 w 720"/>
                <a:gd name="T3" fmla="*/ 0 h 698"/>
                <a:gd name="T4" fmla="*/ 0 w 720"/>
                <a:gd name="T5" fmla="*/ 400 h 698"/>
                <a:gd name="T6" fmla="*/ 720 w 720"/>
                <a:gd name="T7" fmla="*/ 698 h 698"/>
                <a:gd name="T8" fmla="*/ 720 w 720"/>
                <a:gd name="T9" fmla="*/ 698 h 698"/>
                <a:gd name="T10" fmla="*/ 720 w 720"/>
                <a:gd name="T11" fmla="*/ 132 h 698"/>
                <a:gd name="T12" fmla="*/ 720 w 720"/>
                <a:gd name="T13" fmla="*/ 132 h 698"/>
              </a:gdLst>
              <a:ahLst/>
              <a:cxnLst>
                <a:cxn ang="0">
                  <a:pos x="T0" y="T1"/>
                </a:cxn>
                <a:cxn ang="0">
                  <a:pos x="T2" y="T3"/>
                </a:cxn>
                <a:cxn ang="0">
                  <a:pos x="T4" y="T5"/>
                </a:cxn>
                <a:cxn ang="0">
                  <a:pos x="T6" y="T7"/>
                </a:cxn>
                <a:cxn ang="0">
                  <a:pos x="T8" y="T9"/>
                </a:cxn>
                <a:cxn ang="0">
                  <a:pos x="T10" y="T11"/>
                </a:cxn>
                <a:cxn ang="0">
                  <a:pos x="T12" y="T13"/>
                </a:cxn>
              </a:cxnLst>
              <a:rect l="0" t="0" r="r" b="b"/>
              <a:pathLst>
                <a:path w="720" h="698">
                  <a:moveTo>
                    <a:pt x="720" y="132"/>
                  </a:moveTo>
                  <a:cubicBezTo>
                    <a:pt x="595" y="132"/>
                    <a:pt x="482" y="82"/>
                    <a:pt x="401" y="0"/>
                  </a:cubicBezTo>
                  <a:cubicBezTo>
                    <a:pt x="0" y="400"/>
                    <a:pt x="0" y="400"/>
                    <a:pt x="0" y="400"/>
                  </a:cubicBezTo>
                  <a:cubicBezTo>
                    <a:pt x="184" y="584"/>
                    <a:pt x="439" y="698"/>
                    <a:pt x="720" y="698"/>
                  </a:cubicBezTo>
                  <a:cubicBezTo>
                    <a:pt x="720" y="698"/>
                    <a:pt x="720" y="698"/>
                    <a:pt x="720" y="698"/>
                  </a:cubicBezTo>
                  <a:cubicBezTo>
                    <a:pt x="720" y="132"/>
                    <a:pt x="720" y="132"/>
                    <a:pt x="720" y="132"/>
                  </a:cubicBezTo>
                  <a:cubicBezTo>
                    <a:pt x="720" y="132"/>
                    <a:pt x="720" y="132"/>
                    <a:pt x="720" y="132"/>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4" name="Freeform 74">
              <a:extLst>
                <a:ext uri="{FF2B5EF4-FFF2-40B4-BE49-F238E27FC236}">
                  <a16:creationId xmlns:a16="http://schemas.microsoft.com/office/drawing/2014/main" id="{578FE825-A716-2A2B-A632-88D98768840C}"/>
                </a:ext>
              </a:extLst>
            </p:cNvPr>
            <p:cNvSpPr>
              <a:spLocks/>
            </p:cNvSpPr>
            <p:nvPr/>
          </p:nvSpPr>
          <p:spPr bwMode="auto">
            <a:xfrm>
              <a:off x="4355742" y="1407635"/>
              <a:ext cx="1536885" cy="1492667"/>
            </a:xfrm>
            <a:custGeom>
              <a:avLst/>
              <a:gdLst>
                <a:gd name="T0" fmla="*/ 720 w 720"/>
                <a:gd name="T1" fmla="*/ 567 h 699"/>
                <a:gd name="T2" fmla="*/ 720 w 720"/>
                <a:gd name="T3" fmla="*/ 567 h 699"/>
                <a:gd name="T4" fmla="*/ 720 w 720"/>
                <a:gd name="T5" fmla="*/ 0 h 699"/>
                <a:gd name="T6" fmla="*/ 720 w 720"/>
                <a:gd name="T7" fmla="*/ 0 h 699"/>
                <a:gd name="T8" fmla="*/ 0 w 720"/>
                <a:gd name="T9" fmla="*/ 298 h 699"/>
                <a:gd name="T10" fmla="*/ 401 w 720"/>
                <a:gd name="T11" fmla="*/ 699 h 699"/>
                <a:gd name="T12" fmla="*/ 720 w 720"/>
                <a:gd name="T13" fmla="*/ 567 h 699"/>
              </a:gdLst>
              <a:ahLst/>
              <a:cxnLst>
                <a:cxn ang="0">
                  <a:pos x="T0" y="T1"/>
                </a:cxn>
                <a:cxn ang="0">
                  <a:pos x="T2" y="T3"/>
                </a:cxn>
                <a:cxn ang="0">
                  <a:pos x="T4" y="T5"/>
                </a:cxn>
                <a:cxn ang="0">
                  <a:pos x="T6" y="T7"/>
                </a:cxn>
                <a:cxn ang="0">
                  <a:pos x="T8" y="T9"/>
                </a:cxn>
                <a:cxn ang="0">
                  <a:pos x="T10" y="T11"/>
                </a:cxn>
                <a:cxn ang="0">
                  <a:pos x="T12" y="T13"/>
                </a:cxn>
              </a:cxnLst>
              <a:rect l="0" t="0" r="r" b="b"/>
              <a:pathLst>
                <a:path w="720" h="699">
                  <a:moveTo>
                    <a:pt x="720" y="567"/>
                  </a:moveTo>
                  <a:cubicBezTo>
                    <a:pt x="720" y="567"/>
                    <a:pt x="720" y="567"/>
                    <a:pt x="720" y="567"/>
                  </a:cubicBezTo>
                  <a:cubicBezTo>
                    <a:pt x="720" y="0"/>
                    <a:pt x="720" y="0"/>
                    <a:pt x="720" y="0"/>
                  </a:cubicBezTo>
                  <a:cubicBezTo>
                    <a:pt x="720" y="0"/>
                    <a:pt x="720" y="0"/>
                    <a:pt x="720" y="0"/>
                  </a:cubicBezTo>
                  <a:cubicBezTo>
                    <a:pt x="439" y="0"/>
                    <a:pt x="184" y="114"/>
                    <a:pt x="0" y="298"/>
                  </a:cubicBezTo>
                  <a:cubicBezTo>
                    <a:pt x="401" y="699"/>
                    <a:pt x="401" y="699"/>
                    <a:pt x="401" y="699"/>
                  </a:cubicBezTo>
                  <a:cubicBezTo>
                    <a:pt x="482" y="617"/>
                    <a:pt x="595" y="567"/>
                    <a:pt x="720" y="567"/>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5" name="Freeform 76">
              <a:extLst>
                <a:ext uri="{FF2B5EF4-FFF2-40B4-BE49-F238E27FC236}">
                  <a16:creationId xmlns:a16="http://schemas.microsoft.com/office/drawing/2014/main" id="{C00BCAFB-37DE-DA49-45AD-1881619662AA}"/>
                </a:ext>
              </a:extLst>
            </p:cNvPr>
            <p:cNvSpPr>
              <a:spLocks/>
            </p:cNvSpPr>
            <p:nvPr/>
          </p:nvSpPr>
          <p:spPr bwMode="auto">
            <a:xfrm>
              <a:off x="3719281" y="2044096"/>
              <a:ext cx="1492667" cy="1536886"/>
            </a:xfrm>
            <a:custGeom>
              <a:avLst/>
              <a:gdLst>
                <a:gd name="T0" fmla="*/ 699 w 699"/>
                <a:gd name="T1" fmla="*/ 401 h 720"/>
                <a:gd name="T2" fmla="*/ 298 w 699"/>
                <a:gd name="T3" fmla="*/ 0 h 720"/>
                <a:gd name="T4" fmla="*/ 0 w 699"/>
                <a:gd name="T5" fmla="*/ 720 h 720"/>
                <a:gd name="T6" fmla="*/ 566 w 699"/>
                <a:gd name="T7" fmla="*/ 720 h 720"/>
                <a:gd name="T8" fmla="*/ 699 w 699"/>
                <a:gd name="T9" fmla="*/ 401 h 720"/>
              </a:gdLst>
              <a:ahLst/>
              <a:cxnLst>
                <a:cxn ang="0">
                  <a:pos x="T0" y="T1"/>
                </a:cxn>
                <a:cxn ang="0">
                  <a:pos x="T2" y="T3"/>
                </a:cxn>
                <a:cxn ang="0">
                  <a:pos x="T4" y="T5"/>
                </a:cxn>
                <a:cxn ang="0">
                  <a:pos x="T6" y="T7"/>
                </a:cxn>
                <a:cxn ang="0">
                  <a:pos x="T8" y="T9"/>
                </a:cxn>
              </a:cxnLst>
              <a:rect l="0" t="0" r="r" b="b"/>
              <a:pathLst>
                <a:path w="699" h="720">
                  <a:moveTo>
                    <a:pt x="699" y="401"/>
                  </a:moveTo>
                  <a:cubicBezTo>
                    <a:pt x="298" y="0"/>
                    <a:pt x="298" y="0"/>
                    <a:pt x="298" y="0"/>
                  </a:cubicBezTo>
                  <a:cubicBezTo>
                    <a:pt x="114" y="185"/>
                    <a:pt x="0" y="439"/>
                    <a:pt x="0" y="720"/>
                  </a:cubicBezTo>
                  <a:cubicBezTo>
                    <a:pt x="566" y="720"/>
                    <a:pt x="566" y="720"/>
                    <a:pt x="566" y="720"/>
                  </a:cubicBezTo>
                  <a:cubicBezTo>
                    <a:pt x="566" y="596"/>
                    <a:pt x="617" y="483"/>
                    <a:pt x="699" y="401"/>
                  </a:cubicBezTo>
                </a:path>
              </a:pathLst>
            </a:custGeom>
            <a:solidFill>
              <a:schemeClr val="bg1">
                <a:lumMod val="95000"/>
              </a:schemeClr>
            </a:solidFill>
            <a:ln w="25400">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grpSp>
      <p:sp>
        <p:nvSpPr>
          <p:cNvPr id="49" name="Isosceles Triangle 48">
            <a:extLst>
              <a:ext uri="{FF2B5EF4-FFF2-40B4-BE49-F238E27FC236}">
                <a16:creationId xmlns:a16="http://schemas.microsoft.com/office/drawing/2014/main" id="{69B8468B-D2BF-F4E2-9F1E-2233228FBA20}"/>
              </a:ext>
            </a:extLst>
          </p:cNvPr>
          <p:cNvSpPr/>
          <p:nvPr/>
        </p:nvSpPr>
        <p:spPr>
          <a:xfrm rot="5400000">
            <a:off x="2904949" y="3750376"/>
            <a:ext cx="228600" cy="20800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CB479D8-DF34-FD68-2B82-3E9CB80312F2}"/>
              </a:ext>
            </a:extLst>
          </p:cNvPr>
          <p:cNvSpPr/>
          <p:nvPr/>
        </p:nvSpPr>
        <p:spPr>
          <a:xfrm>
            <a:off x="1317492" y="3013573"/>
            <a:ext cx="1645920" cy="16459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6477EAF-A683-3203-DBE9-D7EE96E83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7" name="TextBox 6">
            <a:extLst>
              <a:ext uri="{FF2B5EF4-FFF2-40B4-BE49-F238E27FC236}">
                <a16:creationId xmlns:a16="http://schemas.microsoft.com/office/drawing/2014/main" id="{A80ABE35-348F-0894-4232-CCF3219CFCA9}"/>
              </a:ext>
            </a:extLst>
          </p:cNvPr>
          <p:cNvSpPr txBox="1"/>
          <p:nvPr/>
        </p:nvSpPr>
        <p:spPr>
          <a:xfrm>
            <a:off x="1498433" y="114093"/>
            <a:ext cx="8423202" cy="561051"/>
          </a:xfrm>
          <a:prstGeom prst="rect">
            <a:avLst/>
          </a:prstGeom>
          <a:noFill/>
        </p:spPr>
        <p:txBody>
          <a:bodyPr wrap="square" rtlCol="0">
            <a:spAutoFit/>
          </a:bodyPr>
          <a:lstStyle/>
          <a:p>
            <a:r>
              <a:rPr lang="en-US" sz="3046" b="1" dirty="0">
                <a:solidFill>
                  <a:srgbClr val="0070C0"/>
                </a:solidFill>
                <a:latin typeface="Segoe UI" panose="020B0502040204020203" pitchFamily="34" charset="0"/>
                <a:cs typeface="Segoe UI" panose="020B0502040204020203" pitchFamily="34" charset="0"/>
              </a:rPr>
              <a:t>Products &amp; Managed Services</a:t>
            </a:r>
          </a:p>
        </p:txBody>
      </p:sp>
      <p:pic>
        <p:nvPicPr>
          <p:cNvPr id="34" name="Picture 33" descr="Logo, icon&#10;&#10;Description automatically generated">
            <a:hlinkClick r:id="rId3" action="ppaction://hlinksldjump"/>
            <a:extLst>
              <a:ext uri="{FF2B5EF4-FFF2-40B4-BE49-F238E27FC236}">
                <a16:creationId xmlns:a16="http://schemas.microsoft.com/office/drawing/2014/main" id="{3D1823F1-FBE3-C96C-3116-767C4FE2FDE5}"/>
              </a:ext>
            </a:extLst>
          </p:cNvPr>
          <p:cNvPicPr>
            <a:picLocks noChangeAspect="1"/>
          </p:cNvPicPr>
          <p:nvPr/>
        </p:nvPicPr>
        <p:blipFill>
          <a:blip r:embed="rId4"/>
          <a:stretch>
            <a:fillRect/>
          </a:stretch>
        </p:blipFill>
        <p:spPr>
          <a:xfrm>
            <a:off x="829004" y="4425109"/>
            <a:ext cx="741293" cy="591457"/>
          </a:xfrm>
          <a:prstGeom prst="rect">
            <a:avLst/>
          </a:prstGeom>
        </p:spPr>
      </p:pic>
      <p:pic>
        <p:nvPicPr>
          <p:cNvPr id="35" name="Picture 34" descr="Logo&#10;&#10;Description automatically generated">
            <a:hlinkClick r:id="rId5" action="ppaction://hlinksldjump"/>
            <a:extLst>
              <a:ext uri="{FF2B5EF4-FFF2-40B4-BE49-F238E27FC236}">
                <a16:creationId xmlns:a16="http://schemas.microsoft.com/office/drawing/2014/main" id="{6FF81BAC-C0B6-14A9-DE4B-0BEB6011D5AD}"/>
              </a:ext>
            </a:extLst>
          </p:cNvPr>
          <p:cNvPicPr>
            <a:picLocks noChangeAspect="1"/>
          </p:cNvPicPr>
          <p:nvPr/>
        </p:nvPicPr>
        <p:blipFill>
          <a:blip r:embed="rId6"/>
          <a:stretch>
            <a:fillRect/>
          </a:stretch>
        </p:blipFill>
        <p:spPr>
          <a:xfrm>
            <a:off x="1971045" y="2330845"/>
            <a:ext cx="577519" cy="602868"/>
          </a:xfrm>
          <a:prstGeom prst="rect">
            <a:avLst/>
          </a:prstGeom>
        </p:spPr>
      </p:pic>
      <p:pic>
        <p:nvPicPr>
          <p:cNvPr id="36" name="Picture 35" descr="Icon&#10;&#10;Description automatically generated">
            <a:hlinkClick r:id="rId7" action="ppaction://hlinksldjump"/>
            <a:extLst>
              <a:ext uri="{FF2B5EF4-FFF2-40B4-BE49-F238E27FC236}">
                <a16:creationId xmlns:a16="http://schemas.microsoft.com/office/drawing/2014/main" id="{A9820831-6D1D-A672-4877-3982F32E85D2}"/>
              </a:ext>
            </a:extLst>
          </p:cNvPr>
          <p:cNvPicPr>
            <a:picLocks noChangeAspect="1"/>
          </p:cNvPicPr>
          <p:nvPr/>
        </p:nvPicPr>
        <p:blipFill>
          <a:blip r:embed="rId8"/>
          <a:stretch>
            <a:fillRect/>
          </a:stretch>
        </p:blipFill>
        <p:spPr>
          <a:xfrm>
            <a:off x="584939" y="3550916"/>
            <a:ext cx="785079" cy="599079"/>
          </a:xfrm>
          <a:prstGeom prst="rect">
            <a:avLst/>
          </a:prstGeom>
        </p:spPr>
      </p:pic>
      <p:pic>
        <p:nvPicPr>
          <p:cNvPr id="37" name="Picture 36" descr="Icon&#10;&#10;Description automatically generated">
            <a:hlinkClick r:id="rId9" action="ppaction://hlinksldjump"/>
            <a:extLst>
              <a:ext uri="{FF2B5EF4-FFF2-40B4-BE49-F238E27FC236}">
                <a16:creationId xmlns:a16="http://schemas.microsoft.com/office/drawing/2014/main" id="{BE68F38E-9ED2-58A6-428E-4CCBC2F44E16}"/>
              </a:ext>
            </a:extLst>
          </p:cNvPr>
          <p:cNvPicPr>
            <a:picLocks noChangeAspect="1"/>
          </p:cNvPicPr>
          <p:nvPr/>
        </p:nvPicPr>
        <p:blipFill>
          <a:blip r:embed="rId10"/>
          <a:stretch>
            <a:fillRect/>
          </a:stretch>
        </p:blipFill>
        <p:spPr>
          <a:xfrm>
            <a:off x="844181" y="2672790"/>
            <a:ext cx="853669" cy="599876"/>
          </a:xfrm>
          <a:prstGeom prst="rect">
            <a:avLst/>
          </a:prstGeom>
        </p:spPr>
      </p:pic>
      <p:pic>
        <p:nvPicPr>
          <p:cNvPr id="40" name="Picture 39">
            <a:extLst>
              <a:ext uri="{FF2B5EF4-FFF2-40B4-BE49-F238E27FC236}">
                <a16:creationId xmlns:a16="http://schemas.microsoft.com/office/drawing/2014/main" id="{99F45C40-C89B-68EF-3C12-7B93332FC63B}"/>
              </a:ext>
            </a:extLst>
          </p:cNvPr>
          <p:cNvPicPr>
            <a:picLocks noChangeAspect="1"/>
          </p:cNvPicPr>
          <p:nvPr/>
        </p:nvPicPr>
        <p:blipFill>
          <a:blip r:embed="rId11"/>
          <a:srcRect/>
          <a:stretch/>
        </p:blipFill>
        <p:spPr>
          <a:xfrm>
            <a:off x="3061401" y="3534781"/>
            <a:ext cx="902211" cy="603504"/>
          </a:xfrm>
          <a:prstGeom prst="rect">
            <a:avLst/>
          </a:prstGeom>
        </p:spPr>
      </p:pic>
      <p:pic>
        <p:nvPicPr>
          <p:cNvPr id="50" name="Picture 49">
            <a:hlinkClick r:id="rId12" action="ppaction://hlinksldjump"/>
            <a:extLst>
              <a:ext uri="{FF2B5EF4-FFF2-40B4-BE49-F238E27FC236}">
                <a16:creationId xmlns:a16="http://schemas.microsoft.com/office/drawing/2014/main" id="{99A22AC3-079C-04DE-C847-ECC0CE6E07CF}"/>
              </a:ext>
            </a:extLst>
          </p:cNvPr>
          <p:cNvPicPr>
            <a:picLocks noChangeAspect="1"/>
          </p:cNvPicPr>
          <p:nvPr/>
        </p:nvPicPr>
        <p:blipFill>
          <a:blip r:embed="rId13"/>
          <a:srcRect/>
          <a:stretch/>
        </p:blipFill>
        <p:spPr>
          <a:xfrm>
            <a:off x="1734792" y="4802015"/>
            <a:ext cx="901555" cy="610731"/>
          </a:xfrm>
          <a:prstGeom prst="rect">
            <a:avLst/>
          </a:prstGeom>
        </p:spPr>
      </p:pic>
      <p:sp>
        <p:nvSpPr>
          <p:cNvPr id="2" name="TextBox 1">
            <a:extLst>
              <a:ext uri="{FF2B5EF4-FFF2-40B4-BE49-F238E27FC236}">
                <a16:creationId xmlns:a16="http://schemas.microsoft.com/office/drawing/2014/main" id="{93708589-2375-587E-84F6-B15CB2539932}"/>
              </a:ext>
            </a:extLst>
          </p:cNvPr>
          <p:cNvSpPr txBox="1"/>
          <p:nvPr/>
        </p:nvSpPr>
        <p:spPr>
          <a:xfrm>
            <a:off x="1360198" y="3678351"/>
            <a:ext cx="1566946" cy="338554"/>
          </a:xfrm>
          <a:prstGeom prst="rect">
            <a:avLst/>
          </a:prstGeom>
          <a:noFill/>
        </p:spPr>
        <p:txBody>
          <a:bodyPr wrap="square" rtlCol="0">
            <a:spAutoFit/>
          </a:bodyPr>
          <a:lstStyle/>
          <a:p>
            <a:pPr algn="ctr"/>
            <a:r>
              <a:rPr lang="en-US" sz="1600" dirty="0">
                <a:solidFill>
                  <a:srgbClr val="8DC63F"/>
                </a:solidFill>
                <a:latin typeface="Gilroy-Bold" panose="00000800000000000000" pitchFamily="2" charset="0"/>
              </a:rPr>
              <a:t>View Point</a:t>
            </a:r>
          </a:p>
        </p:txBody>
      </p:sp>
      <p:sp>
        <p:nvSpPr>
          <p:cNvPr id="16" name="Oval 15">
            <a:extLst>
              <a:ext uri="{FF2B5EF4-FFF2-40B4-BE49-F238E27FC236}">
                <a16:creationId xmlns:a16="http://schemas.microsoft.com/office/drawing/2014/main" id="{38462005-7820-9209-C8B5-8A5A3480AC9B}"/>
              </a:ext>
            </a:extLst>
          </p:cNvPr>
          <p:cNvSpPr/>
          <p:nvPr/>
        </p:nvSpPr>
        <p:spPr>
          <a:xfrm>
            <a:off x="5625971" y="7689587"/>
            <a:ext cx="914400" cy="914400"/>
          </a:xfrm>
          <a:prstGeom prst="ellipse">
            <a:avLst/>
          </a:prstGeom>
          <a:noFill/>
          <a:ln w="57150" cap="flat" cmpd="sng" algn="ctr">
            <a:solidFill>
              <a:srgbClr val="7030A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BB4C6D6-7A10-80C4-831E-886C18BA65EE}"/>
              </a:ext>
            </a:extLst>
          </p:cNvPr>
          <p:cNvSpPr txBox="1"/>
          <p:nvPr/>
        </p:nvSpPr>
        <p:spPr>
          <a:xfrm>
            <a:off x="5322334" y="877952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sz="2000" b="1" i="0" u="none" strike="noStrike" kern="0" cap="none" spc="0" normalizeH="0" baseline="0" noProof="1">
                <a:ln>
                  <a:noFill/>
                </a:ln>
                <a:solidFill>
                  <a:srgbClr val="7030A0"/>
                </a:solidFill>
                <a:effectLst/>
                <a:uLnTx/>
                <a:uFillTx/>
              </a:rPr>
              <a:t>Sales</a:t>
            </a:r>
          </a:p>
        </p:txBody>
      </p:sp>
      <p:pic>
        <p:nvPicPr>
          <p:cNvPr id="22" name="Picture 21" descr="Shape&#10;&#10;Description automatically generated with low confidence">
            <a:extLst>
              <a:ext uri="{FF2B5EF4-FFF2-40B4-BE49-F238E27FC236}">
                <a16:creationId xmlns:a16="http://schemas.microsoft.com/office/drawing/2014/main" id="{3DBD494F-7CD6-0A84-8CAD-E90DCD3668A6}"/>
              </a:ext>
            </a:extLst>
          </p:cNvPr>
          <p:cNvPicPr>
            <a:picLocks noChangeAspect="1"/>
          </p:cNvPicPr>
          <p:nvPr/>
        </p:nvPicPr>
        <p:blipFill>
          <a:blip r:embed="rId14"/>
          <a:stretch>
            <a:fillRect/>
          </a:stretch>
        </p:blipFill>
        <p:spPr>
          <a:xfrm>
            <a:off x="5811036" y="7865127"/>
            <a:ext cx="563319" cy="563319"/>
          </a:xfrm>
          <a:prstGeom prst="rect">
            <a:avLst/>
          </a:prstGeom>
        </p:spPr>
      </p:pic>
      <p:sp>
        <p:nvSpPr>
          <p:cNvPr id="26" name="Oval 25">
            <a:extLst>
              <a:ext uri="{FF2B5EF4-FFF2-40B4-BE49-F238E27FC236}">
                <a16:creationId xmlns:a16="http://schemas.microsoft.com/office/drawing/2014/main" id="{898DAAC1-1DCB-C3F8-E659-DAA681DFA397}"/>
              </a:ext>
            </a:extLst>
          </p:cNvPr>
          <p:cNvSpPr/>
          <p:nvPr/>
        </p:nvSpPr>
        <p:spPr>
          <a:xfrm>
            <a:off x="5638800" y="9279856"/>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739DDD9-D549-EBE3-79E4-504A9579387A}"/>
              </a:ext>
            </a:extLst>
          </p:cNvPr>
          <p:cNvSpPr/>
          <p:nvPr/>
        </p:nvSpPr>
        <p:spPr>
          <a:xfrm>
            <a:off x="5628539" y="7357324"/>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90B2D6EF-1F83-1F75-6778-56A556040E8C}"/>
              </a:ext>
            </a:extLst>
          </p:cNvPr>
          <p:cNvSpPr txBox="1"/>
          <p:nvPr/>
        </p:nvSpPr>
        <p:spPr>
          <a:xfrm>
            <a:off x="5335164" y="10373366"/>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VAS</a:t>
            </a:r>
            <a:endParaRPr kumimoji="0" lang="en-US" sz="1600" b="1" i="0" u="none" strike="noStrike" kern="0" cap="none" spc="0" normalizeH="0" baseline="0" noProof="1">
              <a:ln>
                <a:noFill/>
              </a:ln>
              <a:solidFill>
                <a:srgbClr val="FF5733"/>
              </a:solidFill>
              <a:effectLst/>
              <a:uLnTx/>
              <a:uFillTx/>
            </a:endParaRPr>
          </a:p>
        </p:txBody>
      </p:sp>
      <p:sp>
        <p:nvSpPr>
          <p:cNvPr id="30" name="TextBox 29">
            <a:extLst>
              <a:ext uri="{FF2B5EF4-FFF2-40B4-BE49-F238E27FC236}">
                <a16:creationId xmlns:a16="http://schemas.microsoft.com/office/drawing/2014/main" id="{13A7FA3F-2F09-E437-E444-4AA41129904B}"/>
              </a:ext>
            </a:extLst>
          </p:cNvPr>
          <p:cNvSpPr txBox="1"/>
          <p:nvPr/>
        </p:nvSpPr>
        <p:spPr>
          <a:xfrm>
            <a:off x="5335164" y="8431378"/>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Marketing</a:t>
            </a:r>
          </a:p>
        </p:txBody>
      </p:sp>
      <p:pic>
        <p:nvPicPr>
          <p:cNvPr id="31" name="Picture 30" descr="Shape&#10;&#10;Description automatically generated with low confidence">
            <a:extLst>
              <a:ext uri="{FF2B5EF4-FFF2-40B4-BE49-F238E27FC236}">
                <a16:creationId xmlns:a16="http://schemas.microsoft.com/office/drawing/2014/main" id="{C844B4FE-0E0C-2A60-9D59-8C97D1F52B0D}"/>
              </a:ext>
            </a:extLst>
          </p:cNvPr>
          <p:cNvPicPr>
            <a:picLocks noChangeAspect="1"/>
          </p:cNvPicPr>
          <p:nvPr/>
        </p:nvPicPr>
        <p:blipFill>
          <a:blip r:embed="rId15"/>
          <a:stretch>
            <a:fillRect/>
          </a:stretch>
        </p:blipFill>
        <p:spPr>
          <a:xfrm>
            <a:off x="5808222" y="9449278"/>
            <a:ext cx="575556" cy="575556"/>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225F3079-5B85-5FD7-21DE-FA64BC132BB2}"/>
              </a:ext>
            </a:extLst>
          </p:cNvPr>
          <p:cNvPicPr>
            <a:picLocks noChangeAspect="1"/>
          </p:cNvPicPr>
          <p:nvPr/>
        </p:nvPicPr>
        <p:blipFill>
          <a:blip r:embed="rId16"/>
          <a:stretch>
            <a:fillRect/>
          </a:stretch>
        </p:blipFill>
        <p:spPr>
          <a:xfrm>
            <a:off x="5830795" y="7549319"/>
            <a:ext cx="530410" cy="530410"/>
          </a:xfrm>
          <a:prstGeom prst="rect">
            <a:avLst/>
          </a:prstGeom>
        </p:spPr>
      </p:pic>
      <p:sp>
        <p:nvSpPr>
          <p:cNvPr id="33" name="Oval 32">
            <a:extLst>
              <a:ext uri="{FF2B5EF4-FFF2-40B4-BE49-F238E27FC236}">
                <a16:creationId xmlns:a16="http://schemas.microsoft.com/office/drawing/2014/main" id="{06990D70-D4CA-BCAF-7FE4-6F5EB0A8E9CF}"/>
              </a:ext>
            </a:extLst>
          </p:cNvPr>
          <p:cNvSpPr/>
          <p:nvPr/>
        </p:nvSpPr>
        <p:spPr>
          <a:xfrm>
            <a:off x="5628539" y="8336175"/>
            <a:ext cx="914400" cy="914400"/>
          </a:xfrm>
          <a:prstGeom prst="ellipse">
            <a:avLst/>
          </a:prstGeom>
          <a:noFill/>
          <a:ln w="57150" cap="flat" cmpd="sng" algn="ctr">
            <a:solidFill>
              <a:srgbClr val="FFFF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A76F6EB7-F355-34B9-FD97-7E89DCB8335F}"/>
              </a:ext>
            </a:extLst>
          </p:cNvPr>
          <p:cNvSpPr txBox="1"/>
          <p:nvPr/>
        </p:nvSpPr>
        <p:spPr>
          <a:xfrm>
            <a:off x="5335164" y="941022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FF00"/>
                </a:solidFill>
                <a:effectLst>
                  <a:outerShdw blurRad="50800" dist="38100" dir="5400000" algn="t" rotWithShape="0">
                    <a:prstClr val="black">
                      <a:alpha val="40000"/>
                    </a:prstClr>
                  </a:outerShdw>
                </a:effectLst>
                <a:uLnTx/>
                <a:uFillTx/>
              </a:rPr>
              <a:t>Marketing</a:t>
            </a:r>
          </a:p>
        </p:txBody>
      </p:sp>
      <p:pic>
        <p:nvPicPr>
          <p:cNvPr id="42" name="Picture 41" descr="Shape&#10;&#10;Description automatically generated with low confidence">
            <a:extLst>
              <a:ext uri="{FF2B5EF4-FFF2-40B4-BE49-F238E27FC236}">
                <a16:creationId xmlns:a16="http://schemas.microsoft.com/office/drawing/2014/main" id="{3D7637AA-46B0-5DA0-48B6-1CD21706CEED}"/>
              </a:ext>
            </a:extLst>
          </p:cNvPr>
          <p:cNvPicPr>
            <a:picLocks noChangeAspect="1"/>
          </p:cNvPicPr>
          <p:nvPr/>
        </p:nvPicPr>
        <p:blipFill>
          <a:blip r:embed="rId16"/>
          <a:stretch>
            <a:fillRect/>
          </a:stretch>
        </p:blipFill>
        <p:spPr>
          <a:xfrm>
            <a:off x="5830795" y="8528170"/>
            <a:ext cx="530410" cy="530410"/>
          </a:xfrm>
          <a:prstGeom prst="rect">
            <a:avLst/>
          </a:prstGeom>
        </p:spPr>
      </p:pic>
      <p:sp>
        <p:nvSpPr>
          <p:cNvPr id="43" name="Oval 42">
            <a:extLst>
              <a:ext uri="{FF2B5EF4-FFF2-40B4-BE49-F238E27FC236}">
                <a16:creationId xmlns:a16="http://schemas.microsoft.com/office/drawing/2014/main" id="{F5B7221B-1384-F412-9BB2-B4D49D6CB770}"/>
              </a:ext>
            </a:extLst>
          </p:cNvPr>
          <p:cNvSpPr/>
          <p:nvPr/>
        </p:nvSpPr>
        <p:spPr>
          <a:xfrm>
            <a:off x="5638800" y="9799527"/>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65959AAE-AD24-813C-716F-443D30CA625C}"/>
              </a:ext>
            </a:extLst>
          </p:cNvPr>
          <p:cNvSpPr/>
          <p:nvPr/>
        </p:nvSpPr>
        <p:spPr>
          <a:xfrm>
            <a:off x="5628539" y="7876995"/>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7DD068B5-0307-BD25-20F4-1B515CF0B928}"/>
              </a:ext>
            </a:extLst>
          </p:cNvPr>
          <p:cNvSpPr txBox="1"/>
          <p:nvPr/>
        </p:nvSpPr>
        <p:spPr>
          <a:xfrm>
            <a:off x="5335164" y="1089303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Self Service</a:t>
            </a:r>
            <a:endParaRPr kumimoji="0" lang="en-US" sz="1600" b="1" i="0" u="none" strike="noStrike" kern="0" cap="none" spc="0" normalizeH="0" baseline="0" noProof="1">
              <a:ln>
                <a:noFill/>
              </a:ln>
              <a:solidFill>
                <a:srgbClr val="00B0F0"/>
              </a:solidFill>
              <a:effectLst/>
              <a:uLnTx/>
              <a:uFillTx/>
            </a:endParaRPr>
          </a:p>
        </p:txBody>
      </p:sp>
      <p:sp>
        <p:nvSpPr>
          <p:cNvPr id="46" name="TextBox 45">
            <a:extLst>
              <a:ext uri="{FF2B5EF4-FFF2-40B4-BE49-F238E27FC236}">
                <a16:creationId xmlns:a16="http://schemas.microsoft.com/office/drawing/2014/main" id="{DCE9BE5B-60AD-1838-01A7-0011368E5E67}"/>
              </a:ext>
            </a:extLst>
          </p:cNvPr>
          <p:cNvSpPr txBox="1"/>
          <p:nvPr/>
        </p:nvSpPr>
        <p:spPr>
          <a:xfrm>
            <a:off x="5335164" y="895104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Marketing</a:t>
            </a:r>
          </a:p>
        </p:txBody>
      </p:sp>
      <p:pic>
        <p:nvPicPr>
          <p:cNvPr id="47" name="Picture 46" descr="Shape&#10;&#10;Description automatically generated with low confidence">
            <a:extLst>
              <a:ext uri="{FF2B5EF4-FFF2-40B4-BE49-F238E27FC236}">
                <a16:creationId xmlns:a16="http://schemas.microsoft.com/office/drawing/2014/main" id="{55CEF4BC-FA97-23AA-719C-1A24A69BFE4B}"/>
              </a:ext>
            </a:extLst>
          </p:cNvPr>
          <p:cNvPicPr>
            <a:picLocks noChangeAspect="1"/>
          </p:cNvPicPr>
          <p:nvPr/>
        </p:nvPicPr>
        <p:blipFill>
          <a:blip r:embed="rId16"/>
          <a:stretch>
            <a:fillRect/>
          </a:stretch>
        </p:blipFill>
        <p:spPr>
          <a:xfrm>
            <a:off x="5830795" y="8068990"/>
            <a:ext cx="530410" cy="530410"/>
          </a:xfrm>
          <a:prstGeom prst="rect">
            <a:avLst/>
          </a:prstGeom>
        </p:spPr>
      </p:pic>
      <p:pic>
        <p:nvPicPr>
          <p:cNvPr id="48" name="Picture 47" descr="Shape&#10;&#10;Description automatically generated with low confidence">
            <a:extLst>
              <a:ext uri="{FF2B5EF4-FFF2-40B4-BE49-F238E27FC236}">
                <a16:creationId xmlns:a16="http://schemas.microsoft.com/office/drawing/2014/main" id="{5E6DE9E3-4975-12F7-64CB-BBF6659CBA6C}"/>
              </a:ext>
            </a:extLst>
          </p:cNvPr>
          <p:cNvPicPr>
            <a:picLocks noChangeAspect="1"/>
          </p:cNvPicPr>
          <p:nvPr/>
        </p:nvPicPr>
        <p:blipFill>
          <a:blip r:embed="rId17"/>
          <a:stretch>
            <a:fillRect/>
          </a:stretch>
        </p:blipFill>
        <p:spPr>
          <a:xfrm>
            <a:off x="5859670" y="9997309"/>
            <a:ext cx="547657" cy="547657"/>
          </a:xfrm>
          <a:prstGeom prst="rect">
            <a:avLst/>
          </a:prstGeom>
        </p:spPr>
      </p:pic>
      <p:pic>
        <p:nvPicPr>
          <p:cNvPr id="51" name="Picture 50" descr="Shape&#10;&#10;Description automatically generated with low confidence">
            <a:extLst>
              <a:ext uri="{FF2B5EF4-FFF2-40B4-BE49-F238E27FC236}">
                <a16:creationId xmlns:a16="http://schemas.microsoft.com/office/drawing/2014/main" id="{4CDC9DF5-A8FD-DD92-9761-786C893814D3}"/>
              </a:ext>
            </a:extLst>
          </p:cNvPr>
          <p:cNvPicPr>
            <a:picLocks noChangeAspect="1"/>
          </p:cNvPicPr>
          <p:nvPr/>
        </p:nvPicPr>
        <p:blipFill>
          <a:blip r:embed="rId18"/>
          <a:stretch>
            <a:fillRect/>
          </a:stretch>
        </p:blipFill>
        <p:spPr>
          <a:xfrm>
            <a:off x="5843120" y="4563959"/>
            <a:ext cx="517511" cy="517511"/>
          </a:xfrm>
          <a:prstGeom prst="rect">
            <a:avLst/>
          </a:prstGeom>
        </p:spPr>
      </p:pic>
      <p:sp>
        <p:nvSpPr>
          <p:cNvPr id="52" name="Oval 51">
            <a:extLst>
              <a:ext uri="{FF2B5EF4-FFF2-40B4-BE49-F238E27FC236}">
                <a16:creationId xmlns:a16="http://schemas.microsoft.com/office/drawing/2014/main" id="{F6697CE6-030E-0B0F-0049-3663D0746AE1}"/>
              </a:ext>
            </a:extLst>
          </p:cNvPr>
          <p:cNvSpPr/>
          <p:nvPr/>
        </p:nvSpPr>
        <p:spPr>
          <a:xfrm>
            <a:off x="5638800" y="4352337"/>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A9D2DB8A-C583-9AC5-B581-67FE5D99C554}"/>
              </a:ext>
            </a:extLst>
          </p:cNvPr>
          <p:cNvSpPr/>
          <p:nvPr/>
        </p:nvSpPr>
        <p:spPr>
          <a:xfrm>
            <a:off x="5628539" y="2429805"/>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5A788700-BA58-00E2-967F-E4A89B56F0D6}"/>
              </a:ext>
            </a:extLst>
          </p:cNvPr>
          <p:cNvSpPr txBox="1"/>
          <p:nvPr/>
        </p:nvSpPr>
        <p:spPr>
          <a:xfrm>
            <a:off x="5335164" y="544584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Customer Care</a:t>
            </a:r>
            <a:endParaRPr kumimoji="0" lang="en-US" sz="1600" b="1" i="0" u="none" strike="noStrike" kern="0" cap="none" spc="0" normalizeH="0" baseline="0" noProof="1">
              <a:ln>
                <a:noFill/>
              </a:ln>
              <a:solidFill>
                <a:srgbClr val="92D050"/>
              </a:solidFill>
              <a:effectLst/>
              <a:uLnTx/>
              <a:uFillTx/>
            </a:endParaRPr>
          </a:p>
        </p:txBody>
      </p:sp>
      <p:sp>
        <p:nvSpPr>
          <p:cNvPr id="55" name="TextBox 54">
            <a:extLst>
              <a:ext uri="{FF2B5EF4-FFF2-40B4-BE49-F238E27FC236}">
                <a16:creationId xmlns:a16="http://schemas.microsoft.com/office/drawing/2014/main" id="{BABB7DA3-A9DF-83E1-11AC-6F98151D9BFE}"/>
              </a:ext>
            </a:extLst>
          </p:cNvPr>
          <p:cNvSpPr txBox="1"/>
          <p:nvPr/>
        </p:nvSpPr>
        <p:spPr>
          <a:xfrm>
            <a:off x="5335164" y="350385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Sales</a:t>
            </a:r>
          </a:p>
        </p:txBody>
      </p:sp>
      <p:pic>
        <p:nvPicPr>
          <p:cNvPr id="56" name="Picture 55" descr="Shape&#10;&#10;Description automatically generated with low confidence">
            <a:extLst>
              <a:ext uri="{FF2B5EF4-FFF2-40B4-BE49-F238E27FC236}">
                <a16:creationId xmlns:a16="http://schemas.microsoft.com/office/drawing/2014/main" id="{0ACBCA4F-DFB6-B61F-4665-2CA7F0B3C653}"/>
              </a:ext>
            </a:extLst>
          </p:cNvPr>
          <p:cNvPicPr>
            <a:picLocks noChangeAspect="1"/>
          </p:cNvPicPr>
          <p:nvPr/>
        </p:nvPicPr>
        <p:blipFill>
          <a:blip r:embed="rId14"/>
          <a:stretch>
            <a:fillRect/>
          </a:stretch>
        </p:blipFill>
        <p:spPr>
          <a:xfrm>
            <a:off x="5811036" y="2604737"/>
            <a:ext cx="563319" cy="563319"/>
          </a:xfrm>
          <a:prstGeom prst="rect">
            <a:avLst/>
          </a:prstGeom>
        </p:spPr>
      </p:pic>
      <p:sp>
        <p:nvSpPr>
          <p:cNvPr id="57" name="Oval 56">
            <a:extLst>
              <a:ext uri="{FF2B5EF4-FFF2-40B4-BE49-F238E27FC236}">
                <a16:creationId xmlns:a16="http://schemas.microsoft.com/office/drawing/2014/main" id="{40F7F8D0-8E7F-7382-132E-94310012D23F}"/>
              </a:ext>
            </a:extLst>
          </p:cNvPr>
          <p:cNvSpPr/>
          <p:nvPr/>
        </p:nvSpPr>
        <p:spPr>
          <a:xfrm>
            <a:off x="5628539" y="-2505298"/>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BE365EE6-7945-5D62-3942-CCAD58570B40}"/>
              </a:ext>
            </a:extLst>
          </p:cNvPr>
          <p:cNvSpPr txBox="1"/>
          <p:nvPr/>
        </p:nvSpPr>
        <p:spPr>
          <a:xfrm>
            <a:off x="5335164" y="-1431244"/>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uLnTx/>
                <a:uFillTx/>
              </a:rPr>
              <a:t>Marketing</a:t>
            </a:r>
          </a:p>
        </p:txBody>
      </p:sp>
      <p:pic>
        <p:nvPicPr>
          <p:cNvPr id="59" name="Picture 58" descr="Shape&#10;&#10;Description automatically generated with low confidence">
            <a:extLst>
              <a:ext uri="{FF2B5EF4-FFF2-40B4-BE49-F238E27FC236}">
                <a16:creationId xmlns:a16="http://schemas.microsoft.com/office/drawing/2014/main" id="{3FBC5B62-7A0B-21FA-99BD-0058B970630C}"/>
              </a:ext>
            </a:extLst>
          </p:cNvPr>
          <p:cNvPicPr>
            <a:picLocks noChangeAspect="1"/>
          </p:cNvPicPr>
          <p:nvPr/>
        </p:nvPicPr>
        <p:blipFill>
          <a:blip r:embed="rId16"/>
          <a:stretch>
            <a:fillRect/>
          </a:stretch>
        </p:blipFill>
        <p:spPr>
          <a:xfrm>
            <a:off x="5830795" y="-2313303"/>
            <a:ext cx="530410" cy="530410"/>
          </a:xfrm>
          <a:prstGeom prst="rect">
            <a:avLst/>
          </a:prstGeom>
        </p:spPr>
      </p:pic>
      <p:pic>
        <p:nvPicPr>
          <p:cNvPr id="60" name="Picture 59" descr="Shape&#10;&#10;Description automatically generated with low confidence">
            <a:extLst>
              <a:ext uri="{FF2B5EF4-FFF2-40B4-BE49-F238E27FC236}">
                <a16:creationId xmlns:a16="http://schemas.microsoft.com/office/drawing/2014/main" id="{E7A32E27-884E-A884-84AC-1AEBF10153F1}"/>
              </a:ext>
            </a:extLst>
          </p:cNvPr>
          <p:cNvPicPr>
            <a:picLocks noChangeAspect="1"/>
          </p:cNvPicPr>
          <p:nvPr/>
        </p:nvPicPr>
        <p:blipFill>
          <a:blip r:embed="rId19"/>
          <a:stretch>
            <a:fillRect/>
          </a:stretch>
        </p:blipFill>
        <p:spPr>
          <a:xfrm>
            <a:off x="5795611" y="-2501200"/>
            <a:ext cx="600778" cy="600778"/>
          </a:xfrm>
          <a:prstGeom prst="rect">
            <a:avLst/>
          </a:prstGeom>
        </p:spPr>
      </p:pic>
      <p:sp>
        <p:nvSpPr>
          <p:cNvPr id="61" name="Oval 60">
            <a:extLst>
              <a:ext uri="{FF2B5EF4-FFF2-40B4-BE49-F238E27FC236}">
                <a16:creationId xmlns:a16="http://schemas.microsoft.com/office/drawing/2014/main" id="{936767DB-8269-6C69-4E0A-295D0BC14DD3}"/>
              </a:ext>
            </a:extLst>
          </p:cNvPr>
          <p:cNvSpPr/>
          <p:nvPr/>
        </p:nvSpPr>
        <p:spPr>
          <a:xfrm>
            <a:off x="5628539" y="-2679688"/>
            <a:ext cx="914400" cy="914400"/>
          </a:xfrm>
          <a:prstGeom prst="ellipse">
            <a:avLst/>
          </a:prstGeom>
          <a:noFill/>
          <a:ln w="57150" cap="flat" cmpd="sng" algn="ctr">
            <a:solidFill>
              <a:srgbClr val="FF00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01931CC6-9B82-E442-76C2-6440CFBCC554}"/>
              </a:ext>
            </a:extLst>
          </p:cNvPr>
          <p:cNvSpPr txBox="1"/>
          <p:nvPr/>
        </p:nvSpPr>
        <p:spPr>
          <a:xfrm>
            <a:off x="4979027" y="-1598837"/>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0000"/>
                </a:solidFill>
                <a:uLnTx/>
                <a:uFillTx/>
              </a:rPr>
              <a:t>Radio Optimization</a:t>
            </a:r>
          </a:p>
        </p:txBody>
      </p:sp>
      <p:pic>
        <p:nvPicPr>
          <p:cNvPr id="63" name="Picture 62" descr="Shape&#10;&#10;Description automatically generated with low confidence">
            <a:extLst>
              <a:ext uri="{FF2B5EF4-FFF2-40B4-BE49-F238E27FC236}">
                <a16:creationId xmlns:a16="http://schemas.microsoft.com/office/drawing/2014/main" id="{46A64CA5-2A03-882F-71E7-488251E00E20}"/>
              </a:ext>
            </a:extLst>
          </p:cNvPr>
          <p:cNvPicPr>
            <a:picLocks noChangeAspect="1"/>
          </p:cNvPicPr>
          <p:nvPr/>
        </p:nvPicPr>
        <p:blipFill>
          <a:blip r:embed="rId20"/>
          <a:stretch>
            <a:fillRect/>
          </a:stretch>
        </p:blipFill>
        <p:spPr>
          <a:xfrm>
            <a:off x="5799240" y="-2033487"/>
            <a:ext cx="618741" cy="618741"/>
          </a:xfrm>
          <a:prstGeom prst="rect">
            <a:avLst/>
          </a:prstGeom>
        </p:spPr>
      </p:pic>
      <p:sp>
        <p:nvSpPr>
          <p:cNvPr id="64" name="Oval 63">
            <a:extLst>
              <a:ext uri="{FF2B5EF4-FFF2-40B4-BE49-F238E27FC236}">
                <a16:creationId xmlns:a16="http://schemas.microsoft.com/office/drawing/2014/main" id="{B9C98A8D-61E7-BF8C-D0F2-63D808F15F4C}"/>
              </a:ext>
            </a:extLst>
          </p:cNvPr>
          <p:cNvSpPr/>
          <p:nvPr/>
        </p:nvSpPr>
        <p:spPr>
          <a:xfrm>
            <a:off x="5628539" y="-2200209"/>
            <a:ext cx="914400" cy="914400"/>
          </a:xfrm>
          <a:prstGeom prst="ellipse">
            <a:avLst/>
          </a:prstGeom>
          <a:noFill/>
          <a:ln w="57150" cap="flat" cmpd="sng" algn="ctr">
            <a:solidFill>
              <a:srgbClr val="571845"/>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3D32B6DA-0358-04BF-E552-A3E19B5A512A}"/>
              </a:ext>
            </a:extLst>
          </p:cNvPr>
          <p:cNvSpPr txBox="1"/>
          <p:nvPr/>
        </p:nvSpPr>
        <p:spPr>
          <a:xfrm>
            <a:off x="4979027" y="-1119358"/>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571845"/>
                </a:solidFill>
                <a:uLnTx/>
                <a:uFillTx/>
              </a:rPr>
              <a:t>Fintech</a:t>
            </a:r>
          </a:p>
        </p:txBody>
      </p:sp>
      <p:pic>
        <p:nvPicPr>
          <p:cNvPr id="14" name="Picture 13" descr="A blue circle with a black background&#10;&#10;Description automatically generated">
            <a:extLst>
              <a:ext uri="{FF2B5EF4-FFF2-40B4-BE49-F238E27FC236}">
                <a16:creationId xmlns:a16="http://schemas.microsoft.com/office/drawing/2014/main" id="{986293B9-A9EC-949B-1827-52BB7F736FF3}"/>
              </a:ext>
            </a:extLst>
          </p:cNvPr>
          <p:cNvPicPr>
            <a:picLocks noChangeAspect="1"/>
          </p:cNvPicPr>
          <p:nvPr/>
        </p:nvPicPr>
        <p:blipFill>
          <a:blip r:embed="rId21"/>
          <a:stretch>
            <a:fillRect/>
          </a:stretch>
        </p:blipFill>
        <p:spPr>
          <a:xfrm>
            <a:off x="2760027" y="2692365"/>
            <a:ext cx="650426" cy="650426"/>
          </a:xfrm>
          <a:prstGeom prst="rect">
            <a:avLst/>
          </a:prstGeom>
        </p:spPr>
      </p:pic>
      <p:pic>
        <p:nvPicPr>
          <p:cNvPr id="17" name="Picture 16" descr="A blue circle with a letter p&#10;&#10;Description automatically generated">
            <a:extLst>
              <a:ext uri="{FF2B5EF4-FFF2-40B4-BE49-F238E27FC236}">
                <a16:creationId xmlns:a16="http://schemas.microsoft.com/office/drawing/2014/main" id="{840A814C-3E1C-FB7E-B5B1-BF54122DC9E7}"/>
              </a:ext>
            </a:extLst>
          </p:cNvPr>
          <p:cNvPicPr>
            <a:picLocks noChangeAspect="1"/>
          </p:cNvPicPr>
          <p:nvPr/>
        </p:nvPicPr>
        <p:blipFill>
          <a:blip r:embed="rId22"/>
          <a:stretch>
            <a:fillRect/>
          </a:stretch>
        </p:blipFill>
        <p:spPr>
          <a:xfrm>
            <a:off x="2768276" y="4386006"/>
            <a:ext cx="582841" cy="546974"/>
          </a:xfrm>
          <a:prstGeom prst="rect">
            <a:avLst/>
          </a:prstGeom>
        </p:spPr>
      </p:pic>
    </p:spTree>
    <p:extLst>
      <p:ext uri="{BB962C8B-B14F-4D97-AF65-F5344CB8AC3E}">
        <p14:creationId xmlns:p14="http://schemas.microsoft.com/office/powerpoint/2010/main" val="8720434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2B0051-FCD6-1C77-35FF-819A1E68AABC}"/>
              </a:ext>
            </a:extLst>
          </p:cNvPr>
          <p:cNvSpPr/>
          <p:nvPr/>
        </p:nvSpPr>
        <p:spPr>
          <a:xfrm>
            <a:off x="-9334" y="-16042"/>
            <a:ext cx="1544169" cy="482958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0318BC-BA80-49D1-605B-89A2225536D2}"/>
              </a:ext>
            </a:extLst>
          </p:cNvPr>
          <p:cNvSpPr/>
          <p:nvPr/>
        </p:nvSpPr>
        <p:spPr>
          <a:xfrm>
            <a:off x="-8626" y="4813543"/>
            <a:ext cx="1544164"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FBF42BC-8913-10C5-D293-8791222DE86D}"/>
              </a:ext>
            </a:extLst>
          </p:cNvPr>
          <p:cNvSpPr/>
          <p:nvPr/>
        </p:nvSpPr>
        <p:spPr>
          <a:xfrm>
            <a:off x="-8113" y="5407951"/>
            <a:ext cx="1537726" cy="1450049"/>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3B22F56-76CF-8C21-4A56-D77A6178CDD9}"/>
              </a:ext>
            </a:extLst>
          </p:cNvPr>
          <p:cNvGrpSpPr/>
          <p:nvPr/>
        </p:nvGrpSpPr>
        <p:grpSpPr>
          <a:xfrm rot="9544770">
            <a:off x="518159" y="2105993"/>
            <a:ext cx="3383280" cy="3383280"/>
            <a:chOff x="3719281" y="1407635"/>
            <a:chExt cx="4346690" cy="4346692"/>
          </a:xfrm>
          <a:solidFill>
            <a:schemeClr val="accent5">
              <a:lumMod val="20000"/>
              <a:lumOff val="80000"/>
            </a:schemeClr>
          </a:solidFill>
        </p:grpSpPr>
        <p:sp>
          <p:nvSpPr>
            <p:cNvPr id="9" name="Freeform 75">
              <a:extLst>
                <a:ext uri="{FF2B5EF4-FFF2-40B4-BE49-F238E27FC236}">
                  <a16:creationId xmlns:a16="http://schemas.microsoft.com/office/drawing/2014/main" id="{03AA15C4-D9F7-09AD-D15C-D4562A3C405B}"/>
                </a:ext>
              </a:extLst>
            </p:cNvPr>
            <p:cNvSpPr>
              <a:spLocks/>
            </p:cNvSpPr>
            <p:nvPr/>
          </p:nvSpPr>
          <p:spPr bwMode="auto">
            <a:xfrm>
              <a:off x="3719281" y="3580982"/>
              <a:ext cx="1492667" cy="1536886"/>
            </a:xfrm>
            <a:custGeom>
              <a:avLst/>
              <a:gdLst>
                <a:gd name="T0" fmla="*/ 566 w 699"/>
                <a:gd name="T1" fmla="*/ 0 h 720"/>
                <a:gd name="T2" fmla="*/ 566 w 699"/>
                <a:gd name="T3" fmla="*/ 0 h 720"/>
                <a:gd name="T4" fmla="*/ 0 w 699"/>
                <a:gd name="T5" fmla="*/ 0 h 720"/>
                <a:gd name="T6" fmla="*/ 0 w 699"/>
                <a:gd name="T7" fmla="*/ 0 h 720"/>
                <a:gd name="T8" fmla="*/ 298 w 699"/>
                <a:gd name="T9" fmla="*/ 720 h 720"/>
                <a:gd name="T10" fmla="*/ 699 w 699"/>
                <a:gd name="T11" fmla="*/ 320 h 720"/>
                <a:gd name="T12" fmla="*/ 566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566" y="0"/>
                  </a:moveTo>
                  <a:cubicBezTo>
                    <a:pt x="566" y="0"/>
                    <a:pt x="566" y="0"/>
                    <a:pt x="566" y="0"/>
                  </a:cubicBezTo>
                  <a:cubicBezTo>
                    <a:pt x="0" y="0"/>
                    <a:pt x="0" y="0"/>
                    <a:pt x="0" y="0"/>
                  </a:cubicBezTo>
                  <a:cubicBezTo>
                    <a:pt x="0" y="0"/>
                    <a:pt x="0" y="0"/>
                    <a:pt x="0" y="0"/>
                  </a:cubicBezTo>
                  <a:cubicBezTo>
                    <a:pt x="0" y="281"/>
                    <a:pt x="114" y="536"/>
                    <a:pt x="298" y="720"/>
                  </a:cubicBezTo>
                  <a:cubicBezTo>
                    <a:pt x="699" y="320"/>
                    <a:pt x="699" y="320"/>
                    <a:pt x="699" y="320"/>
                  </a:cubicBezTo>
                  <a:cubicBezTo>
                    <a:pt x="617" y="238"/>
                    <a:pt x="566" y="125"/>
                    <a:pt x="566" y="0"/>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0" name="Freeform 69">
              <a:extLst>
                <a:ext uri="{FF2B5EF4-FFF2-40B4-BE49-F238E27FC236}">
                  <a16:creationId xmlns:a16="http://schemas.microsoft.com/office/drawing/2014/main" id="{9FB5C00A-41F9-F6D7-A434-4C79B01BE6F2}"/>
                </a:ext>
              </a:extLst>
            </p:cNvPr>
            <p:cNvSpPr>
              <a:spLocks/>
            </p:cNvSpPr>
            <p:nvPr/>
          </p:nvSpPr>
          <p:spPr bwMode="auto">
            <a:xfrm>
              <a:off x="6573304" y="2044096"/>
              <a:ext cx="1492667" cy="1536886"/>
            </a:xfrm>
            <a:custGeom>
              <a:avLst/>
              <a:gdLst>
                <a:gd name="T0" fmla="*/ 133 w 699"/>
                <a:gd name="T1" fmla="*/ 720 h 720"/>
                <a:gd name="T2" fmla="*/ 699 w 699"/>
                <a:gd name="T3" fmla="*/ 720 h 720"/>
                <a:gd name="T4" fmla="*/ 401 w 699"/>
                <a:gd name="T5" fmla="*/ 0 h 720"/>
                <a:gd name="T6" fmla="*/ 0 w 699"/>
                <a:gd name="T7" fmla="*/ 401 h 720"/>
                <a:gd name="T8" fmla="*/ 133 w 699"/>
                <a:gd name="T9" fmla="*/ 720 h 720"/>
              </a:gdLst>
              <a:ahLst/>
              <a:cxnLst>
                <a:cxn ang="0">
                  <a:pos x="T0" y="T1"/>
                </a:cxn>
                <a:cxn ang="0">
                  <a:pos x="T2" y="T3"/>
                </a:cxn>
                <a:cxn ang="0">
                  <a:pos x="T4" y="T5"/>
                </a:cxn>
                <a:cxn ang="0">
                  <a:pos x="T6" y="T7"/>
                </a:cxn>
                <a:cxn ang="0">
                  <a:pos x="T8" y="T9"/>
                </a:cxn>
              </a:cxnLst>
              <a:rect l="0" t="0" r="r" b="b"/>
              <a:pathLst>
                <a:path w="699" h="720">
                  <a:moveTo>
                    <a:pt x="133" y="720"/>
                  </a:moveTo>
                  <a:cubicBezTo>
                    <a:pt x="699" y="720"/>
                    <a:pt x="699" y="720"/>
                    <a:pt x="699" y="720"/>
                  </a:cubicBezTo>
                  <a:cubicBezTo>
                    <a:pt x="699" y="439"/>
                    <a:pt x="585" y="185"/>
                    <a:pt x="401" y="0"/>
                  </a:cubicBezTo>
                  <a:cubicBezTo>
                    <a:pt x="0" y="401"/>
                    <a:pt x="0" y="401"/>
                    <a:pt x="0" y="401"/>
                  </a:cubicBezTo>
                  <a:cubicBezTo>
                    <a:pt x="82" y="483"/>
                    <a:pt x="133" y="596"/>
                    <a:pt x="133" y="720"/>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1" name="Freeform 70">
              <a:extLst>
                <a:ext uri="{FF2B5EF4-FFF2-40B4-BE49-F238E27FC236}">
                  <a16:creationId xmlns:a16="http://schemas.microsoft.com/office/drawing/2014/main" id="{1D3C08AA-E560-F4E7-0477-0A35B66995F8}"/>
                </a:ext>
              </a:extLst>
            </p:cNvPr>
            <p:cNvSpPr>
              <a:spLocks/>
            </p:cNvSpPr>
            <p:nvPr/>
          </p:nvSpPr>
          <p:spPr bwMode="auto">
            <a:xfrm>
              <a:off x="5892626" y="4264339"/>
              <a:ext cx="1536885" cy="1489988"/>
            </a:xfrm>
            <a:custGeom>
              <a:avLst/>
              <a:gdLst>
                <a:gd name="T0" fmla="*/ 0 w 720"/>
                <a:gd name="T1" fmla="*/ 132 h 698"/>
                <a:gd name="T2" fmla="*/ 0 w 720"/>
                <a:gd name="T3" fmla="*/ 698 h 698"/>
                <a:gd name="T4" fmla="*/ 720 w 720"/>
                <a:gd name="T5" fmla="*/ 400 h 698"/>
                <a:gd name="T6" fmla="*/ 319 w 720"/>
                <a:gd name="T7" fmla="*/ 0 h 698"/>
                <a:gd name="T8" fmla="*/ 0 w 720"/>
                <a:gd name="T9" fmla="*/ 132 h 698"/>
              </a:gdLst>
              <a:ahLst/>
              <a:cxnLst>
                <a:cxn ang="0">
                  <a:pos x="T0" y="T1"/>
                </a:cxn>
                <a:cxn ang="0">
                  <a:pos x="T2" y="T3"/>
                </a:cxn>
                <a:cxn ang="0">
                  <a:pos x="T4" y="T5"/>
                </a:cxn>
                <a:cxn ang="0">
                  <a:pos x="T6" y="T7"/>
                </a:cxn>
                <a:cxn ang="0">
                  <a:pos x="T8" y="T9"/>
                </a:cxn>
              </a:cxnLst>
              <a:rect l="0" t="0" r="r" b="b"/>
              <a:pathLst>
                <a:path w="720" h="698">
                  <a:moveTo>
                    <a:pt x="0" y="132"/>
                  </a:moveTo>
                  <a:cubicBezTo>
                    <a:pt x="0" y="698"/>
                    <a:pt x="0" y="698"/>
                    <a:pt x="0" y="698"/>
                  </a:cubicBezTo>
                  <a:cubicBezTo>
                    <a:pt x="281" y="698"/>
                    <a:pt x="536" y="584"/>
                    <a:pt x="720" y="400"/>
                  </a:cubicBezTo>
                  <a:cubicBezTo>
                    <a:pt x="319" y="0"/>
                    <a:pt x="319" y="0"/>
                    <a:pt x="319" y="0"/>
                  </a:cubicBezTo>
                  <a:cubicBezTo>
                    <a:pt x="238" y="82"/>
                    <a:pt x="125" y="132"/>
                    <a:pt x="0" y="132"/>
                  </a:cubicBezTo>
                </a:path>
              </a:pathLst>
            </a:custGeom>
            <a:solidFill>
              <a:schemeClr val="bg1">
                <a:lumMod val="50000"/>
              </a:schemeClr>
            </a:solidFill>
            <a:ln>
              <a:solidFill>
                <a:schemeClr val="bg1"/>
              </a:solidFill>
            </a:ln>
            <a:effectLst>
              <a:outerShdw blurRad="50800" dist="50800" dir="5400000" algn="ctr" rotWithShape="0">
                <a:schemeClr val="bg1">
                  <a:lumMod val="95000"/>
                </a:schemeClr>
              </a:outerShdw>
            </a:effectLst>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2" name="Freeform 71">
              <a:extLst>
                <a:ext uri="{FF2B5EF4-FFF2-40B4-BE49-F238E27FC236}">
                  <a16:creationId xmlns:a16="http://schemas.microsoft.com/office/drawing/2014/main" id="{DF9FF1F6-2C40-AAE1-71F7-B33DDA272A00}"/>
                </a:ext>
              </a:extLst>
            </p:cNvPr>
            <p:cNvSpPr>
              <a:spLocks/>
            </p:cNvSpPr>
            <p:nvPr/>
          </p:nvSpPr>
          <p:spPr bwMode="auto">
            <a:xfrm>
              <a:off x="5892626" y="1407635"/>
              <a:ext cx="1536885" cy="1492667"/>
            </a:xfrm>
            <a:custGeom>
              <a:avLst/>
              <a:gdLst>
                <a:gd name="T0" fmla="*/ 319 w 720"/>
                <a:gd name="T1" fmla="*/ 699 h 699"/>
                <a:gd name="T2" fmla="*/ 720 w 720"/>
                <a:gd name="T3" fmla="*/ 298 h 699"/>
                <a:gd name="T4" fmla="*/ 0 w 720"/>
                <a:gd name="T5" fmla="*/ 0 h 699"/>
                <a:gd name="T6" fmla="*/ 0 w 720"/>
                <a:gd name="T7" fmla="*/ 567 h 699"/>
                <a:gd name="T8" fmla="*/ 319 w 720"/>
                <a:gd name="T9" fmla="*/ 699 h 699"/>
              </a:gdLst>
              <a:ahLst/>
              <a:cxnLst>
                <a:cxn ang="0">
                  <a:pos x="T0" y="T1"/>
                </a:cxn>
                <a:cxn ang="0">
                  <a:pos x="T2" y="T3"/>
                </a:cxn>
                <a:cxn ang="0">
                  <a:pos x="T4" y="T5"/>
                </a:cxn>
                <a:cxn ang="0">
                  <a:pos x="T6" y="T7"/>
                </a:cxn>
                <a:cxn ang="0">
                  <a:pos x="T8" y="T9"/>
                </a:cxn>
              </a:cxnLst>
              <a:rect l="0" t="0" r="r" b="b"/>
              <a:pathLst>
                <a:path w="720" h="699">
                  <a:moveTo>
                    <a:pt x="319" y="699"/>
                  </a:moveTo>
                  <a:cubicBezTo>
                    <a:pt x="720" y="298"/>
                    <a:pt x="720" y="298"/>
                    <a:pt x="720" y="298"/>
                  </a:cubicBezTo>
                  <a:cubicBezTo>
                    <a:pt x="536" y="114"/>
                    <a:pt x="281" y="0"/>
                    <a:pt x="0" y="0"/>
                  </a:cubicBezTo>
                  <a:cubicBezTo>
                    <a:pt x="0" y="567"/>
                    <a:pt x="0" y="567"/>
                    <a:pt x="0" y="567"/>
                  </a:cubicBezTo>
                  <a:cubicBezTo>
                    <a:pt x="125" y="567"/>
                    <a:pt x="238" y="617"/>
                    <a:pt x="319" y="699"/>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3" name="Freeform 72">
              <a:extLst>
                <a:ext uri="{FF2B5EF4-FFF2-40B4-BE49-F238E27FC236}">
                  <a16:creationId xmlns:a16="http://schemas.microsoft.com/office/drawing/2014/main" id="{65E2083A-15BE-2FAF-B6E8-6CB3EEA996D1}"/>
                </a:ext>
              </a:extLst>
            </p:cNvPr>
            <p:cNvSpPr>
              <a:spLocks/>
            </p:cNvSpPr>
            <p:nvPr/>
          </p:nvSpPr>
          <p:spPr bwMode="auto">
            <a:xfrm>
              <a:off x="6573304" y="3580982"/>
              <a:ext cx="1492667" cy="1536886"/>
            </a:xfrm>
            <a:custGeom>
              <a:avLst/>
              <a:gdLst>
                <a:gd name="T0" fmla="*/ 699 w 699"/>
                <a:gd name="T1" fmla="*/ 0 h 720"/>
                <a:gd name="T2" fmla="*/ 699 w 699"/>
                <a:gd name="T3" fmla="*/ 0 h 720"/>
                <a:gd name="T4" fmla="*/ 133 w 699"/>
                <a:gd name="T5" fmla="*/ 0 h 720"/>
                <a:gd name="T6" fmla="*/ 133 w 699"/>
                <a:gd name="T7" fmla="*/ 0 h 720"/>
                <a:gd name="T8" fmla="*/ 0 w 699"/>
                <a:gd name="T9" fmla="*/ 320 h 720"/>
                <a:gd name="T10" fmla="*/ 401 w 699"/>
                <a:gd name="T11" fmla="*/ 720 h 720"/>
                <a:gd name="T12" fmla="*/ 699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699" y="0"/>
                  </a:moveTo>
                  <a:cubicBezTo>
                    <a:pt x="699" y="0"/>
                    <a:pt x="699" y="0"/>
                    <a:pt x="699" y="0"/>
                  </a:cubicBezTo>
                  <a:cubicBezTo>
                    <a:pt x="133" y="0"/>
                    <a:pt x="133" y="0"/>
                    <a:pt x="133" y="0"/>
                  </a:cubicBezTo>
                  <a:cubicBezTo>
                    <a:pt x="133" y="0"/>
                    <a:pt x="133" y="0"/>
                    <a:pt x="133" y="0"/>
                  </a:cubicBezTo>
                  <a:cubicBezTo>
                    <a:pt x="133" y="125"/>
                    <a:pt x="82" y="238"/>
                    <a:pt x="0" y="320"/>
                  </a:cubicBezTo>
                  <a:cubicBezTo>
                    <a:pt x="401" y="720"/>
                    <a:pt x="401" y="720"/>
                    <a:pt x="401" y="720"/>
                  </a:cubicBezTo>
                  <a:cubicBezTo>
                    <a:pt x="585" y="536"/>
                    <a:pt x="699" y="281"/>
                    <a:pt x="699" y="0"/>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5" name="Freeform 73">
              <a:extLst>
                <a:ext uri="{FF2B5EF4-FFF2-40B4-BE49-F238E27FC236}">
                  <a16:creationId xmlns:a16="http://schemas.microsoft.com/office/drawing/2014/main" id="{0B54D63E-43E7-397B-AB4E-613B08E5836F}"/>
                </a:ext>
              </a:extLst>
            </p:cNvPr>
            <p:cNvSpPr>
              <a:spLocks/>
            </p:cNvSpPr>
            <p:nvPr/>
          </p:nvSpPr>
          <p:spPr bwMode="auto">
            <a:xfrm>
              <a:off x="4355742" y="4264339"/>
              <a:ext cx="1536885" cy="1489988"/>
            </a:xfrm>
            <a:custGeom>
              <a:avLst/>
              <a:gdLst>
                <a:gd name="T0" fmla="*/ 720 w 720"/>
                <a:gd name="T1" fmla="*/ 132 h 698"/>
                <a:gd name="T2" fmla="*/ 401 w 720"/>
                <a:gd name="T3" fmla="*/ 0 h 698"/>
                <a:gd name="T4" fmla="*/ 0 w 720"/>
                <a:gd name="T5" fmla="*/ 400 h 698"/>
                <a:gd name="T6" fmla="*/ 720 w 720"/>
                <a:gd name="T7" fmla="*/ 698 h 698"/>
                <a:gd name="T8" fmla="*/ 720 w 720"/>
                <a:gd name="T9" fmla="*/ 698 h 698"/>
                <a:gd name="T10" fmla="*/ 720 w 720"/>
                <a:gd name="T11" fmla="*/ 132 h 698"/>
                <a:gd name="T12" fmla="*/ 720 w 720"/>
                <a:gd name="T13" fmla="*/ 132 h 698"/>
              </a:gdLst>
              <a:ahLst/>
              <a:cxnLst>
                <a:cxn ang="0">
                  <a:pos x="T0" y="T1"/>
                </a:cxn>
                <a:cxn ang="0">
                  <a:pos x="T2" y="T3"/>
                </a:cxn>
                <a:cxn ang="0">
                  <a:pos x="T4" y="T5"/>
                </a:cxn>
                <a:cxn ang="0">
                  <a:pos x="T6" y="T7"/>
                </a:cxn>
                <a:cxn ang="0">
                  <a:pos x="T8" y="T9"/>
                </a:cxn>
                <a:cxn ang="0">
                  <a:pos x="T10" y="T11"/>
                </a:cxn>
                <a:cxn ang="0">
                  <a:pos x="T12" y="T13"/>
                </a:cxn>
              </a:cxnLst>
              <a:rect l="0" t="0" r="r" b="b"/>
              <a:pathLst>
                <a:path w="720" h="698">
                  <a:moveTo>
                    <a:pt x="720" y="132"/>
                  </a:moveTo>
                  <a:cubicBezTo>
                    <a:pt x="595" y="132"/>
                    <a:pt x="482" y="82"/>
                    <a:pt x="401" y="0"/>
                  </a:cubicBezTo>
                  <a:cubicBezTo>
                    <a:pt x="0" y="400"/>
                    <a:pt x="0" y="400"/>
                    <a:pt x="0" y="400"/>
                  </a:cubicBezTo>
                  <a:cubicBezTo>
                    <a:pt x="184" y="584"/>
                    <a:pt x="439" y="698"/>
                    <a:pt x="720" y="698"/>
                  </a:cubicBezTo>
                  <a:cubicBezTo>
                    <a:pt x="720" y="698"/>
                    <a:pt x="720" y="698"/>
                    <a:pt x="720" y="698"/>
                  </a:cubicBezTo>
                  <a:cubicBezTo>
                    <a:pt x="720" y="132"/>
                    <a:pt x="720" y="132"/>
                    <a:pt x="720" y="132"/>
                  </a:cubicBezTo>
                  <a:cubicBezTo>
                    <a:pt x="720" y="132"/>
                    <a:pt x="720" y="132"/>
                    <a:pt x="720" y="132"/>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4" name="Freeform 74">
              <a:extLst>
                <a:ext uri="{FF2B5EF4-FFF2-40B4-BE49-F238E27FC236}">
                  <a16:creationId xmlns:a16="http://schemas.microsoft.com/office/drawing/2014/main" id="{578FE825-A716-2A2B-A632-88D98768840C}"/>
                </a:ext>
              </a:extLst>
            </p:cNvPr>
            <p:cNvSpPr>
              <a:spLocks/>
            </p:cNvSpPr>
            <p:nvPr/>
          </p:nvSpPr>
          <p:spPr bwMode="auto">
            <a:xfrm>
              <a:off x="4355742" y="1407635"/>
              <a:ext cx="1536885" cy="1492667"/>
            </a:xfrm>
            <a:custGeom>
              <a:avLst/>
              <a:gdLst>
                <a:gd name="T0" fmla="*/ 720 w 720"/>
                <a:gd name="T1" fmla="*/ 567 h 699"/>
                <a:gd name="T2" fmla="*/ 720 w 720"/>
                <a:gd name="T3" fmla="*/ 567 h 699"/>
                <a:gd name="T4" fmla="*/ 720 w 720"/>
                <a:gd name="T5" fmla="*/ 0 h 699"/>
                <a:gd name="T6" fmla="*/ 720 w 720"/>
                <a:gd name="T7" fmla="*/ 0 h 699"/>
                <a:gd name="T8" fmla="*/ 0 w 720"/>
                <a:gd name="T9" fmla="*/ 298 h 699"/>
                <a:gd name="T10" fmla="*/ 401 w 720"/>
                <a:gd name="T11" fmla="*/ 699 h 699"/>
                <a:gd name="T12" fmla="*/ 720 w 720"/>
                <a:gd name="T13" fmla="*/ 567 h 699"/>
              </a:gdLst>
              <a:ahLst/>
              <a:cxnLst>
                <a:cxn ang="0">
                  <a:pos x="T0" y="T1"/>
                </a:cxn>
                <a:cxn ang="0">
                  <a:pos x="T2" y="T3"/>
                </a:cxn>
                <a:cxn ang="0">
                  <a:pos x="T4" y="T5"/>
                </a:cxn>
                <a:cxn ang="0">
                  <a:pos x="T6" y="T7"/>
                </a:cxn>
                <a:cxn ang="0">
                  <a:pos x="T8" y="T9"/>
                </a:cxn>
                <a:cxn ang="0">
                  <a:pos x="T10" y="T11"/>
                </a:cxn>
                <a:cxn ang="0">
                  <a:pos x="T12" y="T13"/>
                </a:cxn>
              </a:cxnLst>
              <a:rect l="0" t="0" r="r" b="b"/>
              <a:pathLst>
                <a:path w="720" h="699">
                  <a:moveTo>
                    <a:pt x="720" y="567"/>
                  </a:moveTo>
                  <a:cubicBezTo>
                    <a:pt x="720" y="567"/>
                    <a:pt x="720" y="567"/>
                    <a:pt x="720" y="567"/>
                  </a:cubicBezTo>
                  <a:cubicBezTo>
                    <a:pt x="720" y="0"/>
                    <a:pt x="720" y="0"/>
                    <a:pt x="720" y="0"/>
                  </a:cubicBezTo>
                  <a:cubicBezTo>
                    <a:pt x="720" y="0"/>
                    <a:pt x="720" y="0"/>
                    <a:pt x="720" y="0"/>
                  </a:cubicBezTo>
                  <a:cubicBezTo>
                    <a:pt x="439" y="0"/>
                    <a:pt x="184" y="114"/>
                    <a:pt x="0" y="298"/>
                  </a:cubicBezTo>
                  <a:cubicBezTo>
                    <a:pt x="401" y="699"/>
                    <a:pt x="401" y="699"/>
                    <a:pt x="401" y="699"/>
                  </a:cubicBezTo>
                  <a:cubicBezTo>
                    <a:pt x="482" y="617"/>
                    <a:pt x="595" y="567"/>
                    <a:pt x="720" y="567"/>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5" name="Freeform 76">
              <a:extLst>
                <a:ext uri="{FF2B5EF4-FFF2-40B4-BE49-F238E27FC236}">
                  <a16:creationId xmlns:a16="http://schemas.microsoft.com/office/drawing/2014/main" id="{C00BCAFB-37DE-DA49-45AD-1881619662AA}"/>
                </a:ext>
              </a:extLst>
            </p:cNvPr>
            <p:cNvSpPr>
              <a:spLocks/>
            </p:cNvSpPr>
            <p:nvPr/>
          </p:nvSpPr>
          <p:spPr bwMode="auto">
            <a:xfrm>
              <a:off x="3719281" y="2044096"/>
              <a:ext cx="1492667" cy="1536886"/>
            </a:xfrm>
            <a:custGeom>
              <a:avLst/>
              <a:gdLst>
                <a:gd name="T0" fmla="*/ 699 w 699"/>
                <a:gd name="T1" fmla="*/ 401 h 720"/>
                <a:gd name="T2" fmla="*/ 298 w 699"/>
                <a:gd name="T3" fmla="*/ 0 h 720"/>
                <a:gd name="T4" fmla="*/ 0 w 699"/>
                <a:gd name="T5" fmla="*/ 720 h 720"/>
                <a:gd name="T6" fmla="*/ 566 w 699"/>
                <a:gd name="T7" fmla="*/ 720 h 720"/>
                <a:gd name="T8" fmla="*/ 699 w 699"/>
                <a:gd name="T9" fmla="*/ 401 h 720"/>
              </a:gdLst>
              <a:ahLst/>
              <a:cxnLst>
                <a:cxn ang="0">
                  <a:pos x="T0" y="T1"/>
                </a:cxn>
                <a:cxn ang="0">
                  <a:pos x="T2" y="T3"/>
                </a:cxn>
                <a:cxn ang="0">
                  <a:pos x="T4" y="T5"/>
                </a:cxn>
                <a:cxn ang="0">
                  <a:pos x="T6" y="T7"/>
                </a:cxn>
                <a:cxn ang="0">
                  <a:pos x="T8" y="T9"/>
                </a:cxn>
              </a:cxnLst>
              <a:rect l="0" t="0" r="r" b="b"/>
              <a:pathLst>
                <a:path w="699" h="720">
                  <a:moveTo>
                    <a:pt x="699" y="401"/>
                  </a:moveTo>
                  <a:cubicBezTo>
                    <a:pt x="298" y="0"/>
                    <a:pt x="298" y="0"/>
                    <a:pt x="298" y="0"/>
                  </a:cubicBezTo>
                  <a:cubicBezTo>
                    <a:pt x="114" y="185"/>
                    <a:pt x="0" y="439"/>
                    <a:pt x="0" y="720"/>
                  </a:cubicBezTo>
                  <a:cubicBezTo>
                    <a:pt x="566" y="720"/>
                    <a:pt x="566" y="720"/>
                    <a:pt x="566" y="720"/>
                  </a:cubicBezTo>
                  <a:cubicBezTo>
                    <a:pt x="566" y="596"/>
                    <a:pt x="617" y="483"/>
                    <a:pt x="699" y="401"/>
                  </a:cubicBezTo>
                </a:path>
              </a:pathLst>
            </a:custGeom>
            <a:solidFill>
              <a:schemeClr val="bg1">
                <a:lumMod val="95000"/>
              </a:schemeClr>
            </a:solidFill>
            <a:ln w="25400">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grpSp>
      <p:sp>
        <p:nvSpPr>
          <p:cNvPr id="49" name="Isosceles Triangle 48">
            <a:extLst>
              <a:ext uri="{FF2B5EF4-FFF2-40B4-BE49-F238E27FC236}">
                <a16:creationId xmlns:a16="http://schemas.microsoft.com/office/drawing/2014/main" id="{69B8468B-D2BF-F4E2-9F1E-2233228FBA20}"/>
              </a:ext>
            </a:extLst>
          </p:cNvPr>
          <p:cNvSpPr/>
          <p:nvPr/>
        </p:nvSpPr>
        <p:spPr>
          <a:xfrm rot="5400000">
            <a:off x="2904949" y="3750376"/>
            <a:ext cx="228600" cy="20800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CB479D8-DF34-FD68-2B82-3E9CB80312F2}"/>
              </a:ext>
            </a:extLst>
          </p:cNvPr>
          <p:cNvSpPr/>
          <p:nvPr/>
        </p:nvSpPr>
        <p:spPr>
          <a:xfrm>
            <a:off x="1317492" y="3013573"/>
            <a:ext cx="1645920" cy="16459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6477EAF-A683-3203-DBE9-D7EE96E83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7" name="TextBox 6">
            <a:extLst>
              <a:ext uri="{FF2B5EF4-FFF2-40B4-BE49-F238E27FC236}">
                <a16:creationId xmlns:a16="http://schemas.microsoft.com/office/drawing/2014/main" id="{A80ABE35-348F-0894-4232-CCF3219CFCA9}"/>
              </a:ext>
            </a:extLst>
          </p:cNvPr>
          <p:cNvSpPr txBox="1"/>
          <p:nvPr/>
        </p:nvSpPr>
        <p:spPr>
          <a:xfrm>
            <a:off x="1498433" y="114093"/>
            <a:ext cx="8423202" cy="561051"/>
          </a:xfrm>
          <a:prstGeom prst="rect">
            <a:avLst/>
          </a:prstGeom>
          <a:noFill/>
        </p:spPr>
        <p:txBody>
          <a:bodyPr wrap="square" rtlCol="0">
            <a:spAutoFit/>
          </a:bodyPr>
          <a:lstStyle/>
          <a:p>
            <a:r>
              <a:rPr lang="en-US" sz="3046" b="1" dirty="0">
                <a:solidFill>
                  <a:srgbClr val="0070C0"/>
                </a:solidFill>
                <a:latin typeface="Segoe UI" panose="020B0502040204020203" pitchFamily="34" charset="0"/>
                <a:cs typeface="Segoe UI" panose="020B0502040204020203" pitchFamily="34" charset="0"/>
              </a:rPr>
              <a:t>Products &amp; Managed Services</a:t>
            </a:r>
          </a:p>
        </p:txBody>
      </p:sp>
      <p:pic>
        <p:nvPicPr>
          <p:cNvPr id="34" name="Picture 33" descr="Logo, icon&#10;&#10;Description automatically generated">
            <a:hlinkClick r:id="rId3" action="ppaction://hlinksldjump"/>
            <a:extLst>
              <a:ext uri="{FF2B5EF4-FFF2-40B4-BE49-F238E27FC236}">
                <a16:creationId xmlns:a16="http://schemas.microsoft.com/office/drawing/2014/main" id="{3D1823F1-FBE3-C96C-3116-767C4FE2FDE5}"/>
              </a:ext>
            </a:extLst>
          </p:cNvPr>
          <p:cNvPicPr>
            <a:picLocks noChangeAspect="1"/>
          </p:cNvPicPr>
          <p:nvPr/>
        </p:nvPicPr>
        <p:blipFill>
          <a:blip r:embed="rId4"/>
          <a:stretch>
            <a:fillRect/>
          </a:stretch>
        </p:blipFill>
        <p:spPr>
          <a:xfrm>
            <a:off x="540300" y="3537400"/>
            <a:ext cx="741293" cy="591457"/>
          </a:xfrm>
          <a:prstGeom prst="rect">
            <a:avLst/>
          </a:prstGeom>
        </p:spPr>
      </p:pic>
      <p:pic>
        <p:nvPicPr>
          <p:cNvPr id="35" name="Picture 34" descr="Logo&#10;&#10;Description automatically generated">
            <a:hlinkClick r:id="rId5" action="ppaction://hlinksldjump"/>
            <a:extLst>
              <a:ext uri="{FF2B5EF4-FFF2-40B4-BE49-F238E27FC236}">
                <a16:creationId xmlns:a16="http://schemas.microsoft.com/office/drawing/2014/main" id="{6FF81BAC-C0B6-14A9-DE4B-0BEB6011D5AD}"/>
              </a:ext>
            </a:extLst>
          </p:cNvPr>
          <p:cNvPicPr>
            <a:picLocks noChangeAspect="1"/>
          </p:cNvPicPr>
          <p:nvPr/>
        </p:nvPicPr>
        <p:blipFill>
          <a:blip r:embed="rId6"/>
          <a:stretch>
            <a:fillRect/>
          </a:stretch>
        </p:blipFill>
        <p:spPr>
          <a:xfrm>
            <a:off x="2794815" y="2692003"/>
            <a:ext cx="577519" cy="602868"/>
          </a:xfrm>
          <a:prstGeom prst="rect">
            <a:avLst/>
          </a:prstGeom>
        </p:spPr>
      </p:pic>
      <p:pic>
        <p:nvPicPr>
          <p:cNvPr id="36" name="Picture 35" descr="Icon&#10;&#10;Description automatically generated">
            <a:hlinkClick r:id="rId7" action="ppaction://hlinksldjump"/>
            <a:extLst>
              <a:ext uri="{FF2B5EF4-FFF2-40B4-BE49-F238E27FC236}">
                <a16:creationId xmlns:a16="http://schemas.microsoft.com/office/drawing/2014/main" id="{A9820831-6D1D-A672-4877-3982F32E85D2}"/>
              </a:ext>
            </a:extLst>
          </p:cNvPr>
          <p:cNvPicPr>
            <a:picLocks noChangeAspect="1"/>
          </p:cNvPicPr>
          <p:nvPr/>
        </p:nvPicPr>
        <p:blipFill>
          <a:blip r:embed="rId8"/>
          <a:stretch>
            <a:fillRect/>
          </a:stretch>
        </p:blipFill>
        <p:spPr>
          <a:xfrm>
            <a:off x="965679" y="2607989"/>
            <a:ext cx="785079" cy="599079"/>
          </a:xfrm>
          <a:prstGeom prst="rect">
            <a:avLst/>
          </a:prstGeom>
        </p:spPr>
      </p:pic>
      <p:pic>
        <p:nvPicPr>
          <p:cNvPr id="37" name="Picture 36" descr="Icon&#10;&#10;Description automatically generated">
            <a:hlinkClick r:id="rId9" action="ppaction://hlinksldjump"/>
            <a:extLst>
              <a:ext uri="{FF2B5EF4-FFF2-40B4-BE49-F238E27FC236}">
                <a16:creationId xmlns:a16="http://schemas.microsoft.com/office/drawing/2014/main" id="{BE68F38E-9ED2-58A6-428E-4CCBC2F44E16}"/>
              </a:ext>
            </a:extLst>
          </p:cNvPr>
          <p:cNvPicPr>
            <a:picLocks noChangeAspect="1"/>
          </p:cNvPicPr>
          <p:nvPr/>
        </p:nvPicPr>
        <p:blipFill>
          <a:blip r:embed="rId10"/>
          <a:stretch>
            <a:fillRect/>
          </a:stretch>
        </p:blipFill>
        <p:spPr>
          <a:xfrm>
            <a:off x="1795349" y="2307653"/>
            <a:ext cx="853669" cy="599876"/>
          </a:xfrm>
          <a:prstGeom prst="rect">
            <a:avLst/>
          </a:prstGeom>
        </p:spPr>
      </p:pic>
      <p:pic>
        <p:nvPicPr>
          <p:cNvPr id="40" name="Picture 39">
            <a:hlinkClick r:id="rId11" action="ppaction://hlinksldjump"/>
            <a:extLst>
              <a:ext uri="{FF2B5EF4-FFF2-40B4-BE49-F238E27FC236}">
                <a16:creationId xmlns:a16="http://schemas.microsoft.com/office/drawing/2014/main" id="{99F45C40-C89B-68EF-3C12-7B93332FC63B}"/>
              </a:ext>
            </a:extLst>
          </p:cNvPr>
          <p:cNvPicPr>
            <a:picLocks noChangeAspect="1"/>
          </p:cNvPicPr>
          <p:nvPr/>
        </p:nvPicPr>
        <p:blipFill>
          <a:blip r:embed="rId12"/>
          <a:srcRect/>
          <a:stretch/>
        </p:blipFill>
        <p:spPr>
          <a:xfrm>
            <a:off x="2599230" y="4430102"/>
            <a:ext cx="902211" cy="603504"/>
          </a:xfrm>
          <a:prstGeom prst="rect">
            <a:avLst/>
          </a:prstGeom>
        </p:spPr>
      </p:pic>
      <p:pic>
        <p:nvPicPr>
          <p:cNvPr id="50" name="Picture 49">
            <a:hlinkClick r:id="rId13" action="ppaction://hlinksldjump"/>
            <a:extLst>
              <a:ext uri="{FF2B5EF4-FFF2-40B4-BE49-F238E27FC236}">
                <a16:creationId xmlns:a16="http://schemas.microsoft.com/office/drawing/2014/main" id="{99A22AC3-079C-04DE-C847-ECC0CE6E07CF}"/>
              </a:ext>
            </a:extLst>
          </p:cNvPr>
          <p:cNvPicPr>
            <a:picLocks noChangeAspect="1"/>
          </p:cNvPicPr>
          <p:nvPr/>
        </p:nvPicPr>
        <p:blipFill>
          <a:blip r:embed="rId14"/>
          <a:srcRect/>
          <a:stretch/>
        </p:blipFill>
        <p:spPr>
          <a:xfrm>
            <a:off x="803346" y="4430723"/>
            <a:ext cx="901555" cy="610731"/>
          </a:xfrm>
          <a:prstGeom prst="rect">
            <a:avLst/>
          </a:prstGeom>
        </p:spPr>
      </p:pic>
      <p:sp>
        <p:nvSpPr>
          <p:cNvPr id="2" name="TextBox 1">
            <a:extLst>
              <a:ext uri="{FF2B5EF4-FFF2-40B4-BE49-F238E27FC236}">
                <a16:creationId xmlns:a16="http://schemas.microsoft.com/office/drawing/2014/main" id="{627B3EDB-0923-6CB5-A234-2FDE3BBE5857}"/>
              </a:ext>
            </a:extLst>
          </p:cNvPr>
          <p:cNvSpPr txBox="1"/>
          <p:nvPr/>
        </p:nvSpPr>
        <p:spPr>
          <a:xfrm>
            <a:off x="1360198" y="3678351"/>
            <a:ext cx="1566946" cy="338554"/>
          </a:xfrm>
          <a:prstGeom prst="rect">
            <a:avLst/>
          </a:prstGeom>
          <a:noFill/>
        </p:spPr>
        <p:txBody>
          <a:bodyPr wrap="square" rtlCol="0">
            <a:spAutoFit/>
          </a:bodyPr>
          <a:lstStyle/>
          <a:p>
            <a:pPr algn="ctr"/>
            <a:r>
              <a:rPr lang="en-US" sz="1600" dirty="0">
                <a:solidFill>
                  <a:srgbClr val="55C3B7"/>
                </a:solidFill>
                <a:latin typeface="Gilroy-Bold" panose="00000800000000000000" pitchFamily="2" charset="0"/>
              </a:rPr>
              <a:t>Survey Point</a:t>
            </a:r>
          </a:p>
        </p:txBody>
      </p:sp>
      <p:sp>
        <p:nvSpPr>
          <p:cNvPr id="18" name="Oval 17">
            <a:extLst>
              <a:ext uri="{FF2B5EF4-FFF2-40B4-BE49-F238E27FC236}">
                <a16:creationId xmlns:a16="http://schemas.microsoft.com/office/drawing/2014/main" id="{3B6A42F5-407E-1265-E6E6-36244680F78E}"/>
              </a:ext>
            </a:extLst>
          </p:cNvPr>
          <p:cNvSpPr/>
          <p:nvPr/>
        </p:nvSpPr>
        <p:spPr>
          <a:xfrm>
            <a:off x="5625971" y="7689587"/>
            <a:ext cx="914400" cy="914400"/>
          </a:xfrm>
          <a:prstGeom prst="ellipse">
            <a:avLst/>
          </a:prstGeom>
          <a:noFill/>
          <a:ln w="57150" cap="flat" cmpd="sng" algn="ctr">
            <a:solidFill>
              <a:srgbClr val="7030A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30808C9-356C-DEB6-7087-2A1E2058A140}"/>
              </a:ext>
            </a:extLst>
          </p:cNvPr>
          <p:cNvSpPr txBox="1"/>
          <p:nvPr/>
        </p:nvSpPr>
        <p:spPr>
          <a:xfrm>
            <a:off x="5322334" y="877952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sz="2000" b="1" i="0" u="none" strike="noStrike" kern="0" cap="none" spc="0" normalizeH="0" baseline="0" noProof="1">
                <a:ln>
                  <a:noFill/>
                </a:ln>
                <a:solidFill>
                  <a:srgbClr val="7030A0"/>
                </a:solidFill>
                <a:effectLst/>
                <a:uLnTx/>
                <a:uFillTx/>
              </a:rPr>
              <a:t>Sales</a:t>
            </a:r>
          </a:p>
        </p:txBody>
      </p:sp>
      <p:pic>
        <p:nvPicPr>
          <p:cNvPr id="20" name="Picture 19" descr="Shape&#10;&#10;Description automatically generated with low confidence">
            <a:extLst>
              <a:ext uri="{FF2B5EF4-FFF2-40B4-BE49-F238E27FC236}">
                <a16:creationId xmlns:a16="http://schemas.microsoft.com/office/drawing/2014/main" id="{A6F881E6-157A-B4E9-8B76-1F06A5C710E7}"/>
              </a:ext>
            </a:extLst>
          </p:cNvPr>
          <p:cNvPicPr>
            <a:picLocks noChangeAspect="1"/>
          </p:cNvPicPr>
          <p:nvPr/>
        </p:nvPicPr>
        <p:blipFill>
          <a:blip r:embed="rId15"/>
          <a:stretch>
            <a:fillRect/>
          </a:stretch>
        </p:blipFill>
        <p:spPr>
          <a:xfrm>
            <a:off x="5811036" y="7865127"/>
            <a:ext cx="563319" cy="563319"/>
          </a:xfrm>
          <a:prstGeom prst="rect">
            <a:avLst/>
          </a:prstGeom>
        </p:spPr>
      </p:pic>
      <p:sp>
        <p:nvSpPr>
          <p:cNvPr id="21" name="Oval 20">
            <a:extLst>
              <a:ext uri="{FF2B5EF4-FFF2-40B4-BE49-F238E27FC236}">
                <a16:creationId xmlns:a16="http://schemas.microsoft.com/office/drawing/2014/main" id="{A5570970-6A27-BB56-3E81-C9C02C689453}"/>
              </a:ext>
            </a:extLst>
          </p:cNvPr>
          <p:cNvSpPr/>
          <p:nvPr/>
        </p:nvSpPr>
        <p:spPr>
          <a:xfrm>
            <a:off x="5638800" y="9279856"/>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7C8C58A3-CA5D-C4BA-E5F2-7236560B9E25}"/>
              </a:ext>
            </a:extLst>
          </p:cNvPr>
          <p:cNvSpPr/>
          <p:nvPr/>
        </p:nvSpPr>
        <p:spPr>
          <a:xfrm>
            <a:off x="5628539" y="7357324"/>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7C719F9-B1DD-CE65-1361-B5D060C59F21}"/>
              </a:ext>
            </a:extLst>
          </p:cNvPr>
          <p:cNvSpPr txBox="1"/>
          <p:nvPr/>
        </p:nvSpPr>
        <p:spPr>
          <a:xfrm>
            <a:off x="5335164" y="10373366"/>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VAS</a:t>
            </a:r>
            <a:endParaRPr kumimoji="0" lang="en-US" sz="1600" b="1" i="0" u="none" strike="noStrike" kern="0" cap="none" spc="0" normalizeH="0" baseline="0" noProof="1">
              <a:ln>
                <a:noFill/>
              </a:ln>
              <a:solidFill>
                <a:srgbClr val="FF5733"/>
              </a:solidFill>
              <a:effectLst/>
              <a:uLnTx/>
              <a:uFillTx/>
            </a:endParaRPr>
          </a:p>
        </p:txBody>
      </p:sp>
      <p:sp>
        <p:nvSpPr>
          <p:cNvPr id="26" name="TextBox 25">
            <a:extLst>
              <a:ext uri="{FF2B5EF4-FFF2-40B4-BE49-F238E27FC236}">
                <a16:creationId xmlns:a16="http://schemas.microsoft.com/office/drawing/2014/main" id="{33FDEA12-831C-8020-5C91-143900DDE4D5}"/>
              </a:ext>
            </a:extLst>
          </p:cNvPr>
          <p:cNvSpPr txBox="1"/>
          <p:nvPr/>
        </p:nvSpPr>
        <p:spPr>
          <a:xfrm>
            <a:off x="5335164" y="8431378"/>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Marketing</a:t>
            </a:r>
          </a:p>
        </p:txBody>
      </p:sp>
      <p:pic>
        <p:nvPicPr>
          <p:cNvPr id="27" name="Picture 26" descr="Shape&#10;&#10;Description automatically generated with low confidence">
            <a:extLst>
              <a:ext uri="{FF2B5EF4-FFF2-40B4-BE49-F238E27FC236}">
                <a16:creationId xmlns:a16="http://schemas.microsoft.com/office/drawing/2014/main" id="{1968E5B0-07C2-EBB1-CB92-1BDBEFD15740}"/>
              </a:ext>
            </a:extLst>
          </p:cNvPr>
          <p:cNvPicPr>
            <a:picLocks noChangeAspect="1"/>
          </p:cNvPicPr>
          <p:nvPr/>
        </p:nvPicPr>
        <p:blipFill>
          <a:blip r:embed="rId16"/>
          <a:stretch>
            <a:fillRect/>
          </a:stretch>
        </p:blipFill>
        <p:spPr>
          <a:xfrm>
            <a:off x="5808222" y="9449278"/>
            <a:ext cx="575556" cy="575556"/>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09AC7677-F361-497E-9D40-429B86F139FF}"/>
              </a:ext>
            </a:extLst>
          </p:cNvPr>
          <p:cNvPicPr>
            <a:picLocks noChangeAspect="1"/>
          </p:cNvPicPr>
          <p:nvPr/>
        </p:nvPicPr>
        <p:blipFill>
          <a:blip r:embed="rId17"/>
          <a:stretch>
            <a:fillRect/>
          </a:stretch>
        </p:blipFill>
        <p:spPr>
          <a:xfrm>
            <a:off x="5830795" y="7549319"/>
            <a:ext cx="530410" cy="530410"/>
          </a:xfrm>
          <a:prstGeom prst="rect">
            <a:avLst/>
          </a:prstGeom>
        </p:spPr>
      </p:pic>
      <p:sp>
        <p:nvSpPr>
          <p:cNvPr id="30" name="Oval 29">
            <a:extLst>
              <a:ext uri="{FF2B5EF4-FFF2-40B4-BE49-F238E27FC236}">
                <a16:creationId xmlns:a16="http://schemas.microsoft.com/office/drawing/2014/main" id="{3D27C00F-72C7-53FE-5992-4E429549E74F}"/>
              </a:ext>
            </a:extLst>
          </p:cNvPr>
          <p:cNvSpPr/>
          <p:nvPr/>
        </p:nvSpPr>
        <p:spPr>
          <a:xfrm>
            <a:off x="5628539" y="8336175"/>
            <a:ext cx="914400" cy="914400"/>
          </a:xfrm>
          <a:prstGeom prst="ellipse">
            <a:avLst/>
          </a:prstGeom>
          <a:noFill/>
          <a:ln w="57150" cap="flat" cmpd="sng" algn="ctr">
            <a:solidFill>
              <a:srgbClr val="FFFF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409D5A13-55E2-595E-C522-8B0F7C64ABA7}"/>
              </a:ext>
            </a:extLst>
          </p:cNvPr>
          <p:cNvSpPr txBox="1"/>
          <p:nvPr/>
        </p:nvSpPr>
        <p:spPr>
          <a:xfrm>
            <a:off x="5335164" y="941022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FF00"/>
                </a:solidFill>
                <a:effectLst>
                  <a:outerShdw blurRad="50800" dist="38100" dir="5400000" algn="t" rotWithShape="0">
                    <a:prstClr val="black">
                      <a:alpha val="40000"/>
                    </a:prstClr>
                  </a:outerShdw>
                </a:effectLst>
                <a:uLnTx/>
                <a:uFillTx/>
              </a:rPr>
              <a:t>Marketing</a:t>
            </a:r>
          </a:p>
        </p:txBody>
      </p:sp>
      <p:pic>
        <p:nvPicPr>
          <p:cNvPr id="32" name="Picture 31" descr="Shape&#10;&#10;Description automatically generated with low confidence">
            <a:extLst>
              <a:ext uri="{FF2B5EF4-FFF2-40B4-BE49-F238E27FC236}">
                <a16:creationId xmlns:a16="http://schemas.microsoft.com/office/drawing/2014/main" id="{9A13ECE1-5404-E1D3-3E49-F7863B34E4A8}"/>
              </a:ext>
            </a:extLst>
          </p:cNvPr>
          <p:cNvPicPr>
            <a:picLocks noChangeAspect="1"/>
          </p:cNvPicPr>
          <p:nvPr/>
        </p:nvPicPr>
        <p:blipFill>
          <a:blip r:embed="rId17"/>
          <a:stretch>
            <a:fillRect/>
          </a:stretch>
        </p:blipFill>
        <p:spPr>
          <a:xfrm>
            <a:off x="5830795" y="8528170"/>
            <a:ext cx="530410" cy="530410"/>
          </a:xfrm>
          <a:prstGeom prst="rect">
            <a:avLst/>
          </a:prstGeom>
        </p:spPr>
      </p:pic>
      <p:sp>
        <p:nvSpPr>
          <p:cNvPr id="33" name="Oval 32">
            <a:extLst>
              <a:ext uri="{FF2B5EF4-FFF2-40B4-BE49-F238E27FC236}">
                <a16:creationId xmlns:a16="http://schemas.microsoft.com/office/drawing/2014/main" id="{C60F80E9-4607-2C57-B615-BE2C4DF9CB48}"/>
              </a:ext>
            </a:extLst>
          </p:cNvPr>
          <p:cNvSpPr/>
          <p:nvPr/>
        </p:nvSpPr>
        <p:spPr>
          <a:xfrm>
            <a:off x="5638800" y="9799527"/>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F1EF88A6-7C1A-6BF9-BB9C-DF0D094C1A48}"/>
              </a:ext>
            </a:extLst>
          </p:cNvPr>
          <p:cNvSpPr/>
          <p:nvPr/>
        </p:nvSpPr>
        <p:spPr>
          <a:xfrm>
            <a:off x="5628539" y="7876995"/>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FD0959D-0D14-3F4D-D407-6FF94A407AEA}"/>
              </a:ext>
            </a:extLst>
          </p:cNvPr>
          <p:cNvSpPr txBox="1"/>
          <p:nvPr/>
        </p:nvSpPr>
        <p:spPr>
          <a:xfrm>
            <a:off x="5335164" y="1089303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Self Service</a:t>
            </a:r>
            <a:endParaRPr kumimoji="0" lang="en-US" sz="1600" b="1" i="0" u="none" strike="noStrike" kern="0" cap="none" spc="0" normalizeH="0" baseline="0" noProof="1">
              <a:ln>
                <a:noFill/>
              </a:ln>
              <a:solidFill>
                <a:srgbClr val="00B0F0"/>
              </a:solidFill>
              <a:effectLst/>
              <a:uLnTx/>
              <a:uFillTx/>
            </a:endParaRPr>
          </a:p>
        </p:txBody>
      </p:sp>
      <p:sp>
        <p:nvSpPr>
          <p:cNvPr id="43" name="TextBox 42">
            <a:extLst>
              <a:ext uri="{FF2B5EF4-FFF2-40B4-BE49-F238E27FC236}">
                <a16:creationId xmlns:a16="http://schemas.microsoft.com/office/drawing/2014/main" id="{C90F95E0-2FA5-3B84-0809-573647807431}"/>
              </a:ext>
            </a:extLst>
          </p:cNvPr>
          <p:cNvSpPr txBox="1"/>
          <p:nvPr/>
        </p:nvSpPr>
        <p:spPr>
          <a:xfrm>
            <a:off x="5335164" y="895104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Marketing</a:t>
            </a:r>
          </a:p>
        </p:txBody>
      </p:sp>
      <p:pic>
        <p:nvPicPr>
          <p:cNvPr id="44" name="Picture 43" descr="Shape&#10;&#10;Description automatically generated with low confidence">
            <a:extLst>
              <a:ext uri="{FF2B5EF4-FFF2-40B4-BE49-F238E27FC236}">
                <a16:creationId xmlns:a16="http://schemas.microsoft.com/office/drawing/2014/main" id="{36A06590-3411-2524-90A8-C023EE74FB44}"/>
              </a:ext>
            </a:extLst>
          </p:cNvPr>
          <p:cNvPicPr>
            <a:picLocks noChangeAspect="1"/>
          </p:cNvPicPr>
          <p:nvPr/>
        </p:nvPicPr>
        <p:blipFill>
          <a:blip r:embed="rId17"/>
          <a:stretch>
            <a:fillRect/>
          </a:stretch>
        </p:blipFill>
        <p:spPr>
          <a:xfrm>
            <a:off x="5830795" y="8068990"/>
            <a:ext cx="530410" cy="530410"/>
          </a:xfrm>
          <a:prstGeom prst="rect">
            <a:avLst/>
          </a:prstGeom>
        </p:spPr>
      </p:pic>
      <p:pic>
        <p:nvPicPr>
          <p:cNvPr id="45" name="Picture 44" descr="Shape&#10;&#10;Description automatically generated with low confidence">
            <a:extLst>
              <a:ext uri="{FF2B5EF4-FFF2-40B4-BE49-F238E27FC236}">
                <a16:creationId xmlns:a16="http://schemas.microsoft.com/office/drawing/2014/main" id="{22A485A0-8DAE-2EBF-68D8-BE360B80DBB2}"/>
              </a:ext>
            </a:extLst>
          </p:cNvPr>
          <p:cNvPicPr>
            <a:picLocks noChangeAspect="1"/>
          </p:cNvPicPr>
          <p:nvPr/>
        </p:nvPicPr>
        <p:blipFill>
          <a:blip r:embed="rId18"/>
          <a:stretch>
            <a:fillRect/>
          </a:stretch>
        </p:blipFill>
        <p:spPr>
          <a:xfrm>
            <a:off x="5859670" y="9997309"/>
            <a:ext cx="547657" cy="547657"/>
          </a:xfrm>
          <a:prstGeom prst="rect">
            <a:avLst/>
          </a:prstGeom>
        </p:spPr>
      </p:pic>
      <p:pic>
        <p:nvPicPr>
          <p:cNvPr id="46" name="Picture 45" descr="Shape&#10;&#10;Description automatically generated with low confidence">
            <a:extLst>
              <a:ext uri="{FF2B5EF4-FFF2-40B4-BE49-F238E27FC236}">
                <a16:creationId xmlns:a16="http://schemas.microsoft.com/office/drawing/2014/main" id="{221998BA-0FB6-0424-939E-3E9E86367D55}"/>
              </a:ext>
            </a:extLst>
          </p:cNvPr>
          <p:cNvPicPr>
            <a:picLocks noChangeAspect="1"/>
          </p:cNvPicPr>
          <p:nvPr/>
        </p:nvPicPr>
        <p:blipFill>
          <a:blip r:embed="rId19"/>
          <a:stretch>
            <a:fillRect/>
          </a:stretch>
        </p:blipFill>
        <p:spPr>
          <a:xfrm>
            <a:off x="5843120" y="10050361"/>
            <a:ext cx="517511" cy="517511"/>
          </a:xfrm>
          <a:prstGeom prst="rect">
            <a:avLst/>
          </a:prstGeom>
        </p:spPr>
      </p:pic>
      <p:sp>
        <p:nvSpPr>
          <p:cNvPr id="47" name="Oval 46">
            <a:extLst>
              <a:ext uri="{FF2B5EF4-FFF2-40B4-BE49-F238E27FC236}">
                <a16:creationId xmlns:a16="http://schemas.microsoft.com/office/drawing/2014/main" id="{02C0D9FC-EF43-8C5A-A9E5-E9FF19FAA700}"/>
              </a:ext>
            </a:extLst>
          </p:cNvPr>
          <p:cNvSpPr/>
          <p:nvPr/>
        </p:nvSpPr>
        <p:spPr>
          <a:xfrm>
            <a:off x="5638800" y="9838739"/>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C11F3AC-C516-750E-5ADC-9CE27AC4E2F6}"/>
              </a:ext>
            </a:extLst>
          </p:cNvPr>
          <p:cNvSpPr/>
          <p:nvPr/>
        </p:nvSpPr>
        <p:spPr>
          <a:xfrm>
            <a:off x="5628539" y="7916207"/>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24F4EABE-B659-FEAB-A2E8-2AC1255AA008}"/>
              </a:ext>
            </a:extLst>
          </p:cNvPr>
          <p:cNvSpPr txBox="1"/>
          <p:nvPr/>
        </p:nvSpPr>
        <p:spPr>
          <a:xfrm>
            <a:off x="5335164" y="1093224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Customer Care</a:t>
            </a:r>
            <a:endParaRPr kumimoji="0" lang="en-US" sz="1600" b="1" i="0" u="none" strike="noStrike" kern="0" cap="none" spc="0" normalizeH="0" baseline="0" noProof="1">
              <a:ln>
                <a:noFill/>
              </a:ln>
              <a:solidFill>
                <a:srgbClr val="92D050"/>
              </a:solidFill>
              <a:effectLst/>
              <a:uLnTx/>
              <a:uFillTx/>
            </a:endParaRPr>
          </a:p>
        </p:txBody>
      </p:sp>
      <p:sp>
        <p:nvSpPr>
          <p:cNvPr id="52" name="TextBox 51">
            <a:extLst>
              <a:ext uri="{FF2B5EF4-FFF2-40B4-BE49-F238E27FC236}">
                <a16:creationId xmlns:a16="http://schemas.microsoft.com/office/drawing/2014/main" id="{7819EB92-2D87-BD5C-0DEF-7F9B9762E4BE}"/>
              </a:ext>
            </a:extLst>
          </p:cNvPr>
          <p:cNvSpPr txBox="1"/>
          <p:nvPr/>
        </p:nvSpPr>
        <p:spPr>
          <a:xfrm>
            <a:off x="5335164" y="8990261"/>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Sales</a:t>
            </a:r>
          </a:p>
        </p:txBody>
      </p:sp>
      <p:pic>
        <p:nvPicPr>
          <p:cNvPr id="53" name="Picture 52" descr="Shape&#10;&#10;Description automatically generated with low confidence">
            <a:extLst>
              <a:ext uri="{FF2B5EF4-FFF2-40B4-BE49-F238E27FC236}">
                <a16:creationId xmlns:a16="http://schemas.microsoft.com/office/drawing/2014/main" id="{60293718-CCD4-73A3-3E3E-10409056ACBB}"/>
              </a:ext>
            </a:extLst>
          </p:cNvPr>
          <p:cNvPicPr>
            <a:picLocks noChangeAspect="1"/>
          </p:cNvPicPr>
          <p:nvPr/>
        </p:nvPicPr>
        <p:blipFill>
          <a:blip r:embed="rId15"/>
          <a:stretch>
            <a:fillRect/>
          </a:stretch>
        </p:blipFill>
        <p:spPr>
          <a:xfrm>
            <a:off x="5811036" y="8091139"/>
            <a:ext cx="563319" cy="563319"/>
          </a:xfrm>
          <a:prstGeom prst="rect">
            <a:avLst/>
          </a:prstGeom>
        </p:spPr>
      </p:pic>
      <p:sp>
        <p:nvSpPr>
          <p:cNvPr id="54" name="Oval 53">
            <a:extLst>
              <a:ext uri="{FF2B5EF4-FFF2-40B4-BE49-F238E27FC236}">
                <a16:creationId xmlns:a16="http://schemas.microsoft.com/office/drawing/2014/main" id="{C8B59303-3E53-8DE2-B4C6-D283A965F40F}"/>
              </a:ext>
            </a:extLst>
          </p:cNvPr>
          <p:cNvSpPr/>
          <p:nvPr/>
        </p:nvSpPr>
        <p:spPr>
          <a:xfrm>
            <a:off x="5628539" y="3276072"/>
            <a:ext cx="914400" cy="914400"/>
          </a:xfrm>
          <a:prstGeom prst="ellipse">
            <a:avLst/>
          </a:prstGeom>
          <a:noFill/>
          <a:ln w="57150" cap="flat" cmpd="sng" algn="ctr">
            <a:solidFill>
              <a:srgbClr val="55C3B7"/>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C85A7120-DCF2-8464-ECEC-1DDAA1CC7917}"/>
              </a:ext>
            </a:extLst>
          </p:cNvPr>
          <p:cNvSpPr txBox="1"/>
          <p:nvPr/>
        </p:nvSpPr>
        <p:spPr>
          <a:xfrm>
            <a:off x="5335164" y="4350126"/>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55C3B7"/>
                </a:solidFill>
                <a:uLnTx/>
                <a:uFillTx/>
              </a:rPr>
              <a:t>Marketing</a:t>
            </a:r>
          </a:p>
        </p:txBody>
      </p:sp>
      <p:pic>
        <p:nvPicPr>
          <p:cNvPr id="56" name="Picture 55" descr="Shape&#10;&#10;Description automatically generated with low confidence">
            <a:extLst>
              <a:ext uri="{FF2B5EF4-FFF2-40B4-BE49-F238E27FC236}">
                <a16:creationId xmlns:a16="http://schemas.microsoft.com/office/drawing/2014/main" id="{D53B690C-E0F7-2F5D-7CB2-5F4D35731F9D}"/>
              </a:ext>
            </a:extLst>
          </p:cNvPr>
          <p:cNvPicPr>
            <a:picLocks noChangeAspect="1"/>
          </p:cNvPicPr>
          <p:nvPr/>
        </p:nvPicPr>
        <p:blipFill>
          <a:blip r:embed="rId17"/>
          <a:stretch>
            <a:fillRect/>
          </a:stretch>
        </p:blipFill>
        <p:spPr>
          <a:xfrm>
            <a:off x="5830795" y="3468067"/>
            <a:ext cx="530410" cy="530410"/>
          </a:xfrm>
          <a:prstGeom prst="rect">
            <a:avLst/>
          </a:prstGeom>
        </p:spPr>
      </p:pic>
      <p:pic>
        <p:nvPicPr>
          <p:cNvPr id="57" name="Picture 56" descr="Shape&#10;&#10;Description automatically generated with low confidence">
            <a:extLst>
              <a:ext uri="{FF2B5EF4-FFF2-40B4-BE49-F238E27FC236}">
                <a16:creationId xmlns:a16="http://schemas.microsoft.com/office/drawing/2014/main" id="{2F64B48B-2644-C63A-622A-C9CC7608207B}"/>
              </a:ext>
            </a:extLst>
          </p:cNvPr>
          <p:cNvPicPr>
            <a:picLocks noChangeAspect="1"/>
          </p:cNvPicPr>
          <p:nvPr/>
        </p:nvPicPr>
        <p:blipFill>
          <a:blip r:embed="rId20"/>
          <a:stretch>
            <a:fillRect/>
          </a:stretch>
        </p:blipFill>
        <p:spPr>
          <a:xfrm>
            <a:off x="5795611" y="-2501200"/>
            <a:ext cx="600778" cy="600778"/>
          </a:xfrm>
          <a:prstGeom prst="rect">
            <a:avLst/>
          </a:prstGeom>
        </p:spPr>
      </p:pic>
      <p:sp>
        <p:nvSpPr>
          <p:cNvPr id="58" name="Oval 57">
            <a:extLst>
              <a:ext uri="{FF2B5EF4-FFF2-40B4-BE49-F238E27FC236}">
                <a16:creationId xmlns:a16="http://schemas.microsoft.com/office/drawing/2014/main" id="{4629909A-744C-7766-C11E-04E5698D4226}"/>
              </a:ext>
            </a:extLst>
          </p:cNvPr>
          <p:cNvSpPr/>
          <p:nvPr/>
        </p:nvSpPr>
        <p:spPr>
          <a:xfrm>
            <a:off x="5628539" y="-2679688"/>
            <a:ext cx="914400" cy="914400"/>
          </a:xfrm>
          <a:prstGeom prst="ellipse">
            <a:avLst/>
          </a:prstGeom>
          <a:noFill/>
          <a:ln w="57150" cap="flat" cmpd="sng" algn="ctr">
            <a:solidFill>
              <a:srgbClr val="FF00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0D98CEEB-3ACA-3C60-9587-C2DFBB66C6B1}"/>
              </a:ext>
            </a:extLst>
          </p:cNvPr>
          <p:cNvSpPr txBox="1"/>
          <p:nvPr/>
        </p:nvSpPr>
        <p:spPr>
          <a:xfrm>
            <a:off x="4979027" y="-1598837"/>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0000"/>
                </a:solidFill>
                <a:uLnTx/>
                <a:uFillTx/>
              </a:rPr>
              <a:t>Radio Optimization</a:t>
            </a:r>
          </a:p>
        </p:txBody>
      </p:sp>
      <p:pic>
        <p:nvPicPr>
          <p:cNvPr id="60" name="Picture 59" descr="Shape&#10;&#10;Description automatically generated with low confidence">
            <a:extLst>
              <a:ext uri="{FF2B5EF4-FFF2-40B4-BE49-F238E27FC236}">
                <a16:creationId xmlns:a16="http://schemas.microsoft.com/office/drawing/2014/main" id="{AE44706A-66FF-D8AA-A0FD-8D6F0F865B5E}"/>
              </a:ext>
            </a:extLst>
          </p:cNvPr>
          <p:cNvPicPr>
            <a:picLocks noChangeAspect="1"/>
          </p:cNvPicPr>
          <p:nvPr/>
        </p:nvPicPr>
        <p:blipFill>
          <a:blip r:embed="rId21"/>
          <a:stretch>
            <a:fillRect/>
          </a:stretch>
        </p:blipFill>
        <p:spPr>
          <a:xfrm>
            <a:off x="5799240" y="-2033487"/>
            <a:ext cx="618741" cy="618741"/>
          </a:xfrm>
          <a:prstGeom prst="rect">
            <a:avLst/>
          </a:prstGeom>
        </p:spPr>
      </p:pic>
      <p:sp>
        <p:nvSpPr>
          <p:cNvPr id="61" name="Oval 60">
            <a:extLst>
              <a:ext uri="{FF2B5EF4-FFF2-40B4-BE49-F238E27FC236}">
                <a16:creationId xmlns:a16="http://schemas.microsoft.com/office/drawing/2014/main" id="{C2A57497-D922-99A1-4D1E-B5706136EE90}"/>
              </a:ext>
            </a:extLst>
          </p:cNvPr>
          <p:cNvSpPr/>
          <p:nvPr/>
        </p:nvSpPr>
        <p:spPr>
          <a:xfrm>
            <a:off x="5628539" y="-2200209"/>
            <a:ext cx="914400" cy="914400"/>
          </a:xfrm>
          <a:prstGeom prst="ellipse">
            <a:avLst/>
          </a:prstGeom>
          <a:noFill/>
          <a:ln w="57150" cap="flat" cmpd="sng" algn="ctr">
            <a:solidFill>
              <a:srgbClr val="571845"/>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AA59698D-04BD-1935-B287-18E5E8E00DF7}"/>
              </a:ext>
            </a:extLst>
          </p:cNvPr>
          <p:cNvSpPr txBox="1"/>
          <p:nvPr/>
        </p:nvSpPr>
        <p:spPr>
          <a:xfrm>
            <a:off x="4979027" y="-1119358"/>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571845"/>
                </a:solidFill>
                <a:uLnTx/>
                <a:uFillTx/>
              </a:rPr>
              <a:t>Fintech</a:t>
            </a:r>
          </a:p>
        </p:txBody>
      </p:sp>
      <p:pic>
        <p:nvPicPr>
          <p:cNvPr id="14" name="Picture 13" descr="A blue circle with a black background&#10;&#10;Description automatically generated">
            <a:extLst>
              <a:ext uri="{FF2B5EF4-FFF2-40B4-BE49-F238E27FC236}">
                <a16:creationId xmlns:a16="http://schemas.microsoft.com/office/drawing/2014/main" id="{9E01CD0A-25B0-C347-B937-E0D9312344E7}"/>
              </a:ext>
            </a:extLst>
          </p:cNvPr>
          <p:cNvPicPr>
            <a:picLocks noChangeAspect="1"/>
          </p:cNvPicPr>
          <p:nvPr/>
        </p:nvPicPr>
        <p:blipFill>
          <a:blip r:embed="rId22"/>
          <a:stretch>
            <a:fillRect/>
          </a:stretch>
        </p:blipFill>
        <p:spPr>
          <a:xfrm>
            <a:off x="3182953" y="3522415"/>
            <a:ext cx="650426" cy="650426"/>
          </a:xfrm>
          <a:prstGeom prst="rect">
            <a:avLst/>
          </a:prstGeom>
        </p:spPr>
      </p:pic>
      <p:pic>
        <p:nvPicPr>
          <p:cNvPr id="16" name="Picture 15" descr="A blue circle with a letter p&#10;&#10;Description automatically generated">
            <a:extLst>
              <a:ext uri="{FF2B5EF4-FFF2-40B4-BE49-F238E27FC236}">
                <a16:creationId xmlns:a16="http://schemas.microsoft.com/office/drawing/2014/main" id="{8D04BD83-2EF3-C8D5-320F-CD5481434965}"/>
              </a:ext>
            </a:extLst>
          </p:cNvPr>
          <p:cNvPicPr>
            <a:picLocks noChangeAspect="1"/>
          </p:cNvPicPr>
          <p:nvPr/>
        </p:nvPicPr>
        <p:blipFill>
          <a:blip r:embed="rId23"/>
          <a:stretch>
            <a:fillRect/>
          </a:stretch>
        </p:blipFill>
        <p:spPr>
          <a:xfrm>
            <a:off x="1887931" y="4756712"/>
            <a:ext cx="582841" cy="546974"/>
          </a:xfrm>
          <a:prstGeom prst="rect">
            <a:avLst/>
          </a:prstGeom>
        </p:spPr>
      </p:pic>
    </p:spTree>
    <p:extLst>
      <p:ext uri="{BB962C8B-B14F-4D97-AF65-F5344CB8AC3E}">
        <p14:creationId xmlns:p14="http://schemas.microsoft.com/office/powerpoint/2010/main" val="11907170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2B0051-FCD6-1C77-35FF-819A1E68AABC}"/>
              </a:ext>
            </a:extLst>
          </p:cNvPr>
          <p:cNvSpPr/>
          <p:nvPr/>
        </p:nvSpPr>
        <p:spPr>
          <a:xfrm>
            <a:off x="-9334" y="-16042"/>
            <a:ext cx="1544169" cy="482958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0318BC-BA80-49D1-605B-89A2225536D2}"/>
              </a:ext>
            </a:extLst>
          </p:cNvPr>
          <p:cNvSpPr/>
          <p:nvPr/>
        </p:nvSpPr>
        <p:spPr>
          <a:xfrm>
            <a:off x="-8626" y="4813543"/>
            <a:ext cx="1544164"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FBF42BC-8913-10C5-D293-8791222DE86D}"/>
              </a:ext>
            </a:extLst>
          </p:cNvPr>
          <p:cNvSpPr/>
          <p:nvPr/>
        </p:nvSpPr>
        <p:spPr>
          <a:xfrm>
            <a:off x="-8113" y="5407951"/>
            <a:ext cx="1537726" cy="1450049"/>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3B22F56-76CF-8C21-4A56-D77A6178CDD9}"/>
              </a:ext>
            </a:extLst>
          </p:cNvPr>
          <p:cNvGrpSpPr/>
          <p:nvPr/>
        </p:nvGrpSpPr>
        <p:grpSpPr>
          <a:xfrm rot="9544770">
            <a:off x="518159" y="2105993"/>
            <a:ext cx="3383280" cy="3383280"/>
            <a:chOff x="3719281" y="1407635"/>
            <a:chExt cx="4346690" cy="4346692"/>
          </a:xfrm>
          <a:solidFill>
            <a:schemeClr val="accent5">
              <a:lumMod val="20000"/>
              <a:lumOff val="80000"/>
            </a:schemeClr>
          </a:solidFill>
        </p:grpSpPr>
        <p:sp>
          <p:nvSpPr>
            <p:cNvPr id="9" name="Freeform 75">
              <a:extLst>
                <a:ext uri="{FF2B5EF4-FFF2-40B4-BE49-F238E27FC236}">
                  <a16:creationId xmlns:a16="http://schemas.microsoft.com/office/drawing/2014/main" id="{03AA15C4-D9F7-09AD-D15C-D4562A3C405B}"/>
                </a:ext>
              </a:extLst>
            </p:cNvPr>
            <p:cNvSpPr>
              <a:spLocks/>
            </p:cNvSpPr>
            <p:nvPr/>
          </p:nvSpPr>
          <p:spPr bwMode="auto">
            <a:xfrm>
              <a:off x="3719281" y="3580982"/>
              <a:ext cx="1492667" cy="1536886"/>
            </a:xfrm>
            <a:custGeom>
              <a:avLst/>
              <a:gdLst>
                <a:gd name="T0" fmla="*/ 566 w 699"/>
                <a:gd name="T1" fmla="*/ 0 h 720"/>
                <a:gd name="T2" fmla="*/ 566 w 699"/>
                <a:gd name="T3" fmla="*/ 0 h 720"/>
                <a:gd name="T4" fmla="*/ 0 w 699"/>
                <a:gd name="T5" fmla="*/ 0 h 720"/>
                <a:gd name="T6" fmla="*/ 0 w 699"/>
                <a:gd name="T7" fmla="*/ 0 h 720"/>
                <a:gd name="T8" fmla="*/ 298 w 699"/>
                <a:gd name="T9" fmla="*/ 720 h 720"/>
                <a:gd name="T10" fmla="*/ 699 w 699"/>
                <a:gd name="T11" fmla="*/ 320 h 720"/>
                <a:gd name="T12" fmla="*/ 566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566" y="0"/>
                  </a:moveTo>
                  <a:cubicBezTo>
                    <a:pt x="566" y="0"/>
                    <a:pt x="566" y="0"/>
                    <a:pt x="566" y="0"/>
                  </a:cubicBezTo>
                  <a:cubicBezTo>
                    <a:pt x="0" y="0"/>
                    <a:pt x="0" y="0"/>
                    <a:pt x="0" y="0"/>
                  </a:cubicBezTo>
                  <a:cubicBezTo>
                    <a:pt x="0" y="0"/>
                    <a:pt x="0" y="0"/>
                    <a:pt x="0" y="0"/>
                  </a:cubicBezTo>
                  <a:cubicBezTo>
                    <a:pt x="0" y="281"/>
                    <a:pt x="114" y="536"/>
                    <a:pt x="298" y="720"/>
                  </a:cubicBezTo>
                  <a:cubicBezTo>
                    <a:pt x="699" y="320"/>
                    <a:pt x="699" y="320"/>
                    <a:pt x="699" y="320"/>
                  </a:cubicBezTo>
                  <a:cubicBezTo>
                    <a:pt x="617" y="238"/>
                    <a:pt x="566" y="125"/>
                    <a:pt x="566" y="0"/>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0" name="Freeform 69">
              <a:extLst>
                <a:ext uri="{FF2B5EF4-FFF2-40B4-BE49-F238E27FC236}">
                  <a16:creationId xmlns:a16="http://schemas.microsoft.com/office/drawing/2014/main" id="{9FB5C00A-41F9-F6D7-A434-4C79B01BE6F2}"/>
                </a:ext>
              </a:extLst>
            </p:cNvPr>
            <p:cNvSpPr>
              <a:spLocks/>
            </p:cNvSpPr>
            <p:nvPr/>
          </p:nvSpPr>
          <p:spPr bwMode="auto">
            <a:xfrm>
              <a:off x="6573304" y="2044096"/>
              <a:ext cx="1492667" cy="1536886"/>
            </a:xfrm>
            <a:custGeom>
              <a:avLst/>
              <a:gdLst>
                <a:gd name="T0" fmla="*/ 133 w 699"/>
                <a:gd name="T1" fmla="*/ 720 h 720"/>
                <a:gd name="T2" fmla="*/ 699 w 699"/>
                <a:gd name="T3" fmla="*/ 720 h 720"/>
                <a:gd name="T4" fmla="*/ 401 w 699"/>
                <a:gd name="T5" fmla="*/ 0 h 720"/>
                <a:gd name="T6" fmla="*/ 0 w 699"/>
                <a:gd name="T7" fmla="*/ 401 h 720"/>
                <a:gd name="T8" fmla="*/ 133 w 699"/>
                <a:gd name="T9" fmla="*/ 720 h 720"/>
              </a:gdLst>
              <a:ahLst/>
              <a:cxnLst>
                <a:cxn ang="0">
                  <a:pos x="T0" y="T1"/>
                </a:cxn>
                <a:cxn ang="0">
                  <a:pos x="T2" y="T3"/>
                </a:cxn>
                <a:cxn ang="0">
                  <a:pos x="T4" y="T5"/>
                </a:cxn>
                <a:cxn ang="0">
                  <a:pos x="T6" y="T7"/>
                </a:cxn>
                <a:cxn ang="0">
                  <a:pos x="T8" y="T9"/>
                </a:cxn>
              </a:cxnLst>
              <a:rect l="0" t="0" r="r" b="b"/>
              <a:pathLst>
                <a:path w="699" h="720">
                  <a:moveTo>
                    <a:pt x="133" y="720"/>
                  </a:moveTo>
                  <a:cubicBezTo>
                    <a:pt x="699" y="720"/>
                    <a:pt x="699" y="720"/>
                    <a:pt x="699" y="720"/>
                  </a:cubicBezTo>
                  <a:cubicBezTo>
                    <a:pt x="699" y="439"/>
                    <a:pt x="585" y="185"/>
                    <a:pt x="401" y="0"/>
                  </a:cubicBezTo>
                  <a:cubicBezTo>
                    <a:pt x="0" y="401"/>
                    <a:pt x="0" y="401"/>
                    <a:pt x="0" y="401"/>
                  </a:cubicBezTo>
                  <a:cubicBezTo>
                    <a:pt x="82" y="483"/>
                    <a:pt x="133" y="596"/>
                    <a:pt x="133" y="720"/>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1" name="Freeform 70">
              <a:extLst>
                <a:ext uri="{FF2B5EF4-FFF2-40B4-BE49-F238E27FC236}">
                  <a16:creationId xmlns:a16="http://schemas.microsoft.com/office/drawing/2014/main" id="{1D3C08AA-E560-F4E7-0477-0A35B66995F8}"/>
                </a:ext>
              </a:extLst>
            </p:cNvPr>
            <p:cNvSpPr>
              <a:spLocks/>
            </p:cNvSpPr>
            <p:nvPr/>
          </p:nvSpPr>
          <p:spPr bwMode="auto">
            <a:xfrm>
              <a:off x="5892626" y="4264339"/>
              <a:ext cx="1536885" cy="1489988"/>
            </a:xfrm>
            <a:custGeom>
              <a:avLst/>
              <a:gdLst>
                <a:gd name="T0" fmla="*/ 0 w 720"/>
                <a:gd name="T1" fmla="*/ 132 h 698"/>
                <a:gd name="T2" fmla="*/ 0 w 720"/>
                <a:gd name="T3" fmla="*/ 698 h 698"/>
                <a:gd name="T4" fmla="*/ 720 w 720"/>
                <a:gd name="T5" fmla="*/ 400 h 698"/>
                <a:gd name="T6" fmla="*/ 319 w 720"/>
                <a:gd name="T7" fmla="*/ 0 h 698"/>
                <a:gd name="T8" fmla="*/ 0 w 720"/>
                <a:gd name="T9" fmla="*/ 132 h 698"/>
              </a:gdLst>
              <a:ahLst/>
              <a:cxnLst>
                <a:cxn ang="0">
                  <a:pos x="T0" y="T1"/>
                </a:cxn>
                <a:cxn ang="0">
                  <a:pos x="T2" y="T3"/>
                </a:cxn>
                <a:cxn ang="0">
                  <a:pos x="T4" y="T5"/>
                </a:cxn>
                <a:cxn ang="0">
                  <a:pos x="T6" y="T7"/>
                </a:cxn>
                <a:cxn ang="0">
                  <a:pos x="T8" y="T9"/>
                </a:cxn>
              </a:cxnLst>
              <a:rect l="0" t="0" r="r" b="b"/>
              <a:pathLst>
                <a:path w="720" h="698">
                  <a:moveTo>
                    <a:pt x="0" y="132"/>
                  </a:moveTo>
                  <a:cubicBezTo>
                    <a:pt x="0" y="698"/>
                    <a:pt x="0" y="698"/>
                    <a:pt x="0" y="698"/>
                  </a:cubicBezTo>
                  <a:cubicBezTo>
                    <a:pt x="281" y="698"/>
                    <a:pt x="536" y="584"/>
                    <a:pt x="720" y="400"/>
                  </a:cubicBezTo>
                  <a:cubicBezTo>
                    <a:pt x="319" y="0"/>
                    <a:pt x="319" y="0"/>
                    <a:pt x="319" y="0"/>
                  </a:cubicBezTo>
                  <a:cubicBezTo>
                    <a:pt x="238" y="82"/>
                    <a:pt x="125" y="132"/>
                    <a:pt x="0" y="132"/>
                  </a:cubicBezTo>
                </a:path>
              </a:pathLst>
            </a:custGeom>
            <a:solidFill>
              <a:schemeClr val="bg1">
                <a:lumMod val="50000"/>
              </a:schemeClr>
            </a:solidFill>
            <a:ln>
              <a:solidFill>
                <a:schemeClr val="bg1"/>
              </a:solidFill>
            </a:ln>
            <a:effectLst>
              <a:outerShdw blurRad="50800" dist="50800" dir="5400000" algn="ctr" rotWithShape="0">
                <a:schemeClr val="bg1">
                  <a:lumMod val="95000"/>
                </a:schemeClr>
              </a:outerShdw>
            </a:effectLst>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2" name="Freeform 71">
              <a:extLst>
                <a:ext uri="{FF2B5EF4-FFF2-40B4-BE49-F238E27FC236}">
                  <a16:creationId xmlns:a16="http://schemas.microsoft.com/office/drawing/2014/main" id="{DF9FF1F6-2C40-AAE1-71F7-B33DDA272A00}"/>
                </a:ext>
              </a:extLst>
            </p:cNvPr>
            <p:cNvSpPr>
              <a:spLocks/>
            </p:cNvSpPr>
            <p:nvPr/>
          </p:nvSpPr>
          <p:spPr bwMode="auto">
            <a:xfrm>
              <a:off x="5892626" y="1407635"/>
              <a:ext cx="1536885" cy="1492667"/>
            </a:xfrm>
            <a:custGeom>
              <a:avLst/>
              <a:gdLst>
                <a:gd name="T0" fmla="*/ 319 w 720"/>
                <a:gd name="T1" fmla="*/ 699 h 699"/>
                <a:gd name="T2" fmla="*/ 720 w 720"/>
                <a:gd name="T3" fmla="*/ 298 h 699"/>
                <a:gd name="T4" fmla="*/ 0 w 720"/>
                <a:gd name="T5" fmla="*/ 0 h 699"/>
                <a:gd name="T6" fmla="*/ 0 w 720"/>
                <a:gd name="T7" fmla="*/ 567 h 699"/>
                <a:gd name="T8" fmla="*/ 319 w 720"/>
                <a:gd name="T9" fmla="*/ 699 h 699"/>
              </a:gdLst>
              <a:ahLst/>
              <a:cxnLst>
                <a:cxn ang="0">
                  <a:pos x="T0" y="T1"/>
                </a:cxn>
                <a:cxn ang="0">
                  <a:pos x="T2" y="T3"/>
                </a:cxn>
                <a:cxn ang="0">
                  <a:pos x="T4" y="T5"/>
                </a:cxn>
                <a:cxn ang="0">
                  <a:pos x="T6" y="T7"/>
                </a:cxn>
                <a:cxn ang="0">
                  <a:pos x="T8" y="T9"/>
                </a:cxn>
              </a:cxnLst>
              <a:rect l="0" t="0" r="r" b="b"/>
              <a:pathLst>
                <a:path w="720" h="699">
                  <a:moveTo>
                    <a:pt x="319" y="699"/>
                  </a:moveTo>
                  <a:cubicBezTo>
                    <a:pt x="720" y="298"/>
                    <a:pt x="720" y="298"/>
                    <a:pt x="720" y="298"/>
                  </a:cubicBezTo>
                  <a:cubicBezTo>
                    <a:pt x="536" y="114"/>
                    <a:pt x="281" y="0"/>
                    <a:pt x="0" y="0"/>
                  </a:cubicBezTo>
                  <a:cubicBezTo>
                    <a:pt x="0" y="567"/>
                    <a:pt x="0" y="567"/>
                    <a:pt x="0" y="567"/>
                  </a:cubicBezTo>
                  <a:cubicBezTo>
                    <a:pt x="125" y="567"/>
                    <a:pt x="238" y="617"/>
                    <a:pt x="319" y="699"/>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3" name="Freeform 72">
              <a:extLst>
                <a:ext uri="{FF2B5EF4-FFF2-40B4-BE49-F238E27FC236}">
                  <a16:creationId xmlns:a16="http://schemas.microsoft.com/office/drawing/2014/main" id="{65E2083A-15BE-2FAF-B6E8-6CB3EEA996D1}"/>
                </a:ext>
              </a:extLst>
            </p:cNvPr>
            <p:cNvSpPr>
              <a:spLocks/>
            </p:cNvSpPr>
            <p:nvPr/>
          </p:nvSpPr>
          <p:spPr bwMode="auto">
            <a:xfrm>
              <a:off x="6573304" y="3580982"/>
              <a:ext cx="1492667" cy="1536886"/>
            </a:xfrm>
            <a:custGeom>
              <a:avLst/>
              <a:gdLst>
                <a:gd name="T0" fmla="*/ 699 w 699"/>
                <a:gd name="T1" fmla="*/ 0 h 720"/>
                <a:gd name="T2" fmla="*/ 699 w 699"/>
                <a:gd name="T3" fmla="*/ 0 h 720"/>
                <a:gd name="T4" fmla="*/ 133 w 699"/>
                <a:gd name="T5" fmla="*/ 0 h 720"/>
                <a:gd name="T6" fmla="*/ 133 w 699"/>
                <a:gd name="T7" fmla="*/ 0 h 720"/>
                <a:gd name="T8" fmla="*/ 0 w 699"/>
                <a:gd name="T9" fmla="*/ 320 h 720"/>
                <a:gd name="T10" fmla="*/ 401 w 699"/>
                <a:gd name="T11" fmla="*/ 720 h 720"/>
                <a:gd name="T12" fmla="*/ 699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699" y="0"/>
                  </a:moveTo>
                  <a:cubicBezTo>
                    <a:pt x="699" y="0"/>
                    <a:pt x="699" y="0"/>
                    <a:pt x="699" y="0"/>
                  </a:cubicBezTo>
                  <a:cubicBezTo>
                    <a:pt x="133" y="0"/>
                    <a:pt x="133" y="0"/>
                    <a:pt x="133" y="0"/>
                  </a:cubicBezTo>
                  <a:cubicBezTo>
                    <a:pt x="133" y="0"/>
                    <a:pt x="133" y="0"/>
                    <a:pt x="133" y="0"/>
                  </a:cubicBezTo>
                  <a:cubicBezTo>
                    <a:pt x="133" y="125"/>
                    <a:pt x="82" y="238"/>
                    <a:pt x="0" y="320"/>
                  </a:cubicBezTo>
                  <a:cubicBezTo>
                    <a:pt x="401" y="720"/>
                    <a:pt x="401" y="720"/>
                    <a:pt x="401" y="720"/>
                  </a:cubicBezTo>
                  <a:cubicBezTo>
                    <a:pt x="585" y="536"/>
                    <a:pt x="699" y="281"/>
                    <a:pt x="699" y="0"/>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5" name="Freeform 73">
              <a:extLst>
                <a:ext uri="{FF2B5EF4-FFF2-40B4-BE49-F238E27FC236}">
                  <a16:creationId xmlns:a16="http://schemas.microsoft.com/office/drawing/2014/main" id="{0B54D63E-43E7-397B-AB4E-613B08E5836F}"/>
                </a:ext>
              </a:extLst>
            </p:cNvPr>
            <p:cNvSpPr>
              <a:spLocks/>
            </p:cNvSpPr>
            <p:nvPr/>
          </p:nvSpPr>
          <p:spPr bwMode="auto">
            <a:xfrm>
              <a:off x="4355742" y="4264339"/>
              <a:ext cx="1536885" cy="1489988"/>
            </a:xfrm>
            <a:custGeom>
              <a:avLst/>
              <a:gdLst>
                <a:gd name="T0" fmla="*/ 720 w 720"/>
                <a:gd name="T1" fmla="*/ 132 h 698"/>
                <a:gd name="T2" fmla="*/ 401 w 720"/>
                <a:gd name="T3" fmla="*/ 0 h 698"/>
                <a:gd name="T4" fmla="*/ 0 w 720"/>
                <a:gd name="T5" fmla="*/ 400 h 698"/>
                <a:gd name="T6" fmla="*/ 720 w 720"/>
                <a:gd name="T7" fmla="*/ 698 h 698"/>
                <a:gd name="T8" fmla="*/ 720 w 720"/>
                <a:gd name="T9" fmla="*/ 698 h 698"/>
                <a:gd name="T10" fmla="*/ 720 w 720"/>
                <a:gd name="T11" fmla="*/ 132 h 698"/>
                <a:gd name="T12" fmla="*/ 720 w 720"/>
                <a:gd name="T13" fmla="*/ 132 h 698"/>
              </a:gdLst>
              <a:ahLst/>
              <a:cxnLst>
                <a:cxn ang="0">
                  <a:pos x="T0" y="T1"/>
                </a:cxn>
                <a:cxn ang="0">
                  <a:pos x="T2" y="T3"/>
                </a:cxn>
                <a:cxn ang="0">
                  <a:pos x="T4" y="T5"/>
                </a:cxn>
                <a:cxn ang="0">
                  <a:pos x="T6" y="T7"/>
                </a:cxn>
                <a:cxn ang="0">
                  <a:pos x="T8" y="T9"/>
                </a:cxn>
                <a:cxn ang="0">
                  <a:pos x="T10" y="T11"/>
                </a:cxn>
                <a:cxn ang="0">
                  <a:pos x="T12" y="T13"/>
                </a:cxn>
              </a:cxnLst>
              <a:rect l="0" t="0" r="r" b="b"/>
              <a:pathLst>
                <a:path w="720" h="698">
                  <a:moveTo>
                    <a:pt x="720" y="132"/>
                  </a:moveTo>
                  <a:cubicBezTo>
                    <a:pt x="595" y="132"/>
                    <a:pt x="482" y="82"/>
                    <a:pt x="401" y="0"/>
                  </a:cubicBezTo>
                  <a:cubicBezTo>
                    <a:pt x="0" y="400"/>
                    <a:pt x="0" y="400"/>
                    <a:pt x="0" y="400"/>
                  </a:cubicBezTo>
                  <a:cubicBezTo>
                    <a:pt x="184" y="584"/>
                    <a:pt x="439" y="698"/>
                    <a:pt x="720" y="698"/>
                  </a:cubicBezTo>
                  <a:cubicBezTo>
                    <a:pt x="720" y="698"/>
                    <a:pt x="720" y="698"/>
                    <a:pt x="720" y="698"/>
                  </a:cubicBezTo>
                  <a:cubicBezTo>
                    <a:pt x="720" y="132"/>
                    <a:pt x="720" y="132"/>
                    <a:pt x="720" y="132"/>
                  </a:cubicBezTo>
                  <a:cubicBezTo>
                    <a:pt x="720" y="132"/>
                    <a:pt x="720" y="132"/>
                    <a:pt x="720" y="132"/>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4" name="Freeform 74">
              <a:extLst>
                <a:ext uri="{FF2B5EF4-FFF2-40B4-BE49-F238E27FC236}">
                  <a16:creationId xmlns:a16="http://schemas.microsoft.com/office/drawing/2014/main" id="{578FE825-A716-2A2B-A632-88D98768840C}"/>
                </a:ext>
              </a:extLst>
            </p:cNvPr>
            <p:cNvSpPr>
              <a:spLocks/>
            </p:cNvSpPr>
            <p:nvPr/>
          </p:nvSpPr>
          <p:spPr bwMode="auto">
            <a:xfrm>
              <a:off x="4355742" y="1407635"/>
              <a:ext cx="1536885" cy="1492667"/>
            </a:xfrm>
            <a:custGeom>
              <a:avLst/>
              <a:gdLst>
                <a:gd name="T0" fmla="*/ 720 w 720"/>
                <a:gd name="T1" fmla="*/ 567 h 699"/>
                <a:gd name="T2" fmla="*/ 720 w 720"/>
                <a:gd name="T3" fmla="*/ 567 h 699"/>
                <a:gd name="T4" fmla="*/ 720 w 720"/>
                <a:gd name="T5" fmla="*/ 0 h 699"/>
                <a:gd name="T6" fmla="*/ 720 w 720"/>
                <a:gd name="T7" fmla="*/ 0 h 699"/>
                <a:gd name="T8" fmla="*/ 0 w 720"/>
                <a:gd name="T9" fmla="*/ 298 h 699"/>
                <a:gd name="T10" fmla="*/ 401 w 720"/>
                <a:gd name="T11" fmla="*/ 699 h 699"/>
                <a:gd name="T12" fmla="*/ 720 w 720"/>
                <a:gd name="T13" fmla="*/ 567 h 699"/>
              </a:gdLst>
              <a:ahLst/>
              <a:cxnLst>
                <a:cxn ang="0">
                  <a:pos x="T0" y="T1"/>
                </a:cxn>
                <a:cxn ang="0">
                  <a:pos x="T2" y="T3"/>
                </a:cxn>
                <a:cxn ang="0">
                  <a:pos x="T4" y="T5"/>
                </a:cxn>
                <a:cxn ang="0">
                  <a:pos x="T6" y="T7"/>
                </a:cxn>
                <a:cxn ang="0">
                  <a:pos x="T8" y="T9"/>
                </a:cxn>
                <a:cxn ang="0">
                  <a:pos x="T10" y="T11"/>
                </a:cxn>
                <a:cxn ang="0">
                  <a:pos x="T12" y="T13"/>
                </a:cxn>
              </a:cxnLst>
              <a:rect l="0" t="0" r="r" b="b"/>
              <a:pathLst>
                <a:path w="720" h="699">
                  <a:moveTo>
                    <a:pt x="720" y="567"/>
                  </a:moveTo>
                  <a:cubicBezTo>
                    <a:pt x="720" y="567"/>
                    <a:pt x="720" y="567"/>
                    <a:pt x="720" y="567"/>
                  </a:cubicBezTo>
                  <a:cubicBezTo>
                    <a:pt x="720" y="0"/>
                    <a:pt x="720" y="0"/>
                    <a:pt x="720" y="0"/>
                  </a:cubicBezTo>
                  <a:cubicBezTo>
                    <a:pt x="720" y="0"/>
                    <a:pt x="720" y="0"/>
                    <a:pt x="720" y="0"/>
                  </a:cubicBezTo>
                  <a:cubicBezTo>
                    <a:pt x="439" y="0"/>
                    <a:pt x="184" y="114"/>
                    <a:pt x="0" y="298"/>
                  </a:cubicBezTo>
                  <a:cubicBezTo>
                    <a:pt x="401" y="699"/>
                    <a:pt x="401" y="699"/>
                    <a:pt x="401" y="699"/>
                  </a:cubicBezTo>
                  <a:cubicBezTo>
                    <a:pt x="482" y="617"/>
                    <a:pt x="595" y="567"/>
                    <a:pt x="720" y="567"/>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5" name="Freeform 76">
              <a:extLst>
                <a:ext uri="{FF2B5EF4-FFF2-40B4-BE49-F238E27FC236}">
                  <a16:creationId xmlns:a16="http://schemas.microsoft.com/office/drawing/2014/main" id="{C00BCAFB-37DE-DA49-45AD-1881619662AA}"/>
                </a:ext>
              </a:extLst>
            </p:cNvPr>
            <p:cNvSpPr>
              <a:spLocks/>
            </p:cNvSpPr>
            <p:nvPr/>
          </p:nvSpPr>
          <p:spPr bwMode="auto">
            <a:xfrm>
              <a:off x="3719281" y="2044096"/>
              <a:ext cx="1492667" cy="1536886"/>
            </a:xfrm>
            <a:custGeom>
              <a:avLst/>
              <a:gdLst>
                <a:gd name="T0" fmla="*/ 699 w 699"/>
                <a:gd name="T1" fmla="*/ 401 h 720"/>
                <a:gd name="T2" fmla="*/ 298 w 699"/>
                <a:gd name="T3" fmla="*/ 0 h 720"/>
                <a:gd name="T4" fmla="*/ 0 w 699"/>
                <a:gd name="T5" fmla="*/ 720 h 720"/>
                <a:gd name="T6" fmla="*/ 566 w 699"/>
                <a:gd name="T7" fmla="*/ 720 h 720"/>
                <a:gd name="T8" fmla="*/ 699 w 699"/>
                <a:gd name="T9" fmla="*/ 401 h 720"/>
              </a:gdLst>
              <a:ahLst/>
              <a:cxnLst>
                <a:cxn ang="0">
                  <a:pos x="T0" y="T1"/>
                </a:cxn>
                <a:cxn ang="0">
                  <a:pos x="T2" y="T3"/>
                </a:cxn>
                <a:cxn ang="0">
                  <a:pos x="T4" y="T5"/>
                </a:cxn>
                <a:cxn ang="0">
                  <a:pos x="T6" y="T7"/>
                </a:cxn>
                <a:cxn ang="0">
                  <a:pos x="T8" y="T9"/>
                </a:cxn>
              </a:cxnLst>
              <a:rect l="0" t="0" r="r" b="b"/>
              <a:pathLst>
                <a:path w="699" h="720">
                  <a:moveTo>
                    <a:pt x="699" y="401"/>
                  </a:moveTo>
                  <a:cubicBezTo>
                    <a:pt x="298" y="0"/>
                    <a:pt x="298" y="0"/>
                    <a:pt x="298" y="0"/>
                  </a:cubicBezTo>
                  <a:cubicBezTo>
                    <a:pt x="114" y="185"/>
                    <a:pt x="0" y="439"/>
                    <a:pt x="0" y="720"/>
                  </a:cubicBezTo>
                  <a:cubicBezTo>
                    <a:pt x="566" y="720"/>
                    <a:pt x="566" y="720"/>
                    <a:pt x="566" y="720"/>
                  </a:cubicBezTo>
                  <a:cubicBezTo>
                    <a:pt x="566" y="596"/>
                    <a:pt x="617" y="483"/>
                    <a:pt x="699" y="401"/>
                  </a:cubicBezTo>
                </a:path>
              </a:pathLst>
            </a:custGeom>
            <a:solidFill>
              <a:schemeClr val="bg1">
                <a:lumMod val="95000"/>
              </a:schemeClr>
            </a:solidFill>
            <a:ln w="25400">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grpSp>
      <p:sp>
        <p:nvSpPr>
          <p:cNvPr id="49" name="Isosceles Triangle 48">
            <a:extLst>
              <a:ext uri="{FF2B5EF4-FFF2-40B4-BE49-F238E27FC236}">
                <a16:creationId xmlns:a16="http://schemas.microsoft.com/office/drawing/2014/main" id="{69B8468B-D2BF-F4E2-9F1E-2233228FBA20}"/>
              </a:ext>
            </a:extLst>
          </p:cNvPr>
          <p:cNvSpPr/>
          <p:nvPr/>
        </p:nvSpPr>
        <p:spPr>
          <a:xfrm rot="5400000">
            <a:off x="2904949" y="3750376"/>
            <a:ext cx="228600" cy="20800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CB479D8-DF34-FD68-2B82-3E9CB80312F2}"/>
              </a:ext>
            </a:extLst>
          </p:cNvPr>
          <p:cNvSpPr/>
          <p:nvPr/>
        </p:nvSpPr>
        <p:spPr>
          <a:xfrm>
            <a:off x="1317492" y="3013573"/>
            <a:ext cx="1645920" cy="16459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6477EAF-A683-3203-DBE9-D7EE96E83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7" name="TextBox 6">
            <a:extLst>
              <a:ext uri="{FF2B5EF4-FFF2-40B4-BE49-F238E27FC236}">
                <a16:creationId xmlns:a16="http://schemas.microsoft.com/office/drawing/2014/main" id="{A80ABE35-348F-0894-4232-CCF3219CFCA9}"/>
              </a:ext>
            </a:extLst>
          </p:cNvPr>
          <p:cNvSpPr txBox="1"/>
          <p:nvPr/>
        </p:nvSpPr>
        <p:spPr>
          <a:xfrm>
            <a:off x="1498433" y="114093"/>
            <a:ext cx="8423202" cy="561051"/>
          </a:xfrm>
          <a:prstGeom prst="rect">
            <a:avLst/>
          </a:prstGeom>
          <a:noFill/>
        </p:spPr>
        <p:txBody>
          <a:bodyPr wrap="square" rtlCol="0">
            <a:spAutoFit/>
          </a:bodyPr>
          <a:lstStyle/>
          <a:p>
            <a:r>
              <a:rPr lang="en-US" sz="3046" b="1" dirty="0">
                <a:solidFill>
                  <a:srgbClr val="0070C0"/>
                </a:solidFill>
                <a:latin typeface="Segoe UI" panose="020B0502040204020203" pitchFamily="34" charset="0"/>
                <a:cs typeface="Segoe UI" panose="020B0502040204020203" pitchFamily="34" charset="0"/>
              </a:rPr>
              <a:t>Products &amp; Managed Services</a:t>
            </a:r>
          </a:p>
        </p:txBody>
      </p:sp>
      <p:pic>
        <p:nvPicPr>
          <p:cNvPr id="34" name="Picture 33" descr="Logo, icon&#10;&#10;Description automatically generated">
            <a:hlinkClick r:id="rId3" action="ppaction://hlinksldjump"/>
            <a:extLst>
              <a:ext uri="{FF2B5EF4-FFF2-40B4-BE49-F238E27FC236}">
                <a16:creationId xmlns:a16="http://schemas.microsoft.com/office/drawing/2014/main" id="{3D1823F1-FBE3-C96C-3116-767C4FE2FDE5}"/>
              </a:ext>
            </a:extLst>
          </p:cNvPr>
          <p:cNvPicPr>
            <a:picLocks noChangeAspect="1"/>
          </p:cNvPicPr>
          <p:nvPr/>
        </p:nvPicPr>
        <p:blipFill>
          <a:blip r:embed="rId4"/>
          <a:stretch>
            <a:fillRect/>
          </a:stretch>
        </p:blipFill>
        <p:spPr>
          <a:xfrm>
            <a:off x="930130" y="2622398"/>
            <a:ext cx="741293" cy="591457"/>
          </a:xfrm>
          <a:prstGeom prst="rect">
            <a:avLst/>
          </a:prstGeom>
        </p:spPr>
      </p:pic>
      <p:pic>
        <p:nvPicPr>
          <p:cNvPr id="35" name="Picture 34" descr="Logo&#10;&#10;Description automatically generated">
            <a:extLst>
              <a:ext uri="{FF2B5EF4-FFF2-40B4-BE49-F238E27FC236}">
                <a16:creationId xmlns:a16="http://schemas.microsoft.com/office/drawing/2014/main" id="{6FF81BAC-C0B6-14A9-DE4B-0BEB6011D5AD}"/>
              </a:ext>
            </a:extLst>
          </p:cNvPr>
          <p:cNvPicPr>
            <a:picLocks noChangeAspect="1"/>
          </p:cNvPicPr>
          <p:nvPr/>
        </p:nvPicPr>
        <p:blipFill>
          <a:blip r:embed="rId5"/>
          <a:stretch>
            <a:fillRect/>
          </a:stretch>
        </p:blipFill>
        <p:spPr>
          <a:xfrm>
            <a:off x="3183375" y="3530462"/>
            <a:ext cx="577519" cy="602868"/>
          </a:xfrm>
          <a:prstGeom prst="rect">
            <a:avLst/>
          </a:prstGeom>
        </p:spPr>
      </p:pic>
      <p:pic>
        <p:nvPicPr>
          <p:cNvPr id="36" name="Picture 35" descr="Icon&#10;&#10;Description automatically generated">
            <a:hlinkClick r:id="rId6" action="ppaction://hlinksldjump"/>
            <a:extLst>
              <a:ext uri="{FF2B5EF4-FFF2-40B4-BE49-F238E27FC236}">
                <a16:creationId xmlns:a16="http://schemas.microsoft.com/office/drawing/2014/main" id="{A9820831-6D1D-A672-4877-3982F32E85D2}"/>
              </a:ext>
            </a:extLst>
          </p:cNvPr>
          <p:cNvPicPr>
            <a:picLocks noChangeAspect="1"/>
          </p:cNvPicPr>
          <p:nvPr/>
        </p:nvPicPr>
        <p:blipFill>
          <a:blip r:embed="rId7"/>
          <a:stretch>
            <a:fillRect/>
          </a:stretch>
        </p:blipFill>
        <p:spPr>
          <a:xfrm>
            <a:off x="1884996" y="2324210"/>
            <a:ext cx="785079" cy="599079"/>
          </a:xfrm>
          <a:prstGeom prst="rect">
            <a:avLst/>
          </a:prstGeom>
        </p:spPr>
      </p:pic>
      <p:pic>
        <p:nvPicPr>
          <p:cNvPr id="37" name="Picture 36" descr="Icon&#10;&#10;Description automatically generated">
            <a:hlinkClick r:id="rId8" action="ppaction://hlinksldjump"/>
            <a:extLst>
              <a:ext uri="{FF2B5EF4-FFF2-40B4-BE49-F238E27FC236}">
                <a16:creationId xmlns:a16="http://schemas.microsoft.com/office/drawing/2014/main" id="{BE68F38E-9ED2-58A6-428E-4CCBC2F44E16}"/>
              </a:ext>
            </a:extLst>
          </p:cNvPr>
          <p:cNvPicPr>
            <a:picLocks noChangeAspect="1"/>
          </p:cNvPicPr>
          <p:nvPr/>
        </p:nvPicPr>
        <p:blipFill>
          <a:blip r:embed="rId9"/>
          <a:stretch>
            <a:fillRect/>
          </a:stretch>
        </p:blipFill>
        <p:spPr>
          <a:xfrm>
            <a:off x="2579875" y="2686978"/>
            <a:ext cx="853669" cy="599876"/>
          </a:xfrm>
          <a:prstGeom prst="rect">
            <a:avLst/>
          </a:prstGeom>
        </p:spPr>
      </p:pic>
      <p:pic>
        <p:nvPicPr>
          <p:cNvPr id="40" name="Picture 39">
            <a:hlinkClick r:id="rId10" action="ppaction://hlinksldjump"/>
            <a:extLst>
              <a:ext uri="{FF2B5EF4-FFF2-40B4-BE49-F238E27FC236}">
                <a16:creationId xmlns:a16="http://schemas.microsoft.com/office/drawing/2014/main" id="{99F45C40-C89B-68EF-3C12-7B93332FC63B}"/>
              </a:ext>
            </a:extLst>
          </p:cNvPr>
          <p:cNvPicPr>
            <a:picLocks noChangeAspect="1"/>
          </p:cNvPicPr>
          <p:nvPr/>
        </p:nvPicPr>
        <p:blipFill>
          <a:blip r:embed="rId11"/>
          <a:srcRect/>
          <a:stretch/>
        </p:blipFill>
        <p:spPr>
          <a:xfrm>
            <a:off x="1735645" y="4765055"/>
            <a:ext cx="902211" cy="603504"/>
          </a:xfrm>
          <a:prstGeom prst="rect">
            <a:avLst/>
          </a:prstGeom>
        </p:spPr>
      </p:pic>
      <p:pic>
        <p:nvPicPr>
          <p:cNvPr id="50" name="Picture 49">
            <a:hlinkClick r:id="rId12" action="ppaction://hlinksldjump"/>
            <a:extLst>
              <a:ext uri="{FF2B5EF4-FFF2-40B4-BE49-F238E27FC236}">
                <a16:creationId xmlns:a16="http://schemas.microsoft.com/office/drawing/2014/main" id="{99A22AC3-079C-04DE-C847-ECC0CE6E07CF}"/>
              </a:ext>
            </a:extLst>
          </p:cNvPr>
          <p:cNvPicPr>
            <a:picLocks noChangeAspect="1"/>
          </p:cNvPicPr>
          <p:nvPr/>
        </p:nvPicPr>
        <p:blipFill>
          <a:blip r:embed="rId13"/>
          <a:srcRect/>
          <a:stretch/>
        </p:blipFill>
        <p:spPr>
          <a:xfrm>
            <a:off x="497803" y="3544364"/>
            <a:ext cx="901555" cy="610731"/>
          </a:xfrm>
          <a:prstGeom prst="rect">
            <a:avLst/>
          </a:prstGeom>
        </p:spPr>
      </p:pic>
      <p:sp>
        <p:nvSpPr>
          <p:cNvPr id="2" name="TextBox 1">
            <a:extLst>
              <a:ext uri="{FF2B5EF4-FFF2-40B4-BE49-F238E27FC236}">
                <a16:creationId xmlns:a16="http://schemas.microsoft.com/office/drawing/2014/main" id="{FD2C138F-8FB3-77F7-6BF6-F58F18A70ADC}"/>
              </a:ext>
            </a:extLst>
          </p:cNvPr>
          <p:cNvSpPr txBox="1"/>
          <p:nvPr/>
        </p:nvSpPr>
        <p:spPr>
          <a:xfrm>
            <a:off x="1360198" y="3678351"/>
            <a:ext cx="1566946" cy="338554"/>
          </a:xfrm>
          <a:prstGeom prst="rect">
            <a:avLst/>
          </a:prstGeom>
          <a:noFill/>
        </p:spPr>
        <p:txBody>
          <a:bodyPr wrap="square" rtlCol="0">
            <a:spAutoFit/>
          </a:bodyPr>
          <a:lstStyle/>
          <a:p>
            <a:pPr algn="ctr"/>
            <a:r>
              <a:rPr lang="en-US" sz="1600" dirty="0">
                <a:solidFill>
                  <a:srgbClr val="D0161B"/>
                </a:solidFill>
                <a:latin typeface="Gilroy-Bold" panose="00000800000000000000" pitchFamily="2" charset="0"/>
              </a:rPr>
              <a:t>Netcell</a:t>
            </a:r>
          </a:p>
        </p:txBody>
      </p:sp>
      <p:sp>
        <p:nvSpPr>
          <p:cNvPr id="18" name="Oval 17">
            <a:extLst>
              <a:ext uri="{FF2B5EF4-FFF2-40B4-BE49-F238E27FC236}">
                <a16:creationId xmlns:a16="http://schemas.microsoft.com/office/drawing/2014/main" id="{1E1E397B-8E20-0366-CC05-B69328469380}"/>
              </a:ext>
            </a:extLst>
          </p:cNvPr>
          <p:cNvSpPr/>
          <p:nvPr/>
        </p:nvSpPr>
        <p:spPr>
          <a:xfrm>
            <a:off x="5625971" y="7689587"/>
            <a:ext cx="914400" cy="914400"/>
          </a:xfrm>
          <a:prstGeom prst="ellipse">
            <a:avLst/>
          </a:prstGeom>
          <a:noFill/>
          <a:ln w="57150" cap="flat" cmpd="sng" algn="ctr">
            <a:solidFill>
              <a:srgbClr val="7030A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5D7F43B-78B2-6455-AD7C-9B579C489226}"/>
              </a:ext>
            </a:extLst>
          </p:cNvPr>
          <p:cNvSpPr txBox="1"/>
          <p:nvPr/>
        </p:nvSpPr>
        <p:spPr>
          <a:xfrm>
            <a:off x="5322334" y="877952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sz="2000" b="1" i="0" u="none" strike="noStrike" kern="0" cap="none" spc="0" normalizeH="0" baseline="0" noProof="1">
                <a:ln>
                  <a:noFill/>
                </a:ln>
                <a:solidFill>
                  <a:srgbClr val="7030A0"/>
                </a:solidFill>
                <a:effectLst/>
                <a:uLnTx/>
                <a:uFillTx/>
              </a:rPr>
              <a:t>Sales</a:t>
            </a:r>
          </a:p>
        </p:txBody>
      </p:sp>
      <p:pic>
        <p:nvPicPr>
          <p:cNvPr id="20" name="Picture 19" descr="Shape&#10;&#10;Description automatically generated with low confidence">
            <a:extLst>
              <a:ext uri="{FF2B5EF4-FFF2-40B4-BE49-F238E27FC236}">
                <a16:creationId xmlns:a16="http://schemas.microsoft.com/office/drawing/2014/main" id="{916581C2-36F6-131C-6D03-E3D4D3A418A1}"/>
              </a:ext>
            </a:extLst>
          </p:cNvPr>
          <p:cNvPicPr>
            <a:picLocks noChangeAspect="1"/>
          </p:cNvPicPr>
          <p:nvPr/>
        </p:nvPicPr>
        <p:blipFill>
          <a:blip r:embed="rId14"/>
          <a:stretch>
            <a:fillRect/>
          </a:stretch>
        </p:blipFill>
        <p:spPr>
          <a:xfrm>
            <a:off x="5811036" y="7865127"/>
            <a:ext cx="563319" cy="563319"/>
          </a:xfrm>
          <a:prstGeom prst="rect">
            <a:avLst/>
          </a:prstGeom>
        </p:spPr>
      </p:pic>
      <p:sp>
        <p:nvSpPr>
          <p:cNvPr id="21" name="Oval 20">
            <a:extLst>
              <a:ext uri="{FF2B5EF4-FFF2-40B4-BE49-F238E27FC236}">
                <a16:creationId xmlns:a16="http://schemas.microsoft.com/office/drawing/2014/main" id="{828515B5-F21E-FD17-73DA-AD564B04466B}"/>
              </a:ext>
            </a:extLst>
          </p:cNvPr>
          <p:cNvSpPr/>
          <p:nvPr/>
        </p:nvSpPr>
        <p:spPr>
          <a:xfrm>
            <a:off x="5638800" y="9279856"/>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0712F07D-C9AF-FE9F-6ABE-75A63702722E}"/>
              </a:ext>
            </a:extLst>
          </p:cNvPr>
          <p:cNvSpPr/>
          <p:nvPr/>
        </p:nvSpPr>
        <p:spPr>
          <a:xfrm>
            <a:off x="5628539" y="7357324"/>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32A6A80C-C243-4854-C0A0-510171165636}"/>
              </a:ext>
            </a:extLst>
          </p:cNvPr>
          <p:cNvSpPr txBox="1"/>
          <p:nvPr/>
        </p:nvSpPr>
        <p:spPr>
          <a:xfrm>
            <a:off x="5335164" y="10373366"/>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VAS</a:t>
            </a:r>
            <a:endParaRPr kumimoji="0" lang="en-US" sz="1600" b="1" i="0" u="none" strike="noStrike" kern="0" cap="none" spc="0" normalizeH="0" baseline="0" noProof="1">
              <a:ln>
                <a:noFill/>
              </a:ln>
              <a:solidFill>
                <a:srgbClr val="FF5733"/>
              </a:solidFill>
              <a:effectLst/>
              <a:uLnTx/>
              <a:uFillTx/>
            </a:endParaRPr>
          </a:p>
        </p:txBody>
      </p:sp>
      <p:sp>
        <p:nvSpPr>
          <p:cNvPr id="26" name="TextBox 25">
            <a:extLst>
              <a:ext uri="{FF2B5EF4-FFF2-40B4-BE49-F238E27FC236}">
                <a16:creationId xmlns:a16="http://schemas.microsoft.com/office/drawing/2014/main" id="{A4A81803-74DC-0309-4E4C-FD7088DFB3E0}"/>
              </a:ext>
            </a:extLst>
          </p:cNvPr>
          <p:cNvSpPr txBox="1"/>
          <p:nvPr/>
        </p:nvSpPr>
        <p:spPr>
          <a:xfrm>
            <a:off x="5335164" y="8431378"/>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Marketing</a:t>
            </a:r>
          </a:p>
        </p:txBody>
      </p:sp>
      <p:pic>
        <p:nvPicPr>
          <p:cNvPr id="27" name="Picture 26" descr="Shape&#10;&#10;Description automatically generated with low confidence">
            <a:extLst>
              <a:ext uri="{FF2B5EF4-FFF2-40B4-BE49-F238E27FC236}">
                <a16:creationId xmlns:a16="http://schemas.microsoft.com/office/drawing/2014/main" id="{C379ECF7-6574-FA6E-98D2-2A4C63CB5C0E}"/>
              </a:ext>
            </a:extLst>
          </p:cNvPr>
          <p:cNvPicPr>
            <a:picLocks noChangeAspect="1"/>
          </p:cNvPicPr>
          <p:nvPr/>
        </p:nvPicPr>
        <p:blipFill>
          <a:blip r:embed="rId15"/>
          <a:stretch>
            <a:fillRect/>
          </a:stretch>
        </p:blipFill>
        <p:spPr>
          <a:xfrm>
            <a:off x="5808222" y="9449278"/>
            <a:ext cx="575556" cy="575556"/>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C7E65181-1894-F239-E32E-53566490AA9D}"/>
              </a:ext>
            </a:extLst>
          </p:cNvPr>
          <p:cNvPicPr>
            <a:picLocks noChangeAspect="1"/>
          </p:cNvPicPr>
          <p:nvPr/>
        </p:nvPicPr>
        <p:blipFill>
          <a:blip r:embed="rId16"/>
          <a:stretch>
            <a:fillRect/>
          </a:stretch>
        </p:blipFill>
        <p:spPr>
          <a:xfrm>
            <a:off x="5830795" y="7549319"/>
            <a:ext cx="530410" cy="530410"/>
          </a:xfrm>
          <a:prstGeom prst="rect">
            <a:avLst/>
          </a:prstGeom>
        </p:spPr>
      </p:pic>
      <p:sp>
        <p:nvSpPr>
          <p:cNvPr id="30" name="Oval 29">
            <a:extLst>
              <a:ext uri="{FF2B5EF4-FFF2-40B4-BE49-F238E27FC236}">
                <a16:creationId xmlns:a16="http://schemas.microsoft.com/office/drawing/2014/main" id="{31697C9A-7D51-E4C1-CE22-2508726236D8}"/>
              </a:ext>
            </a:extLst>
          </p:cNvPr>
          <p:cNvSpPr/>
          <p:nvPr/>
        </p:nvSpPr>
        <p:spPr>
          <a:xfrm>
            <a:off x="5628539" y="8336175"/>
            <a:ext cx="914400" cy="914400"/>
          </a:xfrm>
          <a:prstGeom prst="ellipse">
            <a:avLst/>
          </a:prstGeom>
          <a:noFill/>
          <a:ln w="57150" cap="flat" cmpd="sng" algn="ctr">
            <a:solidFill>
              <a:srgbClr val="FFFF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5B9F2577-0649-1E69-6E53-7FCC669964D5}"/>
              </a:ext>
            </a:extLst>
          </p:cNvPr>
          <p:cNvSpPr txBox="1"/>
          <p:nvPr/>
        </p:nvSpPr>
        <p:spPr>
          <a:xfrm>
            <a:off x="5335164" y="941022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FF00"/>
                </a:solidFill>
                <a:effectLst>
                  <a:outerShdw blurRad="50800" dist="38100" dir="5400000" algn="t" rotWithShape="0">
                    <a:prstClr val="black">
                      <a:alpha val="40000"/>
                    </a:prstClr>
                  </a:outerShdw>
                </a:effectLst>
                <a:uLnTx/>
                <a:uFillTx/>
              </a:rPr>
              <a:t>Marketing</a:t>
            </a:r>
          </a:p>
        </p:txBody>
      </p:sp>
      <p:pic>
        <p:nvPicPr>
          <p:cNvPr id="32" name="Picture 31" descr="Shape&#10;&#10;Description automatically generated with low confidence">
            <a:extLst>
              <a:ext uri="{FF2B5EF4-FFF2-40B4-BE49-F238E27FC236}">
                <a16:creationId xmlns:a16="http://schemas.microsoft.com/office/drawing/2014/main" id="{4C3CB711-6064-5FAF-321D-C88B6583D2E3}"/>
              </a:ext>
            </a:extLst>
          </p:cNvPr>
          <p:cNvPicPr>
            <a:picLocks noChangeAspect="1"/>
          </p:cNvPicPr>
          <p:nvPr/>
        </p:nvPicPr>
        <p:blipFill>
          <a:blip r:embed="rId16"/>
          <a:stretch>
            <a:fillRect/>
          </a:stretch>
        </p:blipFill>
        <p:spPr>
          <a:xfrm>
            <a:off x="5830795" y="8528170"/>
            <a:ext cx="530410" cy="530410"/>
          </a:xfrm>
          <a:prstGeom prst="rect">
            <a:avLst/>
          </a:prstGeom>
        </p:spPr>
      </p:pic>
      <p:sp>
        <p:nvSpPr>
          <p:cNvPr id="33" name="Oval 32">
            <a:extLst>
              <a:ext uri="{FF2B5EF4-FFF2-40B4-BE49-F238E27FC236}">
                <a16:creationId xmlns:a16="http://schemas.microsoft.com/office/drawing/2014/main" id="{CBBCA89A-5AF1-CD83-95EC-75D8C067FA1D}"/>
              </a:ext>
            </a:extLst>
          </p:cNvPr>
          <p:cNvSpPr/>
          <p:nvPr/>
        </p:nvSpPr>
        <p:spPr>
          <a:xfrm>
            <a:off x="5638800" y="9799527"/>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D119C73B-0F4B-992C-6F3E-B78EB35CFAB4}"/>
              </a:ext>
            </a:extLst>
          </p:cNvPr>
          <p:cNvSpPr/>
          <p:nvPr/>
        </p:nvSpPr>
        <p:spPr>
          <a:xfrm>
            <a:off x="5628539" y="7876995"/>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2BB50092-4D10-C6DE-7F89-EF05F0FD28B9}"/>
              </a:ext>
            </a:extLst>
          </p:cNvPr>
          <p:cNvSpPr txBox="1"/>
          <p:nvPr/>
        </p:nvSpPr>
        <p:spPr>
          <a:xfrm>
            <a:off x="5335164" y="1089303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Self Service</a:t>
            </a:r>
            <a:endParaRPr kumimoji="0" lang="en-US" sz="1600" b="1" i="0" u="none" strike="noStrike" kern="0" cap="none" spc="0" normalizeH="0" baseline="0" noProof="1">
              <a:ln>
                <a:noFill/>
              </a:ln>
              <a:solidFill>
                <a:srgbClr val="00B0F0"/>
              </a:solidFill>
              <a:effectLst/>
              <a:uLnTx/>
              <a:uFillTx/>
            </a:endParaRPr>
          </a:p>
        </p:txBody>
      </p:sp>
      <p:sp>
        <p:nvSpPr>
          <p:cNvPr id="43" name="TextBox 42">
            <a:extLst>
              <a:ext uri="{FF2B5EF4-FFF2-40B4-BE49-F238E27FC236}">
                <a16:creationId xmlns:a16="http://schemas.microsoft.com/office/drawing/2014/main" id="{91D95815-3A97-76BA-D580-31B5B83BEBF8}"/>
              </a:ext>
            </a:extLst>
          </p:cNvPr>
          <p:cNvSpPr txBox="1"/>
          <p:nvPr/>
        </p:nvSpPr>
        <p:spPr>
          <a:xfrm>
            <a:off x="5335164" y="895104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Marketing</a:t>
            </a:r>
          </a:p>
        </p:txBody>
      </p:sp>
      <p:pic>
        <p:nvPicPr>
          <p:cNvPr id="44" name="Picture 43" descr="Shape&#10;&#10;Description automatically generated with low confidence">
            <a:extLst>
              <a:ext uri="{FF2B5EF4-FFF2-40B4-BE49-F238E27FC236}">
                <a16:creationId xmlns:a16="http://schemas.microsoft.com/office/drawing/2014/main" id="{7A1D4F4C-D3C5-4A37-49EE-7E2B224486A0}"/>
              </a:ext>
            </a:extLst>
          </p:cNvPr>
          <p:cNvPicPr>
            <a:picLocks noChangeAspect="1"/>
          </p:cNvPicPr>
          <p:nvPr/>
        </p:nvPicPr>
        <p:blipFill>
          <a:blip r:embed="rId16"/>
          <a:stretch>
            <a:fillRect/>
          </a:stretch>
        </p:blipFill>
        <p:spPr>
          <a:xfrm>
            <a:off x="5830795" y="8068990"/>
            <a:ext cx="530410" cy="530410"/>
          </a:xfrm>
          <a:prstGeom prst="rect">
            <a:avLst/>
          </a:prstGeom>
        </p:spPr>
      </p:pic>
      <p:pic>
        <p:nvPicPr>
          <p:cNvPr id="45" name="Picture 44" descr="Shape&#10;&#10;Description automatically generated with low confidence">
            <a:extLst>
              <a:ext uri="{FF2B5EF4-FFF2-40B4-BE49-F238E27FC236}">
                <a16:creationId xmlns:a16="http://schemas.microsoft.com/office/drawing/2014/main" id="{BA9559F0-2B47-BC61-72CA-C4336BD988D3}"/>
              </a:ext>
            </a:extLst>
          </p:cNvPr>
          <p:cNvPicPr>
            <a:picLocks noChangeAspect="1"/>
          </p:cNvPicPr>
          <p:nvPr/>
        </p:nvPicPr>
        <p:blipFill>
          <a:blip r:embed="rId17"/>
          <a:stretch>
            <a:fillRect/>
          </a:stretch>
        </p:blipFill>
        <p:spPr>
          <a:xfrm>
            <a:off x="5859670" y="9997309"/>
            <a:ext cx="547657" cy="547657"/>
          </a:xfrm>
          <a:prstGeom prst="rect">
            <a:avLst/>
          </a:prstGeom>
        </p:spPr>
      </p:pic>
      <p:pic>
        <p:nvPicPr>
          <p:cNvPr id="46" name="Picture 45" descr="Shape&#10;&#10;Description automatically generated with low confidence">
            <a:extLst>
              <a:ext uri="{FF2B5EF4-FFF2-40B4-BE49-F238E27FC236}">
                <a16:creationId xmlns:a16="http://schemas.microsoft.com/office/drawing/2014/main" id="{15314243-F089-14B7-83A3-105EBB7733CC}"/>
              </a:ext>
            </a:extLst>
          </p:cNvPr>
          <p:cNvPicPr>
            <a:picLocks noChangeAspect="1"/>
          </p:cNvPicPr>
          <p:nvPr/>
        </p:nvPicPr>
        <p:blipFill>
          <a:blip r:embed="rId18"/>
          <a:stretch>
            <a:fillRect/>
          </a:stretch>
        </p:blipFill>
        <p:spPr>
          <a:xfrm>
            <a:off x="5843120" y="10050361"/>
            <a:ext cx="517511" cy="517511"/>
          </a:xfrm>
          <a:prstGeom prst="rect">
            <a:avLst/>
          </a:prstGeom>
        </p:spPr>
      </p:pic>
      <p:sp>
        <p:nvSpPr>
          <p:cNvPr id="47" name="Oval 46">
            <a:extLst>
              <a:ext uri="{FF2B5EF4-FFF2-40B4-BE49-F238E27FC236}">
                <a16:creationId xmlns:a16="http://schemas.microsoft.com/office/drawing/2014/main" id="{8E562372-2885-F34C-E7E6-7DAEB5E026BA}"/>
              </a:ext>
            </a:extLst>
          </p:cNvPr>
          <p:cNvSpPr/>
          <p:nvPr/>
        </p:nvSpPr>
        <p:spPr>
          <a:xfrm>
            <a:off x="5638800" y="9838739"/>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A6079273-3C0A-C1F7-A139-385D44700BF5}"/>
              </a:ext>
            </a:extLst>
          </p:cNvPr>
          <p:cNvSpPr/>
          <p:nvPr/>
        </p:nvSpPr>
        <p:spPr>
          <a:xfrm>
            <a:off x="5628539" y="7916207"/>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274FB293-129B-C3C2-8483-DAA89F8B6D29}"/>
              </a:ext>
            </a:extLst>
          </p:cNvPr>
          <p:cNvSpPr txBox="1"/>
          <p:nvPr/>
        </p:nvSpPr>
        <p:spPr>
          <a:xfrm>
            <a:off x="5335164" y="1093224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Customer Care</a:t>
            </a:r>
            <a:endParaRPr kumimoji="0" lang="en-US" sz="1600" b="1" i="0" u="none" strike="noStrike" kern="0" cap="none" spc="0" normalizeH="0" baseline="0" noProof="1">
              <a:ln>
                <a:noFill/>
              </a:ln>
              <a:solidFill>
                <a:srgbClr val="92D050"/>
              </a:solidFill>
              <a:effectLst/>
              <a:uLnTx/>
              <a:uFillTx/>
            </a:endParaRPr>
          </a:p>
        </p:txBody>
      </p:sp>
      <p:sp>
        <p:nvSpPr>
          <p:cNvPr id="52" name="TextBox 51">
            <a:extLst>
              <a:ext uri="{FF2B5EF4-FFF2-40B4-BE49-F238E27FC236}">
                <a16:creationId xmlns:a16="http://schemas.microsoft.com/office/drawing/2014/main" id="{4FFF842C-37D6-6B82-F6F3-6E71529B3C7C}"/>
              </a:ext>
            </a:extLst>
          </p:cNvPr>
          <p:cNvSpPr txBox="1"/>
          <p:nvPr/>
        </p:nvSpPr>
        <p:spPr>
          <a:xfrm>
            <a:off x="5335164" y="8990261"/>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Sales</a:t>
            </a:r>
          </a:p>
        </p:txBody>
      </p:sp>
      <p:pic>
        <p:nvPicPr>
          <p:cNvPr id="53" name="Picture 52" descr="Shape&#10;&#10;Description automatically generated with low confidence">
            <a:extLst>
              <a:ext uri="{FF2B5EF4-FFF2-40B4-BE49-F238E27FC236}">
                <a16:creationId xmlns:a16="http://schemas.microsoft.com/office/drawing/2014/main" id="{D3337303-8201-83DE-4336-C7A16C0639A7}"/>
              </a:ext>
            </a:extLst>
          </p:cNvPr>
          <p:cNvPicPr>
            <a:picLocks noChangeAspect="1"/>
          </p:cNvPicPr>
          <p:nvPr/>
        </p:nvPicPr>
        <p:blipFill>
          <a:blip r:embed="rId14"/>
          <a:stretch>
            <a:fillRect/>
          </a:stretch>
        </p:blipFill>
        <p:spPr>
          <a:xfrm>
            <a:off x="5811036" y="8091139"/>
            <a:ext cx="563319" cy="563319"/>
          </a:xfrm>
          <a:prstGeom prst="rect">
            <a:avLst/>
          </a:prstGeom>
        </p:spPr>
      </p:pic>
      <p:sp>
        <p:nvSpPr>
          <p:cNvPr id="54" name="Oval 53">
            <a:extLst>
              <a:ext uri="{FF2B5EF4-FFF2-40B4-BE49-F238E27FC236}">
                <a16:creationId xmlns:a16="http://schemas.microsoft.com/office/drawing/2014/main" id="{ED10BFA9-4830-C3D8-DB7B-E06280AEF088}"/>
              </a:ext>
            </a:extLst>
          </p:cNvPr>
          <p:cNvSpPr/>
          <p:nvPr/>
        </p:nvSpPr>
        <p:spPr>
          <a:xfrm>
            <a:off x="5628539" y="8526500"/>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0B43539C-5272-9706-C06F-08FCE01B5022}"/>
              </a:ext>
            </a:extLst>
          </p:cNvPr>
          <p:cNvSpPr txBox="1"/>
          <p:nvPr/>
        </p:nvSpPr>
        <p:spPr>
          <a:xfrm>
            <a:off x="5335164" y="9600554"/>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uLnTx/>
                <a:uFillTx/>
              </a:rPr>
              <a:t>Marketing</a:t>
            </a:r>
          </a:p>
        </p:txBody>
      </p:sp>
      <p:pic>
        <p:nvPicPr>
          <p:cNvPr id="56" name="Picture 55" descr="Shape&#10;&#10;Description automatically generated with low confidence">
            <a:extLst>
              <a:ext uri="{FF2B5EF4-FFF2-40B4-BE49-F238E27FC236}">
                <a16:creationId xmlns:a16="http://schemas.microsoft.com/office/drawing/2014/main" id="{14A46BFE-01A0-58E2-7872-45DBD06628D8}"/>
              </a:ext>
            </a:extLst>
          </p:cNvPr>
          <p:cNvPicPr>
            <a:picLocks noChangeAspect="1"/>
          </p:cNvPicPr>
          <p:nvPr/>
        </p:nvPicPr>
        <p:blipFill>
          <a:blip r:embed="rId16"/>
          <a:stretch>
            <a:fillRect/>
          </a:stretch>
        </p:blipFill>
        <p:spPr>
          <a:xfrm>
            <a:off x="5830795" y="8718495"/>
            <a:ext cx="530410" cy="530410"/>
          </a:xfrm>
          <a:prstGeom prst="rect">
            <a:avLst/>
          </a:prstGeom>
        </p:spPr>
      </p:pic>
      <p:pic>
        <p:nvPicPr>
          <p:cNvPr id="57" name="Picture 56" descr="Shape&#10;&#10;Description automatically generated with low confidence">
            <a:extLst>
              <a:ext uri="{FF2B5EF4-FFF2-40B4-BE49-F238E27FC236}">
                <a16:creationId xmlns:a16="http://schemas.microsoft.com/office/drawing/2014/main" id="{2DBC2AF0-0A89-7F68-F2BC-72B9754F64BF}"/>
              </a:ext>
            </a:extLst>
          </p:cNvPr>
          <p:cNvPicPr>
            <a:picLocks noChangeAspect="1"/>
          </p:cNvPicPr>
          <p:nvPr/>
        </p:nvPicPr>
        <p:blipFill>
          <a:blip r:embed="rId19"/>
          <a:stretch>
            <a:fillRect/>
          </a:stretch>
        </p:blipFill>
        <p:spPr>
          <a:xfrm>
            <a:off x="5795611" y="3427657"/>
            <a:ext cx="600778" cy="600778"/>
          </a:xfrm>
          <a:prstGeom prst="rect">
            <a:avLst/>
          </a:prstGeom>
        </p:spPr>
      </p:pic>
      <p:sp>
        <p:nvSpPr>
          <p:cNvPr id="58" name="Oval 57">
            <a:extLst>
              <a:ext uri="{FF2B5EF4-FFF2-40B4-BE49-F238E27FC236}">
                <a16:creationId xmlns:a16="http://schemas.microsoft.com/office/drawing/2014/main" id="{AD7CE7EF-08A1-0C8C-DD43-68BD90CBACD6}"/>
              </a:ext>
            </a:extLst>
          </p:cNvPr>
          <p:cNvSpPr/>
          <p:nvPr/>
        </p:nvSpPr>
        <p:spPr>
          <a:xfrm>
            <a:off x="5628539" y="3249169"/>
            <a:ext cx="914400" cy="914400"/>
          </a:xfrm>
          <a:prstGeom prst="ellipse">
            <a:avLst/>
          </a:prstGeom>
          <a:noFill/>
          <a:ln w="57150" cap="flat" cmpd="sng" algn="ctr">
            <a:solidFill>
              <a:srgbClr val="FF00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7C1EFC4-F378-CAE2-EB47-1476D81AE672}"/>
              </a:ext>
            </a:extLst>
          </p:cNvPr>
          <p:cNvSpPr txBox="1"/>
          <p:nvPr/>
        </p:nvSpPr>
        <p:spPr>
          <a:xfrm>
            <a:off x="4979027" y="4330020"/>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0000"/>
                </a:solidFill>
                <a:uLnTx/>
                <a:uFillTx/>
              </a:rPr>
              <a:t>Radio Optimization</a:t>
            </a:r>
          </a:p>
        </p:txBody>
      </p:sp>
      <p:pic>
        <p:nvPicPr>
          <p:cNvPr id="60" name="Picture 59" descr="Shape&#10;&#10;Description automatically generated with low confidence">
            <a:extLst>
              <a:ext uri="{FF2B5EF4-FFF2-40B4-BE49-F238E27FC236}">
                <a16:creationId xmlns:a16="http://schemas.microsoft.com/office/drawing/2014/main" id="{A4BD7460-30B2-819F-B541-E1B9880375C5}"/>
              </a:ext>
            </a:extLst>
          </p:cNvPr>
          <p:cNvPicPr>
            <a:picLocks noChangeAspect="1"/>
          </p:cNvPicPr>
          <p:nvPr/>
        </p:nvPicPr>
        <p:blipFill>
          <a:blip r:embed="rId20"/>
          <a:stretch>
            <a:fillRect/>
          </a:stretch>
        </p:blipFill>
        <p:spPr>
          <a:xfrm>
            <a:off x="5799240" y="-2033487"/>
            <a:ext cx="618741" cy="618741"/>
          </a:xfrm>
          <a:prstGeom prst="rect">
            <a:avLst/>
          </a:prstGeom>
        </p:spPr>
      </p:pic>
      <p:sp>
        <p:nvSpPr>
          <p:cNvPr id="61" name="Oval 60">
            <a:extLst>
              <a:ext uri="{FF2B5EF4-FFF2-40B4-BE49-F238E27FC236}">
                <a16:creationId xmlns:a16="http://schemas.microsoft.com/office/drawing/2014/main" id="{58E023FD-D45C-93DA-6125-C65EEAD6990F}"/>
              </a:ext>
            </a:extLst>
          </p:cNvPr>
          <p:cNvSpPr/>
          <p:nvPr/>
        </p:nvSpPr>
        <p:spPr>
          <a:xfrm>
            <a:off x="5628539" y="-2200209"/>
            <a:ext cx="914400" cy="914400"/>
          </a:xfrm>
          <a:prstGeom prst="ellipse">
            <a:avLst/>
          </a:prstGeom>
          <a:noFill/>
          <a:ln w="57150" cap="flat" cmpd="sng" algn="ctr">
            <a:solidFill>
              <a:srgbClr val="571845"/>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A7AF117B-E484-56BB-7011-38F23C3D4A0E}"/>
              </a:ext>
            </a:extLst>
          </p:cNvPr>
          <p:cNvSpPr txBox="1"/>
          <p:nvPr/>
        </p:nvSpPr>
        <p:spPr>
          <a:xfrm>
            <a:off x="4979027" y="-1119358"/>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571845"/>
                </a:solidFill>
                <a:uLnTx/>
                <a:uFillTx/>
              </a:rPr>
              <a:t>Fintech</a:t>
            </a:r>
          </a:p>
        </p:txBody>
      </p:sp>
      <p:pic>
        <p:nvPicPr>
          <p:cNvPr id="14" name="Picture 13" descr="A blue circle with a black background&#10;&#10;Description automatically generated">
            <a:extLst>
              <a:ext uri="{FF2B5EF4-FFF2-40B4-BE49-F238E27FC236}">
                <a16:creationId xmlns:a16="http://schemas.microsoft.com/office/drawing/2014/main" id="{331363AE-58C5-CF57-8EF0-6DE9E2772B0F}"/>
              </a:ext>
            </a:extLst>
          </p:cNvPr>
          <p:cNvPicPr>
            <a:picLocks noChangeAspect="1"/>
          </p:cNvPicPr>
          <p:nvPr/>
        </p:nvPicPr>
        <p:blipFill>
          <a:blip r:embed="rId21"/>
          <a:stretch>
            <a:fillRect/>
          </a:stretch>
        </p:blipFill>
        <p:spPr>
          <a:xfrm>
            <a:off x="2724641" y="4356598"/>
            <a:ext cx="650426" cy="650426"/>
          </a:xfrm>
          <a:prstGeom prst="rect">
            <a:avLst/>
          </a:prstGeom>
        </p:spPr>
      </p:pic>
      <p:pic>
        <p:nvPicPr>
          <p:cNvPr id="16" name="Picture 15" descr="A blue circle with a letter p&#10;&#10;Description automatically generated">
            <a:extLst>
              <a:ext uri="{FF2B5EF4-FFF2-40B4-BE49-F238E27FC236}">
                <a16:creationId xmlns:a16="http://schemas.microsoft.com/office/drawing/2014/main" id="{A65AB88E-AC8A-E4BB-0A63-BEE8A2E1EDFA}"/>
              </a:ext>
            </a:extLst>
          </p:cNvPr>
          <p:cNvPicPr>
            <a:picLocks noChangeAspect="1"/>
          </p:cNvPicPr>
          <p:nvPr/>
        </p:nvPicPr>
        <p:blipFill>
          <a:blip r:embed="rId22"/>
          <a:stretch>
            <a:fillRect/>
          </a:stretch>
        </p:blipFill>
        <p:spPr>
          <a:xfrm>
            <a:off x="930130" y="4396704"/>
            <a:ext cx="582841" cy="546974"/>
          </a:xfrm>
          <a:prstGeom prst="rect">
            <a:avLst/>
          </a:prstGeom>
        </p:spPr>
      </p:pic>
    </p:spTree>
    <p:extLst>
      <p:ext uri="{BB962C8B-B14F-4D97-AF65-F5344CB8AC3E}">
        <p14:creationId xmlns:p14="http://schemas.microsoft.com/office/powerpoint/2010/main" val="6542709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2B0051-FCD6-1C77-35FF-819A1E68AABC}"/>
              </a:ext>
            </a:extLst>
          </p:cNvPr>
          <p:cNvSpPr/>
          <p:nvPr/>
        </p:nvSpPr>
        <p:spPr>
          <a:xfrm>
            <a:off x="-9334" y="-16042"/>
            <a:ext cx="1544169" cy="482958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0318BC-BA80-49D1-605B-89A2225536D2}"/>
              </a:ext>
            </a:extLst>
          </p:cNvPr>
          <p:cNvSpPr/>
          <p:nvPr/>
        </p:nvSpPr>
        <p:spPr>
          <a:xfrm>
            <a:off x="-8626" y="4813543"/>
            <a:ext cx="1544164"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FBF42BC-8913-10C5-D293-8791222DE86D}"/>
              </a:ext>
            </a:extLst>
          </p:cNvPr>
          <p:cNvSpPr/>
          <p:nvPr/>
        </p:nvSpPr>
        <p:spPr>
          <a:xfrm>
            <a:off x="-8113" y="5407951"/>
            <a:ext cx="1537726" cy="1450049"/>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3B22F56-76CF-8C21-4A56-D77A6178CDD9}"/>
              </a:ext>
            </a:extLst>
          </p:cNvPr>
          <p:cNvGrpSpPr/>
          <p:nvPr/>
        </p:nvGrpSpPr>
        <p:grpSpPr>
          <a:xfrm rot="9544770">
            <a:off x="518159" y="2105993"/>
            <a:ext cx="3383280" cy="3383280"/>
            <a:chOff x="3719281" y="1407635"/>
            <a:chExt cx="4346690" cy="4346692"/>
          </a:xfrm>
          <a:solidFill>
            <a:schemeClr val="accent5">
              <a:lumMod val="20000"/>
              <a:lumOff val="80000"/>
            </a:schemeClr>
          </a:solidFill>
        </p:grpSpPr>
        <p:sp>
          <p:nvSpPr>
            <p:cNvPr id="9" name="Freeform 75">
              <a:extLst>
                <a:ext uri="{FF2B5EF4-FFF2-40B4-BE49-F238E27FC236}">
                  <a16:creationId xmlns:a16="http://schemas.microsoft.com/office/drawing/2014/main" id="{03AA15C4-D9F7-09AD-D15C-D4562A3C405B}"/>
                </a:ext>
              </a:extLst>
            </p:cNvPr>
            <p:cNvSpPr>
              <a:spLocks/>
            </p:cNvSpPr>
            <p:nvPr/>
          </p:nvSpPr>
          <p:spPr bwMode="auto">
            <a:xfrm>
              <a:off x="3719281" y="3580982"/>
              <a:ext cx="1492667" cy="1536886"/>
            </a:xfrm>
            <a:custGeom>
              <a:avLst/>
              <a:gdLst>
                <a:gd name="T0" fmla="*/ 566 w 699"/>
                <a:gd name="T1" fmla="*/ 0 h 720"/>
                <a:gd name="T2" fmla="*/ 566 w 699"/>
                <a:gd name="T3" fmla="*/ 0 h 720"/>
                <a:gd name="T4" fmla="*/ 0 w 699"/>
                <a:gd name="T5" fmla="*/ 0 h 720"/>
                <a:gd name="T6" fmla="*/ 0 w 699"/>
                <a:gd name="T7" fmla="*/ 0 h 720"/>
                <a:gd name="T8" fmla="*/ 298 w 699"/>
                <a:gd name="T9" fmla="*/ 720 h 720"/>
                <a:gd name="T10" fmla="*/ 699 w 699"/>
                <a:gd name="T11" fmla="*/ 320 h 720"/>
                <a:gd name="T12" fmla="*/ 566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566" y="0"/>
                  </a:moveTo>
                  <a:cubicBezTo>
                    <a:pt x="566" y="0"/>
                    <a:pt x="566" y="0"/>
                    <a:pt x="566" y="0"/>
                  </a:cubicBezTo>
                  <a:cubicBezTo>
                    <a:pt x="0" y="0"/>
                    <a:pt x="0" y="0"/>
                    <a:pt x="0" y="0"/>
                  </a:cubicBezTo>
                  <a:cubicBezTo>
                    <a:pt x="0" y="0"/>
                    <a:pt x="0" y="0"/>
                    <a:pt x="0" y="0"/>
                  </a:cubicBezTo>
                  <a:cubicBezTo>
                    <a:pt x="0" y="281"/>
                    <a:pt x="114" y="536"/>
                    <a:pt x="298" y="720"/>
                  </a:cubicBezTo>
                  <a:cubicBezTo>
                    <a:pt x="699" y="320"/>
                    <a:pt x="699" y="320"/>
                    <a:pt x="699" y="320"/>
                  </a:cubicBezTo>
                  <a:cubicBezTo>
                    <a:pt x="617" y="238"/>
                    <a:pt x="566" y="125"/>
                    <a:pt x="566" y="0"/>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0" name="Freeform 69">
              <a:extLst>
                <a:ext uri="{FF2B5EF4-FFF2-40B4-BE49-F238E27FC236}">
                  <a16:creationId xmlns:a16="http://schemas.microsoft.com/office/drawing/2014/main" id="{9FB5C00A-41F9-F6D7-A434-4C79B01BE6F2}"/>
                </a:ext>
              </a:extLst>
            </p:cNvPr>
            <p:cNvSpPr>
              <a:spLocks/>
            </p:cNvSpPr>
            <p:nvPr/>
          </p:nvSpPr>
          <p:spPr bwMode="auto">
            <a:xfrm>
              <a:off x="6573304" y="2044096"/>
              <a:ext cx="1492667" cy="1536886"/>
            </a:xfrm>
            <a:custGeom>
              <a:avLst/>
              <a:gdLst>
                <a:gd name="T0" fmla="*/ 133 w 699"/>
                <a:gd name="T1" fmla="*/ 720 h 720"/>
                <a:gd name="T2" fmla="*/ 699 w 699"/>
                <a:gd name="T3" fmla="*/ 720 h 720"/>
                <a:gd name="T4" fmla="*/ 401 w 699"/>
                <a:gd name="T5" fmla="*/ 0 h 720"/>
                <a:gd name="T6" fmla="*/ 0 w 699"/>
                <a:gd name="T7" fmla="*/ 401 h 720"/>
                <a:gd name="T8" fmla="*/ 133 w 699"/>
                <a:gd name="T9" fmla="*/ 720 h 720"/>
              </a:gdLst>
              <a:ahLst/>
              <a:cxnLst>
                <a:cxn ang="0">
                  <a:pos x="T0" y="T1"/>
                </a:cxn>
                <a:cxn ang="0">
                  <a:pos x="T2" y="T3"/>
                </a:cxn>
                <a:cxn ang="0">
                  <a:pos x="T4" y="T5"/>
                </a:cxn>
                <a:cxn ang="0">
                  <a:pos x="T6" y="T7"/>
                </a:cxn>
                <a:cxn ang="0">
                  <a:pos x="T8" y="T9"/>
                </a:cxn>
              </a:cxnLst>
              <a:rect l="0" t="0" r="r" b="b"/>
              <a:pathLst>
                <a:path w="699" h="720">
                  <a:moveTo>
                    <a:pt x="133" y="720"/>
                  </a:moveTo>
                  <a:cubicBezTo>
                    <a:pt x="699" y="720"/>
                    <a:pt x="699" y="720"/>
                    <a:pt x="699" y="720"/>
                  </a:cubicBezTo>
                  <a:cubicBezTo>
                    <a:pt x="699" y="439"/>
                    <a:pt x="585" y="185"/>
                    <a:pt x="401" y="0"/>
                  </a:cubicBezTo>
                  <a:cubicBezTo>
                    <a:pt x="0" y="401"/>
                    <a:pt x="0" y="401"/>
                    <a:pt x="0" y="401"/>
                  </a:cubicBezTo>
                  <a:cubicBezTo>
                    <a:pt x="82" y="483"/>
                    <a:pt x="133" y="596"/>
                    <a:pt x="133" y="720"/>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1" name="Freeform 70">
              <a:extLst>
                <a:ext uri="{FF2B5EF4-FFF2-40B4-BE49-F238E27FC236}">
                  <a16:creationId xmlns:a16="http://schemas.microsoft.com/office/drawing/2014/main" id="{1D3C08AA-E560-F4E7-0477-0A35B66995F8}"/>
                </a:ext>
              </a:extLst>
            </p:cNvPr>
            <p:cNvSpPr>
              <a:spLocks/>
            </p:cNvSpPr>
            <p:nvPr/>
          </p:nvSpPr>
          <p:spPr bwMode="auto">
            <a:xfrm>
              <a:off x="5892626" y="4264339"/>
              <a:ext cx="1536885" cy="1489988"/>
            </a:xfrm>
            <a:custGeom>
              <a:avLst/>
              <a:gdLst>
                <a:gd name="T0" fmla="*/ 0 w 720"/>
                <a:gd name="T1" fmla="*/ 132 h 698"/>
                <a:gd name="T2" fmla="*/ 0 w 720"/>
                <a:gd name="T3" fmla="*/ 698 h 698"/>
                <a:gd name="T4" fmla="*/ 720 w 720"/>
                <a:gd name="T5" fmla="*/ 400 h 698"/>
                <a:gd name="T6" fmla="*/ 319 w 720"/>
                <a:gd name="T7" fmla="*/ 0 h 698"/>
                <a:gd name="T8" fmla="*/ 0 w 720"/>
                <a:gd name="T9" fmla="*/ 132 h 698"/>
              </a:gdLst>
              <a:ahLst/>
              <a:cxnLst>
                <a:cxn ang="0">
                  <a:pos x="T0" y="T1"/>
                </a:cxn>
                <a:cxn ang="0">
                  <a:pos x="T2" y="T3"/>
                </a:cxn>
                <a:cxn ang="0">
                  <a:pos x="T4" y="T5"/>
                </a:cxn>
                <a:cxn ang="0">
                  <a:pos x="T6" y="T7"/>
                </a:cxn>
                <a:cxn ang="0">
                  <a:pos x="T8" y="T9"/>
                </a:cxn>
              </a:cxnLst>
              <a:rect l="0" t="0" r="r" b="b"/>
              <a:pathLst>
                <a:path w="720" h="698">
                  <a:moveTo>
                    <a:pt x="0" y="132"/>
                  </a:moveTo>
                  <a:cubicBezTo>
                    <a:pt x="0" y="698"/>
                    <a:pt x="0" y="698"/>
                    <a:pt x="0" y="698"/>
                  </a:cubicBezTo>
                  <a:cubicBezTo>
                    <a:pt x="281" y="698"/>
                    <a:pt x="536" y="584"/>
                    <a:pt x="720" y="400"/>
                  </a:cubicBezTo>
                  <a:cubicBezTo>
                    <a:pt x="319" y="0"/>
                    <a:pt x="319" y="0"/>
                    <a:pt x="319" y="0"/>
                  </a:cubicBezTo>
                  <a:cubicBezTo>
                    <a:pt x="238" y="82"/>
                    <a:pt x="125" y="132"/>
                    <a:pt x="0" y="132"/>
                  </a:cubicBezTo>
                </a:path>
              </a:pathLst>
            </a:custGeom>
            <a:solidFill>
              <a:schemeClr val="bg1">
                <a:lumMod val="50000"/>
              </a:schemeClr>
            </a:solidFill>
            <a:ln>
              <a:solidFill>
                <a:schemeClr val="bg1"/>
              </a:solidFill>
            </a:ln>
            <a:effectLst>
              <a:outerShdw blurRad="50800" dist="50800" dir="5400000" algn="ctr" rotWithShape="0">
                <a:schemeClr val="bg1">
                  <a:lumMod val="95000"/>
                </a:schemeClr>
              </a:outerShdw>
            </a:effectLst>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2" name="Freeform 71">
              <a:extLst>
                <a:ext uri="{FF2B5EF4-FFF2-40B4-BE49-F238E27FC236}">
                  <a16:creationId xmlns:a16="http://schemas.microsoft.com/office/drawing/2014/main" id="{DF9FF1F6-2C40-AAE1-71F7-B33DDA272A00}"/>
                </a:ext>
              </a:extLst>
            </p:cNvPr>
            <p:cNvSpPr>
              <a:spLocks/>
            </p:cNvSpPr>
            <p:nvPr/>
          </p:nvSpPr>
          <p:spPr bwMode="auto">
            <a:xfrm>
              <a:off x="5892626" y="1407635"/>
              <a:ext cx="1536885" cy="1492667"/>
            </a:xfrm>
            <a:custGeom>
              <a:avLst/>
              <a:gdLst>
                <a:gd name="T0" fmla="*/ 319 w 720"/>
                <a:gd name="T1" fmla="*/ 699 h 699"/>
                <a:gd name="T2" fmla="*/ 720 w 720"/>
                <a:gd name="T3" fmla="*/ 298 h 699"/>
                <a:gd name="T4" fmla="*/ 0 w 720"/>
                <a:gd name="T5" fmla="*/ 0 h 699"/>
                <a:gd name="T6" fmla="*/ 0 w 720"/>
                <a:gd name="T7" fmla="*/ 567 h 699"/>
                <a:gd name="T8" fmla="*/ 319 w 720"/>
                <a:gd name="T9" fmla="*/ 699 h 699"/>
              </a:gdLst>
              <a:ahLst/>
              <a:cxnLst>
                <a:cxn ang="0">
                  <a:pos x="T0" y="T1"/>
                </a:cxn>
                <a:cxn ang="0">
                  <a:pos x="T2" y="T3"/>
                </a:cxn>
                <a:cxn ang="0">
                  <a:pos x="T4" y="T5"/>
                </a:cxn>
                <a:cxn ang="0">
                  <a:pos x="T6" y="T7"/>
                </a:cxn>
                <a:cxn ang="0">
                  <a:pos x="T8" y="T9"/>
                </a:cxn>
              </a:cxnLst>
              <a:rect l="0" t="0" r="r" b="b"/>
              <a:pathLst>
                <a:path w="720" h="699">
                  <a:moveTo>
                    <a:pt x="319" y="699"/>
                  </a:moveTo>
                  <a:cubicBezTo>
                    <a:pt x="720" y="298"/>
                    <a:pt x="720" y="298"/>
                    <a:pt x="720" y="298"/>
                  </a:cubicBezTo>
                  <a:cubicBezTo>
                    <a:pt x="536" y="114"/>
                    <a:pt x="281" y="0"/>
                    <a:pt x="0" y="0"/>
                  </a:cubicBezTo>
                  <a:cubicBezTo>
                    <a:pt x="0" y="567"/>
                    <a:pt x="0" y="567"/>
                    <a:pt x="0" y="567"/>
                  </a:cubicBezTo>
                  <a:cubicBezTo>
                    <a:pt x="125" y="567"/>
                    <a:pt x="238" y="617"/>
                    <a:pt x="319" y="699"/>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3" name="Freeform 72">
              <a:extLst>
                <a:ext uri="{FF2B5EF4-FFF2-40B4-BE49-F238E27FC236}">
                  <a16:creationId xmlns:a16="http://schemas.microsoft.com/office/drawing/2014/main" id="{65E2083A-15BE-2FAF-B6E8-6CB3EEA996D1}"/>
                </a:ext>
              </a:extLst>
            </p:cNvPr>
            <p:cNvSpPr>
              <a:spLocks/>
            </p:cNvSpPr>
            <p:nvPr/>
          </p:nvSpPr>
          <p:spPr bwMode="auto">
            <a:xfrm>
              <a:off x="6573304" y="3580982"/>
              <a:ext cx="1492667" cy="1536886"/>
            </a:xfrm>
            <a:custGeom>
              <a:avLst/>
              <a:gdLst>
                <a:gd name="T0" fmla="*/ 699 w 699"/>
                <a:gd name="T1" fmla="*/ 0 h 720"/>
                <a:gd name="T2" fmla="*/ 699 w 699"/>
                <a:gd name="T3" fmla="*/ 0 h 720"/>
                <a:gd name="T4" fmla="*/ 133 w 699"/>
                <a:gd name="T5" fmla="*/ 0 h 720"/>
                <a:gd name="T6" fmla="*/ 133 w 699"/>
                <a:gd name="T7" fmla="*/ 0 h 720"/>
                <a:gd name="T8" fmla="*/ 0 w 699"/>
                <a:gd name="T9" fmla="*/ 320 h 720"/>
                <a:gd name="T10" fmla="*/ 401 w 699"/>
                <a:gd name="T11" fmla="*/ 720 h 720"/>
                <a:gd name="T12" fmla="*/ 699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699" y="0"/>
                  </a:moveTo>
                  <a:cubicBezTo>
                    <a:pt x="699" y="0"/>
                    <a:pt x="699" y="0"/>
                    <a:pt x="699" y="0"/>
                  </a:cubicBezTo>
                  <a:cubicBezTo>
                    <a:pt x="133" y="0"/>
                    <a:pt x="133" y="0"/>
                    <a:pt x="133" y="0"/>
                  </a:cubicBezTo>
                  <a:cubicBezTo>
                    <a:pt x="133" y="0"/>
                    <a:pt x="133" y="0"/>
                    <a:pt x="133" y="0"/>
                  </a:cubicBezTo>
                  <a:cubicBezTo>
                    <a:pt x="133" y="125"/>
                    <a:pt x="82" y="238"/>
                    <a:pt x="0" y="320"/>
                  </a:cubicBezTo>
                  <a:cubicBezTo>
                    <a:pt x="401" y="720"/>
                    <a:pt x="401" y="720"/>
                    <a:pt x="401" y="720"/>
                  </a:cubicBezTo>
                  <a:cubicBezTo>
                    <a:pt x="585" y="536"/>
                    <a:pt x="699" y="281"/>
                    <a:pt x="699" y="0"/>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5" name="Freeform 73">
              <a:extLst>
                <a:ext uri="{FF2B5EF4-FFF2-40B4-BE49-F238E27FC236}">
                  <a16:creationId xmlns:a16="http://schemas.microsoft.com/office/drawing/2014/main" id="{0B54D63E-43E7-397B-AB4E-613B08E5836F}"/>
                </a:ext>
              </a:extLst>
            </p:cNvPr>
            <p:cNvSpPr>
              <a:spLocks/>
            </p:cNvSpPr>
            <p:nvPr/>
          </p:nvSpPr>
          <p:spPr bwMode="auto">
            <a:xfrm>
              <a:off x="4355742" y="4264339"/>
              <a:ext cx="1536885" cy="1489988"/>
            </a:xfrm>
            <a:custGeom>
              <a:avLst/>
              <a:gdLst>
                <a:gd name="T0" fmla="*/ 720 w 720"/>
                <a:gd name="T1" fmla="*/ 132 h 698"/>
                <a:gd name="T2" fmla="*/ 401 w 720"/>
                <a:gd name="T3" fmla="*/ 0 h 698"/>
                <a:gd name="T4" fmla="*/ 0 w 720"/>
                <a:gd name="T5" fmla="*/ 400 h 698"/>
                <a:gd name="T6" fmla="*/ 720 w 720"/>
                <a:gd name="T7" fmla="*/ 698 h 698"/>
                <a:gd name="T8" fmla="*/ 720 w 720"/>
                <a:gd name="T9" fmla="*/ 698 h 698"/>
                <a:gd name="T10" fmla="*/ 720 w 720"/>
                <a:gd name="T11" fmla="*/ 132 h 698"/>
                <a:gd name="T12" fmla="*/ 720 w 720"/>
                <a:gd name="T13" fmla="*/ 132 h 698"/>
              </a:gdLst>
              <a:ahLst/>
              <a:cxnLst>
                <a:cxn ang="0">
                  <a:pos x="T0" y="T1"/>
                </a:cxn>
                <a:cxn ang="0">
                  <a:pos x="T2" y="T3"/>
                </a:cxn>
                <a:cxn ang="0">
                  <a:pos x="T4" y="T5"/>
                </a:cxn>
                <a:cxn ang="0">
                  <a:pos x="T6" y="T7"/>
                </a:cxn>
                <a:cxn ang="0">
                  <a:pos x="T8" y="T9"/>
                </a:cxn>
                <a:cxn ang="0">
                  <a:pos x="T10" y="T11"/>
                </a:cxn>
                <a:cxn ang="0">
                  <a:pos x="T12" y="T13"/>
                </a:cxn>
              </a:cxnLst>
              <a:rect l="0" t="0" r="r" b="b"/>
              <a:pathLst>
                <a:path w="720" h="698">
                  <a:moveTo>
                    <a:pt x="720" y="132"/>
                  </a:moveTo>
                  <a:cubicBezTo>
                    <a:pt x="595" y="132"/>
                    <a:pt x="482" y="82"/>
                    <a:pt x="401" y="0"/>
                  </a:cubicBezTo>
                  <a:cubicBezTo>
                    <a:pt x="0" y="400"/>
                    <a:pt x="0" y="400"/>
                    <a:pt x="0" y="400"/>
                  </a:cubicBezTo>
                  <a:cubicBezTo>
                    <a:pt x="184" y="584"/>
                    <a:pt x="439" y="698"/>
                    <a:pt x="720" y="698"/>
                  </a:cubicBezTo>
                  <a:cubicBezTo>
                    <a:pt x="720" y="698"/>
                    <a:pt x="720" y="698"/>
                    <a:pt x="720" y="698"/>
                  </a:cubicBezTo>
                  <a:cubicBezTo>
                    <a:pt x="720" y="132"/>
                    <a:pt x="720" y="132"/>
                    <a:pt x="720" y="132"/>
                  </a:cubicBezTo>
                  <a:cubicBezTo>
                    <a:pt x="720" y="132"/>
                    <a:pt x="720" y="132"/>
                    <a:pt x="720" y="132"/>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4" name="Freeform 74">
              <a:extLst>
                <a:ext uri="{FF2B5EF4-FFF2-40B4-BE49-F238E27FC236}">
                  <a16:creationId xmlns:a16="http://schemas.microsoft.com/office/drawing/2014/main" id="{578FE825-A716-2A2B-A632-88D98768840C}"/>
                </a:ext>
              </a:extLst>
            </p:cNvPr>
            <p:cNvSpPr>
              <a:spLocks/>
            </p:cNvSpPr>
            <p:nvPr/>
          </p:nvSpPr>
          <p:spPr bwMode="auto">
            <a:xfrm>
              <a:off x="4355742" y="1407635"/>
              <a:ext cx="1536885" cy="1492667"/>
            </a:xfrm>
            <a:custGeom>
              <a:avLst/>
              <a:gdLst>
                <a:gd name="T0" fmla="*/ 720 w 720"/>
                <a:gd name="T1" fmla="*/ 567 h 699"/>
                <a:gd name="T2" fmla="*/ 720 w 720"/>
                <a:gd name="T3" fmla="*/ 567 h 699"/>
                <a:gd name="T4" fmla="*/ 720 w 720"/>
                <a:gd name="T5" fmla="*/ 0 h 699"/>
                <a:gd name="T6" fmla="*/ 720 w 720"/>
                <a:gd name="T7" fmla="*/ 0 h 699"/>
                <a:gd name="T8" fmla="*/ 0 w 720"/>
                <a:gd name="T9" fmla="*/ 298 h 699"/>
                <a:gd name="T10" fmla="*/ 401 w 720"/>
                <a:gd name="T11" fmla="*/ 699 h 699"/>
                <a:gd name="T12" fmla="*/ 720 w 720"/>
                <a:gd name="T13" fmla="*/ 567 h 699"/>
              </a:gdLst>
              <a:ahLst/>
              <a:cxnLst>
                <a:cxn ang="0">
                  <a:pos x="T0" y="T1"/>
                </a:cxn>
                <a:cxn ang="0">
                  <a:pos x="T2" y="T3"/>
                </a:cxn>
                <a:cxn ang="0">
                  <a:pos x="T4" y="T5"/>
                </a:cxn>
                <a:cxn ang="0">
                  <a:pos x="T6" y="T7"/>
                </a:cxn>
                <a:cxn ang="0">
                  <a:pos x="T8" y="T9"/>
                </a:cxn>
                <a:cxn ang="0">
                  <a:pos x="T10" y="T11"/>
                </a:cxn>
                <a:cxn ang="0">
                  <a:pos x="T12" y="T13"/>
                </a:cxn>
              </a:cxnLst>
              <a:rect l="0" t="0" r="r" b="b"/>
              <a:pathLst>
                <a:path w="720" h="699">
                  <a:moveTo>
                    <a:pt x="720" y="567"/>
                  </a:moveTo>
                  <a:cubicBezTo>
                    <a:pt x="720" y="567"/>
                    <a:pt x="720" y="567"/>
                    <a:pt x="720" y="567"/>
                  </a:cubicBezTo>
                  <a:cubicBezTo>
                    <a:pt x="720" y="0"/>
                    <a:pt x="720" y="0"/>
                    <a:pt x="720" y="0"/>
                  </a:cubicBezTo>
                  <a:cubicBezTo>
                    <a:pt x="720" y="0"/>
                    <a:pt x="720" y="0"/>
                    <a:pt x="720" y="0"/>
                  </a:cubicBezTo>
                  <a:cubicBezTo>
                    <a:pt x="439" y="0"/>
                    <a:pt x="184" y="114"/>
                    <a:pt x="0" y="298"/>
                  </a:cubicBezTo>
                  <a:cubicBezTo>
                    <a:pt x="401" y="699"/>
                    <a:pt x="401" y="699"/>
                    <a:pt x="401" y="699"/>
                  </a:cubicBezTo>
                  <a:cubicBezTo>
                    <a:pt x="482" y="617"/>
                    <a:pt x="595" y="567"/>
                    <a:pt x="720" y="567"/>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5" name="Freeform 76">
              <a:extLst>
                <a:ext uri="{FF2B5EF4-FFF2-40B4-BE49-F238E27FC236}">
                  <a16:creationId xmlns:a16="http://schemas.microsoft.com/office/drawing/2014/main" id="{C00BCAFB-37DE-DA49-45AD-1881619662AA}"/>
                </a:ext>
              </a:extLst>
            </p:cNvPr>
            <p:cNvSpPr>
              <a:spLocks/>
            </p:cNvSpPr>
            <p:nvPr/>
          </p:nvSpPr>
          <p:spPr bwMode="auto">
            <a:xfrm>
              <a:off x="3719281" y="2044096"/>
              <a:ext cx="1492667" cy="1536886"/>
            </a:xfrm>
            <a:custGeom>
              <a:avLst/>
              <a:gdLst>
                <a:gd name="T0" fmla="*/ 699 w 699"/>
                <a:gd name="T1" fmla="*/ 401 h 720"/>
                <a:gd name="T2" fmla="*/ 298 w 699"/>
                <a:gd name="T3" fmla="*/ 0 h 720"/>
                <a:gd name="T4" fmla="*/ 0 w 699"/>
                <a:gd name="T5" fmla="*/ 720 h 720"/>
                <a:gd name="T6" fmla="*/ 566 w 699"/>
                <a:gd name="T7" fmla="*/ 720 h 720"/>
                <a:gd name="T8" fmla="*/ 699 w 699"/>
                <a:gd name="T9" fmla="*/ 401 h 720"/>
              </a:gdLst>
              <a:ahLst/>
              <a:cxnLst>
                <a:cxn ang="0">
                  <a:pos x="T0" y="T1"/>
                </a:cxn>
                <a:cxn ang="0">
                  <a:pos x="T2" y="T3"/>
                </a:cxn>
                <a:cxn ang="0">
                  <a:pos x="T4" y="T5"/>
                </a:cxn>
                <a:cxn ang="0">
                  <a:pos x="T6" y="T7"/>
                </a:cxn>
                <a:cxn ang="0">
                  <a:pos x="T8" y="T9"/>
                </a:cxn>
              </a:cxnLst>
              <a:rect l="0" t="0" r="r" b="b"/>
              <a:pathLst>
                <a:path w="699" h="720">
                  <a:moveTo>
                    <a:pt x="699" y="401"/>
                  </a:moveTo>
                  <a:cubicBezTo>
                    <a:pt x="298" y="0"/>
                    <a:pt x="298" y="0"/>
                    <a:pt x="298" y="0"/>
                  </a:cubicBezTo>
                  <a:cubicBezTo>
                    <a:pt x="114" y="185"/>
                    <a:pt x="0" y="439"/>
                    <a:pt x="0" y="720"/>
                  </a:cubicBezTo>
                  <a:cubicBezTo>
                    <a:pt x="566" y="720"/>
                    <a:pt x="566" y="720"/>
                    <a:pt x="566" y="720"/>
                  </a:cubicBezTo>
                  <a:cubicBezTo>
                    <a:pt x="566" y="596"/>
                    <a:pt x="617" y="483"/>
                    <a:pt x="699" y="401"/>
                  </a:cubicBezTo>
                </a:path>
              </a:pathLst>
            </a:custGeom>
            <a:solidFill>
              <a:schemeClr val="bg1">
                <a:lumMod val="95000"/>
              </a:schemeClr>
            </a:solidFill>
            <a:ln w="25400">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grpSp>
      <p:sp>
        <p:nvSpPr>
          <p:cNvPr id="49" name="Isosceles Triangle 48">
            <a:extLst>
              <a:ext uri="{FF2B5EF4-FFF2-40B4-BE49-F238E27FC236}">
                <a16:creationId xmlns:a16="http://schemas.microsoft.com/office/drawing/2014/main" id="{69B8468B-D2BF-F4E2-9F1E-2233228FBA20}"/>
              </a:ext>
            </a:extLst>
          </p:cNvPr>
          <p:cNvSpPr/>
          <p:nvPr/>
        </p:nvSpPr>
        <p:spPr>
          <a:xfrm rot="5400000">
            <a:off x="2904949" y="3750376"/>
            <a:ext cx="228600" cy="20800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CB479D8-DF34-FD68-2B82-3E9CB80312F2}"/>
              </a:ext>
            </a:extLst>
          </p:cNvPr>
          <p:cNvSpPr/>
          <p:nvPr/>
        </p:nvSpPr>
        <p:spPr>
          <a:xfrm>
            <a:off x="1317492" y="3013573"/>
            <a:ext cx="1645920" cy="16459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6477EAF-A683-3203-DBE9-D7EE96E83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7" name="TextBox 6">
            <a:extLst>
              <a:ext uri="{FF2B5EF4-FFF2-40B4-BE49-F238E27FC236}">
                <a16:creationId xmlns:a16="http://schemas.microsoft.com/office/drawing/2014/main" id="{A80ABE35-348F-0894-4232-CCF3219CFCA9}"/>
              </a:ext>
            </a:extLst>
          </p:cNvPr>
          <p:cNvSpPr txBox="1"/>
          <p:nvPr/>
        </p:nvSpPr>
        <p:spPr>
          <a:xfrm>
            <a:off x="1498433" y="114093"/>
            <a:ext cx="8423202" cy="561051"/>
          </a:xfrm>
          <a:prstGeom prst="rect">
            <a:avLst/>
          </a:prstGeom>
          <a:noFill/>
        </p:spPr>
        <p:txBody>
          <a:bodyPr wrap="square" rtlCol="0">
            <a:spAutoFit/>
          </a:bodyPr>
          <a:lstStyle/>
          <a:p>
            <a:r>
              <a:rPr lang="en-US" sz="3046" b="1" dirty="0">
                <a:solidFill>
                  <a:srgbClr val="0070C0"/>
                </a:solidFill>
                <a:latin typeface="Segoe UI" panose="020B0502040204020203" pitchFamily="34" charset="0"/>
                <a:cs typeface="Segoe UI" panose="020B0502040204020203" pitchFamily="34" charset="0"/>
              </a:rPr>
              <a:t>Products &amp; Managed Services</a:t>
            </a:r>
          </a:p>
        </p:txBody>
      </p:sp>
      <p:pic>
        <p:nvPicPr>
          <p:cNvPr id="34" name="Picture 33" descr="Logo, icon&#10;&#10;Description automatically generated">
            <a:hlinkClick r:id="rId3" action="ppaction://hlinksldjump"/>
            <a:extLst>
              <a:ext uri="{FF2B5EF4-FFF2-40B4-BE49-F238E27FC236}">
                <a16:creationId xmlns:a16="http://schemas.microsoft.com/office/drawing/2014/main" id="{3D1823F1-FBE3-C96C-3116-767C4FE2FDE5}"/>
              </a:ext>
            </a:extLst>
          </p:cNvPr>
          <p:cNvPicPr>
            <a:picLocks noChangeAspect="1"/>
          </p:cNvPicPr>
          <p:nvPr/>
        </p:nvPicPr>
        <p:blipFill>
          <a:blip r:embed="rId4"/>
          <a:stretch>
            <a:fillRect/>
          </a:stretch>
        </p:blipFill>
        <p:spPr>
          <a:xfrm>
            <a:off x="1820680" y="2318897"/>
            <a:ext cx="741293" cy="591457"/>
          </a:xfrm>
          <a:prstGeom prst="rect">
            <a:avLst/>
          </a:prstGeom>
        </p:spPr>
      </p:pic>
      <p:pic>
        <p:nvPicPr>
          <p:cNvPr id="35" name="Picture 34" descr="Logo&#10;&#10;Description automatically generated">
            <a:hlinkClick r:id="rId5" action="ppaction://hlinksldjump"/>
            <a:extLst>
              <a:ext uri="{FF2B5EF4-FFF2-40B4-BE49-F238E27FC236}">
                <a16:creationId xmlns:a16="http://schemas.microsoft.com/office/drawing/2014/main" id="{6FF81BAC-C0B6-14A9-DE4B-0BEB6011D5AD}"/>
              </a:ext>
            </a:extLst>
          </p:cNvPr>
          <p:cNvPicPr>
            <a:picLocks noChangeAspect="1"/>
          </p:cNvPicPr>
          <p:nvPr/>
        </p:nvPicPr>
        <p:blipFill>
          <a:blip r:embed="rId6"/>
          <a:stretch>
            <a:fillRect/>
          </a:stretch>
        </p:blipFill>
        <p:spPr>
          <a:xfrm>
            <a:off x="2758144" y="4451500"/>
            <a:ext cx="577519" cy="602868"/>
          </a:xfrm>
          <a:prstGeom prst="rect">
            <a:avLst/>
          </a:prstGeom>
        </p:spPr>
      </p:pic>
      <p:pic>
        <p:nvPicPr>
          <p:cNvPr id="36" name="Picture 35" descr="Icon&#10;&#10;Description automatically generated">
            <a:hlinkClick r:id="rId7" action="ppaction://hlinksldjump"/>
            <a:extLst>
              <a:ext uri="{FF2B5EF4-FFF2-40B4-BE49-F238E27FC236}">
                <a16:creationId xmlns:a16="http://schemas.microsoft.com/office/drawing/2014/main" id="{A9820831-6D1D-A672-4877-3982F32E85D2}"/>
              </a:ext>
            </a:extLst>
          </p:cNvPr>
          <p:cNvPicPr>
            <a:picLocks noChangeAspect="1"/>
          </p:cNvPicPr>
          <p:nvPr/>
        </p:nvPicPr>
        <p:blipFill>
          <a:blip r:embed="rId8"/>
          <a:stretch>
            <a:fillRect/>
          </a:stretch>
        </p:blipFill>
        <p:spPr>
          <a:xfrm>
            <a:off x="2679498" y="2668644"/>
            <a:ext cx="785079" cy="599079"/>
          </a:xfrm>
          <a:prstGeom prst="rect">
            <a:avLst/>
          </a:prstGeom>
        </p:spPr>
      </p:pic>
      <p:pic>
        <p:nvPicPr>
          <p:cNvPr id="37" name="Picture 36" descr="Icon&#10;&#10;Description automatically generated">
            <a:extLst>
              <a:ext uri="{FF2B5EF4-FFF2-40B4-BE49-F238E27FC236}">
                <a16:creationId xmlns:a16="http://schemas.microsoft.com/office/drawing/2014/main" id="{BE68F38E-9ED2-58A6-428E-4CCBC2F44E16}"/>
              </a:ext>
            </a:extLst>
          </p:cNvPr>
          <p:cNvPicPr>
            <a:picLocks noChangeAspect="1"/>
          </p:cNvPicPr>
          <p:nvPr/>
        </p:nvPicPr>
        <p:blipFill>
          <a:blip r:embed="rId9"/>
          <a:stretch>
            <a:fillRect/>
          </a:stretch>
        </p:blipFill>
        <p:spPr>
          <a:xfrm>
            <a:off x="2998690" y="3524641"/>
            <a:ext cx="853669" cy="599876"/>
          </a:xfrm>
          <a:prstGeom prst="rect">
            <a:avLst/>
          </a:prstGeom>
        </p:spPr>
      </p:pic>
      <p:pic>
        <p:nvPicPr>
          <p:cNvPr id="40" name="Picture 39">
            <a:hlinkClick r:id="rId10" action="ppaction://hlinksldjump"/>
            <a:extLst>
              <a:ext uri="{FF2B5EF4-FFF2-40B4-BE49-F238E27FC236}">
                <a16:creationId xmlns:a16="http://schemas.microsoft.com/office/drawing/2014/main" id="{99F45C40-C89B-68EF-3C12-7B93332FC63B}"/>
              </a:ext>
            </a:extLst>
          </p:cNvPr>
          <p:cNvPicPr>
            <a:picLocks noChangeAspect="1"/>
          </p:cNvPicPr>
          <p:nvPr/>
        </p:nvPicPr>
        <p:blipFill>
          <a:blip r:embed="rId11"/>
          <a:srcRect/>
          <a:stretch/>
        </p:blipFill>
        <p:spPr>
          <a:xfrm>
            <a:off x="812538" y="4431199"/>
            <a:ext cx="902211" cy="603504"/>
          </a:xfrm>
          <a:prstGeom prst="rect">
            <a:avLst/>
          </a:prstGeom>
        </p:spPr>
      </p:pic>
      <p:sp>
        <p:nvSpPr>
          <p:cNvPr id="33" name="TextBox 32">
            <a:extLst>
              <a:ext uri="{FF2B5EF4-FFF2-40B4-BE49-F238E27FC236}">
                <a16:creationId xmlns:a16="http://schemas.microsoft.com/office/drawing/2014/main" id="{ED525F59-F05B-FA76-7BE9-A79D79F2CD78}"/>
              </a:ext>
            </a:extLst>
          </p:cNvPr>
          <p:cNvSpPr txBox="1"/>
          <p:nvPr/>
        </p:nvSpPr>
        <p:spPr>
          <a:xfrm>
            <a:off x="1446102" y="3678712"/>
            <a:ext cx="1566946" cy="338554"/>
          </a:xfrm>
          <a:prstGeom prst="rect">
            <a:avLst/>
          </a:prstGeom>
          <a:noFill/>
        </p:spPr>
        <p:txBody>
          <a:bodyPr wrap="square" rtlCol="0">
            <a:spAutoFit/>
          </a:bodyPr>
          <a:lstStyle/>
          <a:p>
            <a:pPr algn="ctr"/>
            <a:r>
              <a:rPr lang="en-US" sz="1600" dirty="0">
                <a:solidFill>
                  <a:srgbClr val="571845"/>
                </a:solidFill>
                <a:latin typeface="Gilroy-Bold" panose="00000800000000000000" pitchFamily="2" charset="0"/>
              </a:rPr>
              <a:t>Wallet Point</a:t>
            </a:r>
          </a:p>
        </p:txBody>
      </p:sp>
      <p:pic>
        <p:nvPicPr>
          <p:cNvPr id="50" name="Picture 49">
            <a:hlinkClick r:id="rId12" action="ppaction://hlinksldjump"/>
            <a:extLst>
              <a:ext uri="{FF2B5EF4-FFF2-40B4-BE49-F238E27FC236}">
                <a16:creationId xmlns:a16="http://schemas.microsoft.com/office/drawing/2014/main" id="{99A22AC3-079C-04DE-C847-ECC0CE6E07CF}"/>
              </a:ext>
            </a:extLst>
          </p:cNvPr>
          <p:cNvPicPr>
            <a:picLocks noChangeAspect="1"/>
          </p:cNvPicPr>
          <p:nvPr/>
        </p:nvPicPr>
        <p:blipFill>
          <a:blip r:embed="rId13"/>
          <a:srcRect/>
          <a:stretch/>
        </p:blipFill>
        <p:spPr>
          <a:xfrm>
            <a:off x="923810" y="2638363"/>
            <a:ext cx="901555" cy="610731"/>
          </a:xfrm>
          <a:prstGeom prst="rect">
            <a:avLst/>
          </a:prstGeom>
        </p:spPr>
      </p:pic>
      <p:sp>
        <p:nvSpPr>
          <p:cNvPr id="2" name="Oval 1">
            <a:extLst>
              <a:ext uri="{FF2B5EF4-FFF2-40B4-BE49-F238E27FC236}">
                <a16:creationId xmlns:a16="http://schemas.microsoft.com/office/drawing/2014/main" id="{880A479E-3F35-C0E1-417A-979926FF75F5}"/>
              </a:ext>
            </a:extLst>
          </p:cNvPr>
          <p:cNvSpPr/>
          <p:nvPr/>
        </p:nvSpPr>
        <p:spPr>
          <a:xfrm>
            <a:off x="5625971" y="7689587"/>
            <a:ext cx="914400" cy="914400"/>
          </a:xfrm>
          <a:prstGeom prst="ellipse">
            <a:avLst/>
          </a:prstGeom>
          <a:noFill/>
          <a:ln w="57150" cap="flat" cmpd="sng" algn="ctr">
            <a:solidFill>
              <a:srgbClr val="7030A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AE0406C-6A77-B882-B825-0CB64AE419C2}"/>
              </a:ext>
            </a:extLst>
          </p:cNvPr>
          <p:cNvSpPr txBox="1"/>
          <p:nvPr/>
        </p:nvSpPr>
        <p:spPr>
          <a:xfrm>
            <a:off x="5322334" y="877952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sz="2000" b="1" i="0" u="none" strike="noStrike" kern="0" cap="none" spc="0" normalizeH="0" baseline="0" noProof="1">
                <a:ln>
                  <a:noFill/>
                </a:ln>
                <a:solidFill>
                  <a:srgbClr val="7030A0"/>
                </a:solidFill>
                <a:effectLst/>
                <a:uLnTx/>
                <a:uFillTx/>
              </a:rPr>
              <a:t>Sales</a:t>
            </a:r>
          </a:p>
        </p:txBody>
      </p:sp>
      <p:pic>
        <p:nvPicPr>
          <p:cNvPr id="16" name="Picture 15" descr="Shape&#10;&#10;Description automatically generated with low confidence">
            <a:extLst>
              <a:ext uri="{FF2B5EF4-FFF2-40B4-BE49-F238E27FC236}">
                <a16:creationId xmlns:a16="http://schemas.microsoft.com/office/drawing/2014/main" id="{35B6B772-F138-B121-56F3-7BFB9C1F146C}"/>
              </a:ext>
            </a:extLst>
          </p:cNvPr>
          <p:cNvPicPr>
            <a:picLocks noChangeAspect="1"/>
          </p:cNvPicPr>
          <p:nvPr/>
        </p:nvPicPr>
        <p:blipFill>
          <a:blip r:embed="rId14"/>
          <a:stretch>
            <a:fillRect/>
          </a:stretch>
        </p:blipFill>
        <p:spPr>
          <a:xfrm>
            <a:off x="5811036" y="7865127"/>
            <a:ext cx="563319" cy="563319"/>
          </a:xfrm>
          <a:prstGeom prst="rect">
            <a:avLst/>
          </a:prstGeom>
        </p:spPr>
      </p:pic>
      <p:sp>
        <p:nvSpPr>
          <p:cNvPr id="18" name="Oval 17">
            <a:extLst>
              <a:ext uri="{FF2B5EF4-FFF2-40B4-BE49-F238E27FC236}">
                <a16:creationId xmlns:a16="http://schemas.microsoft.com/office/drawing/2014/main" id="{CFE95C6E-4316-D9C7-71B4-2A2B1E291417}"/>
              </a:ext>
            </a:extLst>
          </p:cNvPr>
          <p:cNvSpPr/>
          <p:nvPr/>
        </p:nvSpPr>
        <p:spPr>
          <a:xfrm>
            <a:off x="5638800" y="9279856"/>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839B44FD-687D-7BDB-AC38-2E5FFA6AD34F}"/>
              </a:ext>
            </a:extLst>
          </p:cNvPr>
          <p:cNvSpPr/>
          <p:nvPr/>
        </p:nvSpPr>
        <p:spPr>
          <a:xfrm>
            <a:off x="5628539" y="7357324"/>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A9A5BF1-066E-92F2-E863-A01454085534}"/>
              </a:ext>
            </a:extLst>
          </p:cNvPr>
          <p:cNvSpPr txBox="1"/>
          <p:nvPr/>
        </p:nvSpPr>
        <p:spPr>
          <a:xfrm>
            <a:off x="5335164" y="10373366"/>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VAS</a:t>
            </a:r>
            <a:endParaRPr kumimoji="0" lang="en-US" sz="1600" b="1" i="0" u="none" strike="noStrike" kern="0" cap="none" spc="0" normalizeH="0" baseline="0" noProof="1">
              <a:ln>
                <a:noFill/>
              </a:ln>
              <a:solidFill>
                <a:srgbClr val="FF5733"/>
              </a:solidFill>
              <a:effectLst/>
              <a:uLnTx/>
              <a:uFillTx/>
            </a:endParaRPr>
          </a:p>
        </p:txBody>
      </p:sp>
      <p:sp>
        <p:nvSpPr>
          <p:cNvPr id="23" name="TextBox 22">
            <a:extLst>
              <a:ext uri="{FF2B5EF4-FFF2-40B4-BE49-F238E27FC236}">
                <a16:creationId xmlns:a16="http://schemas.microsoft.com/office/drawing/2014/main" id="{0CD8B1E8-2A34-6A2D-3B78-297AE84512B3}"/>
              </a:ext>
            </a:extLst>
          </p:cNvPr>
          <p:cNvSpPr txBox="1"/>
          <p:nvPr/>
        </p:nvSpPr>
        <p:spPr>
          <a:xfrm>
            <a:off x="5335164" y="8431378"/>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Marketing</a:t>
            </a:r>
          </a:p>
        </p:txBody>
      </p:sp>
      <p:pic>
        <p:nvPicPr>
          <p:cNvPr id="26" name="Picture 25" descr="Shape&#10;&#10;Description automatically generated with low confidence">
            <a:extLst>
              <a:ext uri="{FF2B5EF4-FFF2-40B4-BE49-F238E27FC236}">
                <a16:creationId xmlns:a16="http://schemas.microsoft.com/office/drawing/2014/main" id="{0A8C4617-43BF-08CD-204F-2F4CDF8A0008}"/>
              </a:ext>
            </a:extLst>
          </p:cNvPr>
          <p:cNvPicPr>
            <a:picLocks noChangeAspect="1"/>
          </p:cNvPicPr>
          <p:nvPr/>
        </p:nvPicPr>
        <p:blipFill>
          <a:blip r:embed="rId15"/>
          <a:stretch>
            <a:fillRect/>
          </a:stretch>
        </p:blipFill>
        <p:spPr>
          <a:xfrm>
            <a:off x="5808222" y="9449278"/>
            <a:ext cx="575556" cy="575556"/>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ED2E4579-4644-FAD9-93D4-411E6842ACB9}"/>
              </a:ext>
            </a:extLst>
          </p:cNvPr>
          <p:cNvPicPr>
            <a:picLocks noChangeAspect="1"/>
          </p:cNvPicPr>
          <p:nvPr/>
        </p:nvPicPr>
        <p:blipFill>
          <a:blip r:embed="rId16"/>
          <a:stretch>
            <a:fillRect/>
          </a:stretch>
        </p:blipFill>
        <p:spPr>
          <a:xfrm>
            <a:off x="5830795" y="7549319"/>
            <a:ext cx="530410" cy="530410"/>
          </a:xfrm>
          <a:prstGeom prst="rect">
            <a:avLst/>
          </a:prstGeom>
        </p:spPr>
      </p:pic>
      <p:sp>
        <p:nvSpPr>
          <p:cNvPr id="29" name="Oval 28">
            <a:extLst>
              <a:ext uri="{FF2B5EF4-FFF2-40B4-BE49-F238E27FC236}">
                <a16:creationId xmlns:a16="http://schemas.microsoft.com/office/drawing/2014/main" id="{5F4D0292-5C88-2180-A676-387E4A906AB6}"/>
              </a:ext>
            </a:extLst>
          </p:cNvPr>
          <p:cNvSpPr/>
          <p:nvPr/>
        </p:nvSpPr>
        <p:spPr>
          <a:xfrm>
            <a:off x="5628539" y="8336175"/>
            <a:ext cx="914400" cy="914400"/>
          </a:xfrm>
          <a:prstGeom prst="ellipse">
            <a:avLst/>
          </a:prstGeom>
          <a:noFill/>
          <a:ln w="57150" cap="flat" cmpd="sng" algn="ctr">
            <a:solidFill>
              <a:srgbClr val="FFFF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057F7F7-4EB0-3166-0047-F9DDB7C389BC}"/>
              </a:ext>
            </a:extLst>
          </p:cNvPr>
          <p:cNvSpPr txBox="1"/>
          <p:nvPr/>
        </p:nvSpPr>
        <p:spPr>
          <a:xfrm>
            <a:off x="5335164" y="941022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FF00"/>
                </a:solidFill>
                <a:effectLst>
                  <a:outerShdw blurRad="50800" dist="38100" dir="5400000" algn="t" rotWithShape="0">
                    <a:prstClr val="black">
                      <a:alpha val="40000"/>
                    </a:prstClr>
                  </a:outerShdw>
                </a:effectLst>
                <a:uLnTx/>
                <a:uFillTx/>
              </a:rPr>
              <a:t>Marketing</a:t>
            </a:r>
          </a:p>
        </p:txBody>
      </p:sp>
      <p:pic>
        <p:nvPicPr>
          <p:cNvPr id="31" name="Picture 30" descr="Shape&#10;&#10;Description automatically generated with low confidence">
            <a:extLst>
              <a:ext uri="{FF2B5EF4-FFF2-40B4-BE49-F238E27FC236}">
                <a16:creationId xmlns:a16="http://schemas.microsoft.com/office/drawing/2014/main" id="{11A1783F-9206-9681-9833-67584BF90E73}"/>
              </a:ext>
            </a:extLst>
          </p:cNvPr>
          <p:cNvPicPr>
            <a:picLocks noChangeAspect="1"/>
          </p:cNvPicPr>
          <p:nvPr/>
        </p:nvPicPr>
        <p:blipFill>
          <a:blip r:embed="rId16"/>
          <a:stretch>
            <a:fillRect/>
          </a:stretch>
        </p:blipFill>
        <p:spPr>
          <a:xfrm>
            <a:off x="5830795" y="8528170"/>
            <a:ext cx="530410" cy="530410"/>
          </a:xfrm>
          <a:prstGeom prst="rect">
            <a:avLst/>
          </a:prstGeom>
        </p:spPr>
      </p:pic>
      <p:sp>
        <p:nvSpPr>
          <p:cNvPr id="32" name="Oval 31">
            <a:extLst>
              <a:ext uri="{FF2B5EF4-FFF2-40B4-BE49-F238E27FC236}">
                <a16:creationId xmlns:a16="http://schemas.microsoft.com/office/drawing/2014/main" id="{94C55FCF-EB14-4226-229E-BC75B402A442}"/>
              </a:ext>
            </a:extLst>
          </p:cNvPr>
          <p:cNvSpPr/>
          <p:nvPr/>
        </p:nvSpPr>
        <p:spPr>
          <a:xfrm>
            <a:off x="5638800" y="9799527"/>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F8BC6B1A-34F3-6A8C-4CAE-9AEC0905CC33}"/>
              </a:ext>
            </a:extLst>
          </p:cNvPr>
          <p:cNvSpPr/>
          <p:nvPr/>
        </p:nvSpPr>
        <p:spPr>
          <a:xfrm>
            <a:off x="5628539" y="7876995"/>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F9CDDBF9-7E61-A8B9-3D57-0C93AA124365}"/>
              </a:ext>
            </a:extLst>
          </p:cNvPr>
          <p:cNvSpPr txBox="1"/>
          <p:nvPr/>
        </p:nvSpPr>
        <p:spPr>
          <a:xfrm>
            <a:off x="5335164" y="1089303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Self Service</a:t>
            </a:r>
            <a:endParaRPr kumimoji="0" lang="en-US" sz="1600" b="1" i="0" u="none" strike="noStrike" kern="0" cap="none" spc="0" normalizeH="0" baseline="0" noProof="1">
              <a:ln>
                <a:noFill/>
              </a:ln>
              <a:solidFill>
                <a:srgbClr val="00B0F0"/>
              </a:solidFill>
              <a:effectLst/>
              <a:uLnTx/>
              <a:uFillTx/>
            </a:endParaRPr>
          </a:p>
        </p:txBody>
      </p:sp>
      <p:sp>
        <p:nvSpPr>
          <p:cNvPr id="43" name="TextBox 42">
            <a:extLst>
              <a:ext uri="{FF2B5EF4-FFF2-40B4-BE49-F238E27FC236}">
                <a16:creationId xmlns:a16="http://schemas.microsoft.com/office/drawing/2014/main" id="{1E3A1F21-F242-6BEE-16F2-D1C974BB91E5}"/>
              </a:ext>
            </a:extLst>
          </p:cNvPr>
          <p:cNvSpPr txBox="1"/>
          <p:nvPr/>
        </p:nvSpPr>
        <p:spPr>
          <a:xfrm>
            <a:off x="5335164" y="895104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Marketing</a:t>
            </a:r>
          </a:p>
        </p:txBody>
      </p:sp>
      <p:pic>
        <p:nvPicPr>
          <p:cNvPr id="44" name="Picture 43" descr="Shape&#10;&#10;Description automatically generated with low confidence">
            <a:extLst>
              <a:ext uri="{FF2B5EF4-FFF2-40B4-BE49-F238E27FC236}">
                <a16:creationId xmlns:a16="http://schemas.microsoft.com/office/drawing/2014/main" id="{4EBD6158-9993-5A56-D01A-BA61B5AE280A}"/>
              </a:ext>
            </a:extLst>
          </p:cNvPr>
          <p:cNvPicPr>
            <a:picLocks noChangeAspect="1"/>
          </p:cNvPicPr>
          <p:nvPr/>
        </p:nvPicPr>
        <p:blipFill>
          <a:blip r:embed="rId16"/>
          <a:stretch>
            <a:fillRect/>
          </a:stretch>
        </p:blipFill>
        <p:spPr>
          <a:xfrm>
            <a:off x="5830795" y="8068990"/>
            <a:ext cx="530410" cy="530410"/>
          </a:xfrm>
          <a:prstGeom prst="rect">
            <a:avLst/>
          </a:prstGeom>
        </p:spPr>
      </p:pic>
      <p:pic>
        <p:nvPicPr>
          <p:cNvPr id="45" name="Picture 44" descr="Shape&#10;&#10;Description automatically generated with low confidence">
            <a:extLst>
              <a:ext uri="{FF2B5EF4-FFF2-40B4-BE49-F238E27FC236}">
                <a16:creationId xmlns:a16="http://schemas.microsoft.com/office/drawing/2014/main" id="{3D720266-DB34-8B89-4D30-959F5558605A}"/>
              </a:ext>
            </a:extLst>
          </p:cNvPr>
          <p:cNvPicPr>
            <a:picLocks noChangeAspect="1"/>
          </p:cNvPicPr>
          <p:nvPr/>
        </p:nvPicPr>
        <p:blipFill>
          <a:blip r:embed="rId17"/>
          <a:stretch>
            <a:fillRect/>
          </a:stretch>
        </p:blipFill>
        <p:spPr>
          <a:xfrm>
            <a:off x="5859670" y="9997309"/>
            <a:ext cx="547657" cy="547657"/>
          </a:xfrm>
          <a:prstGeom prst="rect">
            <a:avLst/>
          </a:prstGeom>
        </p:spPr>
      </p:pic>
      <p:pic>
        <p:nvPicPr>
          <p:cNvPr id="46" name="Picture 45" descr="Shape&#10;&#10;Description automatically generated with low confidence">
            <a:extLst>
              <a:ext uri="{FF2B5EF4-FFF2-40B4-BE49-F238E27FC236}">
                <a16:creationId xmlns:a16="http://schemas.microsoft.com/office/drawing/2014/main" id="{092BD66F-58DE-3459-B53A-049467DE7D79}"/>
              </a:ext>
            </a:extLst>
          </p:cNvPr>
          <p:cNvPicPr>
            <a:picLocks noChangeAspect="1"/>
          </p:cNvPicPr>
          <p:nvPr/>
        </p:nvPicPr>
        <p:blipFill>
          <a:blip r:embed="rId18"/>
          <a:stretch>
            <a:fillRect/>
          </a:stretch>
        </p:blipFill>
        <p:spPr>
          <a:xfrm>
            <a:off x="5843120" y="10050361"/>
            <a:ext cx="517511" cy="517511"/>
          </a:xfrm>
          <a:prstGeom prst="rect">
            <a:avLst/>
          </a:prstGeom>
        </p:spPr>
      </p:pic>
      <p:sp>
        <p:nvSpPr>
          <p:cNvPr id="47" name="Oval 46">
            <a:extLst>
              <a:ext uri="{FF2B5EF4-FFF2-40B4-BE49-F238E27FC236}">
                <a16:creationId xmlns:a16="http://schemas.microsoft.com/office/drawing/2014/main" id="{14C28D16-6A7F-64C1-7DCB-C874F9BFB975}"/>
              </a:ext>
            </a:extLst>
          </p:cNvPr>
          <p:cNvSpPr/>
          <p:nvPr/>
        </p:nvSpPr>
        <p:spPr>
          <a:xfrm>
            <a:off x="5638800" y="9838739"/>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210E2B3E-AB6C-BD50-2B2E-2345C2E57971}"/>
              </a:ext>
            </a:extLst>
          </p:cNvPr>
          <p:cNvSpPr/>
          <p:nvPr/>
        </p:nvSpPr>
        <p:spPr>
          <a:xfrm>
            <a:off x="5628539" y="7916207"/>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67BF91E9-BB37-367C-C5C3-86C91EC64FDC}"/>
              </a:ext>
            </a:extLst>
          </p:cNvPr>
          <p:cNvSpPr txBox="1"/>
          <p:nvPr/>
        </p:nvSpPr>
        <p:spPr>
          <a:xfrm>
            <a:off x="5335164" y="1093224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Customer Care</a:t>
            </a:r>
            <a:endParaRPr kumimoji="0" lang="en-US" sz="1600" b="1" i="0" u="none" strike="noStrike" kern="0" cap="none" spc="0" normalizeH="0" baseline="0" noProof="1">
              <a:ln>
                <a:noFill/>
              </a:ln>
              <a:solidFill>
                <a:srgbClr val="92D050"/>
              </a:solidFill>
              <a:effectLst/>
              <a:uLnTx/>
              <a:uFillTx/>
            </a:endParaRPr>
          </a:p>
        </p:txBody>
      </p:sp>
      <p:sp>
        <p:nvSpPr>
          <p:cNvPr id="52" name="TextBox 51">
            <a:extLst>
              <a:ext uri="{FF2B5EF4-FFF2-40B4-BE49-F238E27FC236}">
                <a16:creationId xmlns:a16="http://schemas.microsoft.com/office/drawing/2014/main" id="{606E0D7A-ED54-5EEF-B354-DC8B8064D7FB}"/>
              </a:ext>
            </a:extLst>
          </p:cNvPr>
          <p:cNvSpPr txBox="1"/>
          <p:nvPr/>
        </p:nvSpPr>
        <p:spPr>
          <a:xfrm>
            <a:off x="5335164" y="8990261"/>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Sales</a:t>
            </a:r>
          </a:p>
        </p:txBody>
      </p:sp>
      <p:pic>
        <p:nvPicPr>
          <p:cNvPr id="53" name="Picture 52" descr="Shape&#10;&#10;Description automatically generated with low confidence">
            <a:extLst>
              <a:ext uri="{FF2B5EF4-FFF2-40B4-BE49-F238E27FC236}">
                <a16:creationId xmlns:a16="http://schemas.microsoft.com/office/drawing/2014/main" id="{F3347383-9298-44AB-99DC-1FE81AFB3667}"/>
              </a:ext>
            </a:extLst>
          </p:cNvPr>
          <p:cNvPicPr>
            <a:picLocks noChangeAspect="1"/>
          </p:cNvPicPr>
          <p:nvPr/>
        </p:nvPicPr>
        <p:blipFill>
          <a:blip r:embed="rId14"/>
          <a:stretch>
            <a:fillRect/>
          </a:stretch>
        </p:blipFill>
        <p:spPr>
          <a:xfrm>
            <a:off x="5811036" y="8091139"/>
            <a:ext cx="563319" cy="563319"/>
          </a:xfrm>
          <a:prstGeom prst="rect">
            <a:avLst/>
          </a:prstGeom>
        </p:spPr>
      </p:pic>
      <p:sp>
        <p:nvSpPr>
          <p:cNvPr id="54" name="Oval 53">
            <a:extLst>
              <a:ext uri="{FF2B5EF4-FFF2-40B4-BE49-F238E27FC236}">
                <a16:creationId xmlns:a16="http://schemas.microsoft.com/office/drawing/2014/main" id="{D5FC21FB-374E-EA81-368B-44D378A8FDAE}"/>
              </a:ext>
            </a:extLst>
          </p:cNvPr>
          <p:cNvSpPr/>
          <p:nvPr/>
        </p:nvSpPr>
        <p:spPr>
          <a:xfrm>
            <a:off x="5628539" y="8526500"/>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A46D01CF-63C1-D2E4-B919-055A335C5EBD}"/>
              </a:ext>
            </a:extLst>
          </p:cNvPr>
          <p:cNvSpPr txBox="1"/>
          <p:nvPr/>
        </p:nvSpPr>
        <p:spPr>
          <a:xfrm>
            <a:off x="5335164" y="9600554"/>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uLnTx/>
                <a:uFillTx/>
              </a:rPr>
              <a:t>Marketing</a:t>
            </a:r>
          </a:p>
        </p:txBody>
      </p:sp>
      <p:pic>
        <p:nvPicPr>
          <p:cNvPr id="56" name="Picture 55" descr="Shape&#10;&#10;Description automatically generated with low confidence">
            <a:extLst>
              <a:ext uri="{FF2B5EF4-FFF2-40B4-BE49-F238E27FC236}">
                <a16:creationId xmlns:a16="http://schemas.microsoft.com/office/drawing/2014/main" id="{911074D2-69EE-DBFD-E8B0-3954A5376331}"/>
              </a:ext>
            </a:extLst>
          </p:cNvPr>
          <p:cNvPicPr>
            <a:picLocks noChangeAspect="1"/>
          </p:cNvPicPr>
          <p:nvPr/>
        </p:nvPicPr>
        <p:blipFill>
          <a:blip r:embed="rId16"/>
          <a:stretch>
            <a:fillRect/>
          </a:stretch>
        </p:blipFill>
        <p:spPr>
          <a:xfrm>
            <a:off x="5830795" y="8718495"/>
            <a:ext cx="530410" cy="530410"/>
          </a:xfrm>
          <a:prstGeom prst="rect">
            <a:avLst/>
          </a:prstGeom>
        </p:spPr>
      </p:pic>
      <p:pic>
        <p:nvPicPr>
          <p:cNvPr id="57" name="Picture 56" descr="Shape&#10;&#10;Description automatically generated with low confidence">
            <a:extLst>
              <a:ext uri="{FF2B5EF4-FFF2-40B4-BE49-F238E27FC236}">
                <a16:creationId xmlns:a16="http://schemas.microsoft.com/office/drawing/2014/main" id="{21D09977-3323-CB0E-41AA-EB15D35C94A2}"/>
              </a:ext>
            </a:extLst>
          </p:cNvPr>
          <p:cNvPicPr>
            <a:picLocks noChangeAspect="1"/>
          </p:cNvPicPr>
          <p:nvPr/>
        </p:nvPicPr>
        <p:blipFill>
          <a:blip r:embed="rId19"/>
          <a:stretch>
            <a:fillRect/>
          </a:stretch>
        </p:blipFill>
        <p:spPr>
          <a:xfrm>
            <a:off x="5795611" y="8914059"/>
            <a:ext cx="600778" cy="600778"/>
          </a:xfrm>
          <a:prstGeom prst="rect">
            <a:avLst/>
          </a:prstGeom>
        </p:spPr>
      </p:pic>
      <p:sp>
        <p:nvSpPr>
          <p:cNvPr id="58" name="Oval 57">
            <a:extLst>
              <a:ext uri="{FF2B5EF4-FFF2-40B4-BE49-F238E27FC236}">
                <a16:creationId xmlns:a16="http://schemas.microsoft.com/office/drawing/2014/main" id="{47F5D44C-8C52-3F5F-70F2-131D93B08398}"/>
              </a:ext>
            </a:extLst>
          </p:cNvPr>
          <p:cNvSpPr/>
          <p:nvPr/>
        </p:nvSpPr>
        <p:spPr>
          <a:xfrm>
            <a:off x="5628539" y="8735571"/>
            <a:ext cx="914400" cy="914400"/>
          </a:xfrm>
          <a:prstGeom prst="ellipse">
            <a:avLst/>
          </a:prstGeom>
          <a:noFill/>
          <a:ln w="57150" cap="flat" cmpd="sng" algn="ctr">
            <a:solidFill>
              <a:srgbClr val="FF00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07D7E074-647A-889E-9813-A61F3FC3515F}"/>
              </a:ext>
            </a:extLst>
          </p:cNvPr>
          <p:cNvSpPr txBox="1"/>
          <p:nvPr/>
        </p:nvSpPr>
        <p:spPr>
          <a:xfrm>
            <a:off x="4979027" y="9816422"/>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0000"/>
                </a:solidFill>
                <a:uLnTx/>
                <a:uFillTx/>
              </a:rPr>
              <a:t>Radio Optimization</a:t>
            </a:r>
          </a:p>
        </p:txBody>
      </p:sp>
      <p:pic>
        <p:nvPicPr>
          <p:cNvPr id="60" name="Picture 59" descr="Shape&#10;&#10;Description automatically generated with low confidence">
            <a:extLst>
              <a:ext uri="{FF2B5EF4-FFF2-40B4-BE49-F238E27FC236}">
                <a16:creationId xmlns:a16="http://schemas.microsoft.com/office/drawing/2014/main" id="{9CEC749C-7AE0-6AC4-F0CF-C55684D47362}"/>
              </a:ext>
            </a:extLst>
          </p:cNvPr>
          <p:cNvPicPr>
            <a:picLocks noChangeAspect="1"/>
          </p:cNvPicPr>
          <p:nvPr/>
        </p:nvPicPr>
        <p:blipFill>
          <a:blip r:embed="rId20"/>
          <a:stretch>
            <a:fillRect/>
          </a:stretch>
        </p:blipFill>
        <p:spPr>
          <a:xfrm>
            <a:off x="5799240" y="3393923"/>
            <a:ext cx="618741" cy="618741"/>
          </a:xfrm>
          <a:prstGeom prst="rect">
            <a:avLst/>
          </a:prstGeom>
        </p:spPr>
      </p:pic>
      <p:sp>
        <p:nvSpPr>
          <p:cNvPr id="61" name="Oval 60">
            <a:extLst>
              <a:ext uri="{FF2B5EF4-FFF2-40B4-BE49-F238E27FC236}">
                <a16:creationId xmlns:a16="http://schemas.microsoft.com/office/drawing/2014/main" id="{A95E1EA4-D595-33E7-B2A6-9516531B36C4}"/>
              </a:ext>
            </a:extLst>
          </p:cNvPr>
          <p:cNvSpPr/>
          <p:nvPr/>
        </p:nvSpPr>
        <p:spPr>
          <a:xfrm>
            <a:off x="5628539" y="3227201"/>
            <a:ext cx="914400" cy="914400"/>
          </a:xfrm>
          <a:prstGeom prst="ellipse">
            <a:avLst/>
          </a:prstGeom>
          <a:noFill/>
          <a:ln w="57150" cap="flat" cmpd="sng" algn="ctr">
            <a:solidFill>
              <a:srgbClr val="571845"/>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538C1495-EB44-3C33-D321-349D071BF5A0}"/>
              </a:ext>
            </a:extLst>
          </p:cNvPr>
          <p:cNvSpPr txBox="1"/>
          <p:nvPr/>
        </p:nvSpPr>
        <p:spPr>
          <a:xfrm>
            <a:off x="4979027" y="4308052"/>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571845"/>
                </a:solidFill>
                <a:uLnTx/>
                <a:uFillTx/>
              </a:rPr>
              <a:t>Fintech</a:t>
            </a:r>
          </a:p>
        </p:txBody>
      </p:sp>
      <p:pic>
        <p:nvPicPr>
          <p:cNvPr id="17" name="Picture 16" descr="A blue circle with a black background&#10;&#10;Description automatically generated">
            <a:extLst>
              <a:ext uri="{FF2B5EF4-FFF2-40B4-BE49-F238E27FC236}">
                <a16:creationId xmlns:a16="http://schemas.microsoft.com/office/drawing/2014/main" id="{642A7762-1C46-EE88-BE43-7DA4CE4EFF47}"/>
              </a:ext>
            </a:extLst>
          </p:cNvPr>
          <p:cNvPicPr>
            <a:picLocks noChangeAspect="1"/>
          </p:cNvPicPr>
          <p:nvPr/>
        </p:nvPicPr>
        <p:blipFill>
          <a:blip r:embed="rId21"/>
          <a:stretch>
            <a:fillRect/>
          </a:stretch>
        </p:blipFill>
        <p:spPr>
          <a:xfrm>
            <a:off x="1847412" y="4723496"/>
            <a:ext cx="650426" cy="650426"/>
          </a:xfrm>
          <a:prstGeom prst="rect">
            <a:avLst/>
          </a:prstGeom>
        </p:spPr>
      </p:pic>
      <p:pic>
        <p:nvPicPr>
          <p:cNvPr id="19" name="Picture 18" descr="A blue circle with a letter p&#10;&#10;Description automatically generated">
            <a:extLst>
              <a:ext uri="{FF2B5EF4-FFF2-40B4-BE49-F238E27FC236}">
                <a16:creationId xmlns:a16="http://schemas.microsoft.com/office/drawing/2014/main" id="{5312FDEA-488E-B1CC-EF2A-78DDF2D17AF1}"/>
              </a:ext>
            </a:extLst>
          </p:cNvPr>
          <p:cNvPicPr>
            <a:picLocks noChangeAspect="1"/>
          </p:cNvPicPr>
          <p:nvPr/>
        </p:nvPicPr>
        <p:blipFill>
          <a:blip r:embed="rId22"/>
          <a:stretch>
            <a:fillRect/>
          </a:stretch>
        </p:blipFill>
        <p:spPr>
          <a:xfrm>
            <a:off x="661363" y="3517835"/>
            <a:ext cx="582841" cy="546974"/>
          </a:xfrm>
          <a:prstGeom prst="rect">
            <a:avLst/>
          </a:prstGeom>
        </p:spPr>
      </p:pic>
    </p:spTree>
    <p:extLst>
      <p:ext uri="{BB962C8B-B14F-4D97-AF65-F5344CB8AC3E}">
        <p14:creationId xmlns:p14="http://schemas.microsoft.com/office/powerpoint/2010/main" val="14313136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2B0051-FCD6-1C77-35FF-819A1E68AABC}"/>
              </a:ext>
            </a:extLst>
          </p:cNvPr>
          <p:cNvSpPr/>
          <p:nvPr/>
        </p:nvSpPr>
        <p:spPr>
          <a:xfrm>
            <a:off x="-9333" y="-16042"/>
            <a:ext cx="325368" cy="482958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0318BC-BA80-49D1-605B-89A2225536D2}"/>
              </a:ext>
            </a:extLst>
          </p:cNvPr>
          <p:cNvSpPr/>
          <p:nvPr/>
        </p:nvSpPr>
        <p:spPr>
          <a:xfrm>
            <a:off x="-8626" y="4813543"/>
            <a:ext cx="325367"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FBF42BC-8913-10C5-D293-8791222DE86D}"/>
              </a:ext>
            </a:extLst>
          </p:cNvPr>
          <p:cNvSpPr/>
          <p:nvPr/>
        </p:nvSpPr>
        <p:spPr>
          <a:xfrm>
            <a:off x="-8113" y="5407951"/>
            <a:ext cx="324010" cy="1450049"/>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3B22F56-76CF-8C21-4A56-D77A6178CDD9}"/>
              </a:ext>
            </a:extLst>
          </p:cNvPr>
          <p:cNvGrpSpPr/>
          <p:nvPr/>
        </p:nvGrpSpPr>
        <p:grpSpPr>
          <a:xfrm rot="12228364">
            <a:off x="4813934" y="2105993"/>
            <a:ext cx="3383280" cy="3383280"/>
            <a:chOff x="3719281" y="1407635"/>
            <a:chExt cx="4346690" cy="4346692"/>
          </a:xfrm>
          <a:solidFill>
            <a:schemeClr val="bg1">
              <a:lumMod val="95000"/>
            </a:schemeClr>
          </a:solidFill>
        </p:grpSpPr>
        <p:sp>
          <p:nvSpPr>
            <p:cNvPr id="9" name="Freeform 75">
              <a:extLst>
                <a:ext uri="{FF2B5EF4-FFF2-40B4-BE49-F238E27FC236}">
                  <a16:creationId xmlns:a16="http://schemas.microsoft.com/office/drawing/2014/main" id="{03AA15C4-D9F7-09AD-D15C-D4562A3C405B}"/>
                </a:ext>
              </a:extLst>
            </p:cNvPr>
            <p:cNvSpPr>
              <a:spLocks/>
            </p:cNvSpPr>
            <p:nvPr/>
          </p:nvSpPr>
          <p:spPr bwMode="auto">
            <a:xfrm>
              <a:off x="3719281" y="3580982"/>
              <a:ext cx="1492667" cy="1536886"/>
            </a:xfrm>
            <a:custGeom>
              <a:avLst/>
              <a:gdLst>
                <a:gd name="T0" fmla="*/ 566 w 699"/>
                <a:gd name="T1" fmla="*/ 0 h 720"/>
                <a:gd name="T2" fmla="*/ 566 w 699"/>
                <a:gd name="T3" fmla="*/ 0 h 720"/>
                <a:gd name="T4" fmla="*/ 0 w 699"/>
                <a:gd name="T5" fmla="*/ 0 h 720"/>
                <a:gd name="T6" fmla="*/ 0 w 699"/>
                <a:gd name="T7" fmla="*/ 0 h 720"/>
                <a:gd name="T8" fmla="*/ 298 w 699"/>
                <a:gd name="T9" fmla="*/ 720 h 720"/>
                <a:gd name="T10" fmla="*/ 699 w 699"/>
                <a:gd name="T11" fmla="*/ 320 h 720"/>
                <a:gd name="T12" fmla="*/ 566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566" y="0"/>
                  </a:moveTo>
                  <a:cubicBezTo>
                    <a:pt x="566" y="0"/>
                    <a:pt x="566" y="0"/>
                    <a:pt x="566" y="0"/>
                  </a:cubicBezTo>
                  <a:cubicBezTo>
                    <a:pt x="0" y="0"/>
                    <a:pt x="0" y="0"/>
                    <a:pt x="0" y="0"/>
                  </a:cubicBezTo>
                  <a:cubicBezTo>
                    <a:pt x="0" y="0"/>
                    <a:pt x="0" y="0"/>
                    <a:pt x="0" y="0"/>
                  </a:cubicBezTo>
                  <a:cubicBezTo>
                    <a:pt x="0" y="281"/>
                    <a:pt x="114" y="536"/>
                    <a:pt x="298" y="720"/>
                  </a:cubicBezTo>
                  <a:cubicBezTo>
                    <a:pt x="699" y="320"/>
                    <a:pt x="699" y="320"/>
                    <a:pt x="699" y="320"/>
                  </a:cubicBezTo>
                  <a:cubicBezTo>
                    <a:pt x="617" y="238"/>
                    <a:pt x="566" y="125"/>
                    <a:pt x="566" y="0"/>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0" name="Freeform 69">
              <a:extLst>
                <a:ext uri="{FF2B5EF4-FFF2-40B4-BE49-F238E27FC236}">
                  <a16:creationId xmlns:a16="http://schemas.microsoft.com/office/drawing/2014/main" id="{9FB5C00A-41F9-F6D7-A434-4C79B01BE6F2}"/>
                </a:ext>
              </a:extLst>
            </p:cNvPr>
            <p:cNvSpPr>
              <a:spLocks/>
            </p:cNvSpPr>
            <p:nvPr/>
          </p:nvSpPr>
          <p:spPr bwMode="auto">
            <a:xfrm>
              <a:off x="6573304" y="2044096"/>
              <a:ext cx="1492667" cy="1536886"/>
            </a:xfrm>
            <a:custGeom>
              <a:avLst/>
              <a:gdLst>
                <a:gd name="T0" fmla="*/ 133 w 699"/>
                <a:gd name="T1" fmla="*/ 720 h 720"/>
                <a:gd name="T2" fmla="*/ 699 w 699"/>
                <a:gd name="T3" fmla="*/ 720 h 720"/>
                <a:gd name="T4" fmla="*/ 401 w 699"/>
                <a:gd name="T5" fmla="*/ 0 h 720"/>
                <a:gd name="T6" fmla="*/ 0 w 699"/>
                <a:gd name="T7" fmla="*/ 401 h 720"/>
                <a:gd name="T8" fmla="*/ 133 w 699"/>
                <a:gd name="T9" fmla="*/ 720 h 720"/>
              </a:gdLst>
              <a:ahLst/>
              <a:cxnLst>
                <a:cxn ang="0">
                  <a:pos x="T0" y="T1"/>
                </a:cxn>
                <a:cxn ang="0">
                  <a:pos x="T2" y="T3"/>
                </a:cxn>
                <a:cxn ang="0">
                  <a:pos x="T4" y="T5"/>
                </a:cxn>
                <a:cxn ang="0">
                  <a:pos x="T6" y="T7"/>
                </a:cxn>
                <a:cxn ang="0">
                  <a:pos x="T8" y="T9"/>
                </a:cxn>
              </a:cxnLst>
              <a:rect l="0" t="0" r="r" b="b"/>
              <a:pathLst>
                <a:path w="699" h="720">
                  <a:moveTo>
                    <a:pt x="133" y="720"/>
                  </a:moveTo>
                  <a:cubicBezTo>
                    <a:pt x="699" y="720"/>
                    <a:pt x="699" y="720"/>
                    <a:pt x="699" y="720"/>
                  </a:cubicBezTo>
                  <a:cubicBezTo>
                    <a:pt x="699" y="439"/>
                    <a:pt x="585" y="185"/>
                    <a:pt x="401" y="0"/>
                  </a:cubicBezTo>
                  <a:cubicBezTo>
                    <a:pt x="0" y="401"/>
                    <a:pt x="0" y="401"/>
                    <a:pt x="0" y="401"/>
                  </a:cubicBezTo>
                  <a:cubicBezTo>
                    <a:pt x="82" y="483"/>
                    <a:pt x="133" y="596"/>
                    <a:pt x="133" y="720"/>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1" name="Freeform 70">
              <a:extLst>
                <a:ext uri="{FF2B5EF4-FFF2-40B4-BE49-F238E27FC236}">
                  <a16:creationId xmlns:a16="http://schemas.microsoft.com/office/drawing/2014/main" id="{1D3C08AA-E560-F4E7-0477-0A35B66995F8}"/>
                </a:ext>
              </a:extLst>
            </p:cNvPr>
            <p:cNvSpPr>
              <a:spLocks/>
            </p:cNvSpPr>
            <p:nvPr/>
          </p:nvSpPr>
          <p:spPr bwMode="auto">
            <a:xfrm>
              <a:off x="5892626" y="4264339"/>
              <a:ext cx="1536885" cy="1489988"/>
            </a:xfrm>
            <a:custGeom>
              <a:avLst/>
              <a:gdLst>
                <a:gd name="T0" fmla="*/ 0 w 720"/>
                <a:gd name="T1" fmla="*/ 132 h 698"/>
                <a:gd name="T2" fmla="*/ 0 w 720"/>
                <a:gd name="T3" fmla="*/ 698 h 698"/>
                <a:gd name="T4" fmla="*/ 720 w 720"/>
                <a:gd name="T5" fmla="*/ 400 h 698"/>
                <a:gd name="T6" fmla="*/ 319 w 720"/>
                <a:gd name="T7" fmla="*/ 0 h 698"/>
                <a:gd name="T8" fmla="*/ 0 w 720"/>
                <a:gd name="T9" fmla="*/ 132 h 698"/>
              </a:gdLst>
              <a:ahLst/>
              <a:cxnLst>
                <a:cxn ang="0">
                  <a:pos x="T0" y="T1"/>
                </a:cxn>
                <a:cxn ang="0">
                  <a:pos x="T2" y="T3"/>
                </a:cxn>
                <a:cxn ang="0">
                  <a:pos x="T4" y="T5"/>
                </a:cxn>
                <a:cxn ang="0">
                  <a:pos x="T6" y="T7"/>
                </a:cxn>
                <a:cxn ang="0">
                  <a:pos x="T8" y="T9"/>
                </a:cxn>
              </a:cxnLst>
              <a:rect l="0" t="0" r="r" b="b"/>
              <a:pathLst>
                <a:path w="720" h="698">
                  <a:moveTo>
                    <a:pt x="0" y="132"/>
                  </a:moveTo>
                  <a:cubicBezTo>
                    <a:pt x="0" y="698"/>
                    <a:pt x="0" y="698"/>
                    <a:pt x="0" y="698"/>
                  </a:cubicBezTo>
                  <a:cubicBezTo>
                    <a:pt x="281" y="698"/>
                    <a:pt x="536" y="584"/>
                    <a:pt x="720" y="400"/>
                  </a:cubicBezTo>
                  <a:cubicBezTo>
                    <a:pt x="319" y="0"/>
                    <a:pt x="319" y="0"/>
                    <a:pt x="319" y="0"/>
                  </a:cubicBezTo>
                  <a:cubicBezTo>
                    <a:pt x="238" y="82"/>
                    <a:pt x="125" y="132"/>
                    <a:pt x="0" y="132"/>
                  </a:cubicBezTo>
                </a:path>
              </a:pathLst>
            </a:custGeom>
            <a:grpFill/>
            <a:ln>
              <a:solidFill>
                <a:schemeClr val="bg1"/>
              </a:solidFill>
            </a:ln>
            <a:effectLst>
              <a:outerShdw blurRad="50800" dist="50800" dir="5400000" algn="ctr" rotWithShape="0">
                <a:schemeClr val="bg1">
                  <a:lumMod val="95000"/>
                </a:schemeClr>
              </a:outerShdw>
            </a:effectLst>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2" name="Freeform 71">
              <a:extLst>
                <a:ext uri="{FF2B5EF4-FFF2-40B4-BE49-F238E27FC236}">
                  <a16:creationId xmlns:a16="http://schemas.microsoft.com/office/drawing/2014/main" id="{DF9FF1F6-2C40-AAE1-71F7-B33DDA272A00}"/>
                </a:ext>
              </a:extLst>
            </p:cNvPr>
            <p:cNvSpPr>
              <a:spLocks/>
            </p:cNvSpPr>
            <p:nvPr/>
          </p:nvSpPr>
          <p:spPr bwMode="auto">
            <a:xfrm>
              <a:off x="5892626" y="1407635"/>
              <a:ext cx="1536885" cy="1492667"/>
            </a:xfrm>
            <a:custGeom>
              <a:avLst/>
              <a:gdLst>
                <a:gd name="T0" fmla="*/ 319 w 720"/>
                <a:gd name="T1" fmla="*/ 699 h 699"/>
                <a:gd name="T2" fmla="*/ 720 w 720"/>
                <a:gd name="T3" fmla="*/ 298 h 699"/>
                <a:gd name="T4" fmla="*/ 0 w 720"/>
                <a:gd name="T5" fmla="*/ 0 h 699"/>
                <a:gd name="T6" fmla="*/ 0 w 720"/>
                <a:gd name="T7" fmla="*/ 567 h 699"/>
                <a:gd name="T8" fmla="*/ 319 w 720"/>
                <a:gd name="T9" fmla="*/ 699 h 699"/>
              </a:gdLst>
              <a:ahLst/>
              <a:cxnLst>
                <a:cxn ang="0">
                  <a:pos x="T0" y="T1"/>
                </a:cxn>
                <a:cxn ang="0">
                  <a:pos x="T2" y="T3"/>
                </a:cxn>
                <a:cxn ang="0">
                  <a:pos x="T4" y="T5"/>
                </a:cxn>
                <a:cxn ang="0">
                  <a:pos x="T6" y="T7"/>
                </a:cxn>
                <a:cxn ang="0">
                  <a:pos x="T8" y="T9"/>
                </a:cxn>
              </a:cxnLst>
              <a:rect l="0" t="0" r="r" b="b"/>
              <a:pathLst>
                <a:path w="720" h="699">
                  <a:moveTo>
                    <a:pt x="319" y="699"/>
                  </a:moveTo>
                  <a:cubicBezTo>
                    <a:pt x="720" y="298"/>
                    <a:pt x="720" y="298"/>
                    <a:pt x="720" y="298"/>
                  </a:cubicBezTo>
                  <a:cubicBezTo>
                    <a:pt x="536" y="114"/>
                    <a:pt x="281" y="0"/>
                    <a:pt x="0" y="0"/>
                  </a:cubicBezTo>
                  <a:cubicBezTo>
                    <a:pt x="0" y="567"/>
                    <a:pt x="0" y="567"/>
                    <a:pt x="0" y="567"/>
                  </a:cubicBezTo>
                  <a:cubicBezTo>
                    <a:pt x="125" y="567"/>
                    <a:pt x="238" y="617"/>
                    <a:pt x="319" y="699"/>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3" name="Freeform 72">
              <a:extLst>
                <a:ext uri="{FF2B5EF4-FFF2-40B4-BE49-F238E27FC236}">
                  <a16:creationId xmlns:a16="http://schemas.microsoft.com/office/drawing/2014/main" id="{65E2083A-15BE-2FAF-B6E8-6CB3EEA996D1}"/>
                </a:ext>
              </a:extLst>
            </p:cNvPr>
            <p:cNvSpPr>
              <a:spLocks/>
            </p:cNvSpPr>
            <p:nvPr/>
          </p:nvSpPr>
          <p:spPr bwMode="auto">
            <a:xfrm>
              <a:off x="6573304" y="3580982"/>
              <a:ext cx="1492667" cy="1536886"/>
            </a:xfrm>
            <a:custGeom>
              <a:avLst/>
              <a:gdLst>
                <a:gd name="T0" fmla="*/ 699 w 699"/>
                <a:gd name="T1" fmla="*/ 0 h 720"/>
                <a:gd name="T2" fmla="*/ 699 w 699"/>
                <a:gd name="T3" fmla="*/ 0 h 720"/>
                <a:gd name="T4" fmla="*/ 133 w 699"/>
                <a:gd name="T5" fmla="*/ 0 h 720"/>
                <a:gd name="T6" fmla="*/ 133 w 699"/>
                <a:gd name="T7" fmla="*/ 0 h 720"/>
                <a:gd name="T8" fmla="*/ 0 w 699"/>
                <a:gd name="T9" fmla="*/ 320 h 720"/>
                <a:gd name="T10" fmla="*/ 401 w 699"/>
                <a:gd name="T11" fmla="*/ 720 h 720"/>
                <a:gd name="T12" fmla="*/ 699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699" y="0"/>
                  </a:moveTo>
                  <a:cubicBezTo>
                    <a:pt x="699" y="0"/>
                    <a:pt x="699" y="0"/>
                    <a:pt x="699" y="0"/>
                  </a:cubicBezTo>
                  <a:cubicBezTo>
                    <a:pt x="133" y="0"/>
                    <a:pt x="133" y="0"/>
                    <a:pt x="133" y="0"/>
                  </a:cubicBezTo>
                  <a:cubicBezTo>
                    <a:pt x="133" y="0"/>
                    <a:pt x="133" y="0"/>
                    <a:pt x="133" y="0"/>
                  </a:cubicBezTo>
                  <a:cubicBezTo>
                    <a:pt x="133" y="125"/>
                    <a:pt x="82" y="238"/>
                    <a:pt x="0" y="320"/>
                  </a:cubicBezTo>
                  <a:cubicBezTo>
                    <a:pt x="401" y="720"/>
                    <a:pt x="401" y="720"/>
                    <a:pt x="401" y="720"/>
                  </a:cubicBezTo>
                  <a:cubicBezTo>
                    <a:pt x="585" y="536"/>
                    <a:pt x="699" y="281"/>
                    <a:pt x="699" y="0"/>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5" name="Freeform 73">
              <a:extLst>
                <a:ext uri="{FF2B5EF4-FFF2-40B4-BE49-F238E27FC236}">
                  <a16:creationId xmlns:a16="http://schemas.microsoft.com/office/drawing/2014/main" id="{0B54D63E-43E7-397B-AB4E-613B08E5836F}"/>
                </a:ext>
              </a:extLst>
            </p:cNvPr>
            <p:cNvSpPr>
              <a:spLocks/>
            </p:cNvSpPr>
            <p:nvPr/>
          </p:nvSpPr>
          <p:spPr bwMode="auto">
            <a:xfrm>
              <a:off x="4355742" y="4264339"/>
              <a:ext cx="1536885" cy="1489988"/>
            </a:xfrm>
            <a:custGeom>
              <a:avLst/>
              <a:gdLst>
                <a:gd name="T0" fmla="*/ 720 w 720"/>
                <a:gd name="T1" fmla="*/ 132 h 698"/>
                <a:gd name="T2" fmla="*/ 401 w 720"/>
                <a:gd name="T3" fmla="*/ 0 h 698"/>
                <a:gd name="T4" fmla="*/ 0 w 720"/>
                <a:gd name="T5" fmla="*/ 400 h 698"/>
                <a:gd name="T6" fmla="*/ 720 w 720"/>
                <a:gd name="T7" fmla="*/ 698 h 698"/>
                <a:gd name="T8" fmla="*/ 720 w 720"/>
                <a:gd name="T9" fmla="*/ 698 h 698"/>
                <a:gd name="T10" fmla="*/ 720 w 720"/>
                <a:gd name="T11" fmla="*/ 132 h 698"/>
                <a:gd name="T12" fmla="*/ 720 w 720"/>
                <a:gd name="T13" fmla="*/ 132 h 698"/>
              </a:gdLst>
              <a:ahLst/>
              <a:cxnLst>
                <a:cxn ang="0">
                  <a:pos x="T0" y="T1"/>
                </a:cxn>
                <a:cxn ang="0">
                  <a:pos x="T2" y="T3"/>
                </a:cxn>
                <a:cxn ang="0">
                  <a:pos x="T4" y="T5"/>
                </a:cxn>
                <a:cxn ang="0">
                  <a:pos x="T6" y="T7"/>
                </a:cxn>
                <a:cxn ang="0">
                  <a:pos x="T8" y="T9"/>
                </a:cxn>
                <a:cxn ang="0">
                  <a:pos x="T10" y="T11"/>
                </a:cxn>
                <a:cxn ang="0">
                  <a:pos x="T12" y="T13"/>
                </a:cxn>
              </a:cxnLst>
              <a:rect l="0" t="0" r="r" b="b"/>
              <a:pathLst>
                <a:path w="720" h="698">
                  <a:moveTo>
                    <a:pt x="720" y="132"/>
                  </a:moveTo>
                  <a:cubicBezTo>
                    <a:pt x="595" y="132"/>
                    <a:pt x="482" y="82"/>
                    <a:pt x="401" y="0"/>
                  </a:cubicBezTo>
                  <a:cubicBezTo>
                    <a:pt x="0" y="400"/>
                    <a:pt x="0" y="400"/>
                    <a:pt x="0" y="400"/>
                  </a:cubicBezTo>
                  <a:cubicBezTo>
                    <a:pt x="184" y="584"/>
                    <a:pt x="439" y="698"/>
                    <a:pt x="720" y="698"/>
                  </a:cubicBezTo>
                  <a:cubicBezTo>
                    <a:pt x="720" y="698"/>
                    <a:pt x="720" y="698"/>
                    <a:pt x="720" y="698"/>
                  </a:cubicBezTo>
                  <a:cubicBezTo>
                    <a:pt x="720" y="132"/>
                    <a:pt x="720" y="132"/>
                    <a:pt x="720" y="132"/>
                  </a:cubicBezTo>
                  <a:cubicBezTo>
                    <a:pt x="720" y="132"/>
                    <a:pt x="720" y="132"/>
                    <a:pt x="720" y="132"/>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4" name="Freeform 74">
              <a:extLst>
                <a:ext uri="{FF2B5EF4-FFF2-40B4-BE49-F238E27FC236}">
                  <a16:creationId xmlns:a16="http://schemas.microsoft.com/office/drawing/2014/main" id="{578FE825-A716-2A2B-A632-88D98768840C}"/>
                </a:ext>
              </a:extLst>
            </p:cNvPr>
            <p:cNvSpPr>
              <a:spLocks/>
            </p:cNvSpPr>
            <p:nvPr/>
          </p:nvSpPr>
          <p:spPr bwMode="auto">
            <a:xfrm>
              <a:off x="4355742" y="1407635"/>
              <a:ext cx="1536885" cy="1492667"/>
            </a:xfrm>
            <a:custGeom>
              <a:avLst/>
              <a:gdLst>
                <a:gd name="T0" fmla="*/ 720 w 720"/>
                <a:gd name="T1" fmla="*/ 567 h 699"/>
                <a:gd name="T2" fmla="*/ 720 w 720"/>
                <a:gd name="T3" fmla="*/ 567 h 699"/>
                <a:gd name="T4" fmla="*/ 720 w 720"/>
                <a:gd name="T5" fmla="*/ 0 h 699"/>
                <a:gd name="T6" fmla="*/ 720 w 720"/>
                <a:gd name="T7" fmla="*/ 0 h 699"/>
                <a:gd name="T8" fmla="*/ 0 w 720"/>
                <a:gd name="T9" fmla="*/ 298 h 699"/>
                <a:gd name="T10" fmla="*/ 401 w 720"/>
                <a:gd name="T11" fmla="*/ 699 h 699"/>
                <a:gd name="T12" fmla="*/ 720 w 720"/>
                <a:gd name="T13" fmla="*/ 567 h 699"/>
              </a:gdLst>
              <a:ahLst/>
              <a:cxnLst>
                <a:cxn ang="0">
                  <a:pos x="T0" y="T1"/>
                </a:cxn>
                <a:cxn ang="0">
                  <a:pos x="T2" y="T3"/>
                </a:cxn>
                <a:cxn ang="0">
                  <a:pos x="T4" y="T5"/>
                </a:cxn>
                <a:cxn ang="0">
                  <a:pos x="T6" y="T7"/>
                </a:cxn>
                <a:cxn ang="0">
                  <a:pos x="T8" y="T9"/>
                </a:cxn>
                <a:cxn ang="0">
                  <a:pos x="T10" y="T11"/>
                </a:cxn>
                <a:cxn ang="0">
                  <a:pos x="T12" y="T13"/>
                </a:cxn>
              </a:cxnLst>
              <a:rect l="0" t="0" r="r" b="b"/>
              <a:pathLst>
                <a:path w="720" h="699">
                  <a:moveTo>
                    <a:pt x="720" y="567"/>
                  </a:moveTo>
                  <a:cubicBezTo>
                    <a:pt x="720" y="567"/>
                    <a:pt x="720" y="567"/>
                    <a:pt x="720" y="567"/>
                  </a:cubicBezTo>
                  <a:cubicBezTo>
                    <a:pt x="720" y="0"/>
                    <a:pt x="720" y="0"/>
                    <a:pt x="720" y="0"/>
                  </a:cubicBezTo>
                  <a:cubicBezTo>
                    <a:pt x="720" y="0"/>
                    <a:pt x="720" y="0"/>
                    <a:pt x="720" y="0"/>
                  </a:cubicBezTo>
                  <a:cubicBezTo>
                    <a:pt x="439" y="0"/>
                    <a:pt x="184" y="114"/>
                    <a:pt x="0" y="298"/>
                  </a:cubicBezTo>
                  <a:cubicBezTo>
                    <a:pt x="401" y="699"/>
                    <a:pt x="401" y="699"/>
                    <a:pt x="401" y="699"/>
                  </a:cubicBezTo>
                  <a:cubicBezTo>
                    <a:pt x="482" y="617"/>
                    <a:pt x="595" y="567"/>
                    <a:pt x="720" y="567"/>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5" name="Freeform 76">
              <a:extLst>
                <a:ext uri="{FF2B5EF4-FFF2-40B4-BE49-F238E27FC236}">
                  <a16:creationId xmlns:a16="http://schemas.microsoft.com/office/drawing/2014/main" id="{C00BCAFB-37DE-DA49-45AD-1881619662AA}"/>
                </a:ext>
              </a:extLst>
            </p:cNvPr>
            <p:cNvSpPr>
              <a:spLocks/>
            </p:cNvSpPr>
            <p:nvPr/>
          </p:nvSpPr>
          <p:spPr bwMode="auto">
            <a:xfrm>
              <a:off x="3719281" y="2044096"/>
              <a:ext cx="1492667" cy="1536886"/>
            </a:xfrm>
            <a:custGeom>
              <a:avLst/>
              <a:gdLst>
                <a:gd name="T0" fmla="*/ 699 w 699"/>
                <a:gd name="T1" fmla="*/ 401 h 720"/>
                <a:gd name="T2" fmla="*/ 298 w 699"/>
                <a:gd name="T3" fmla="*/ 0 h 720"/>
                <a:gd name="T4" fmla="*/ 0 w 699"/>
                <a:gd name="T5" fmla="*/ 720 h 720"/>
                <a:gd name="T6" fmla="*/ 566 w 699"/>
                <a:gd name="T7" fmla="*/ 720 h 720"/>
                <a:gd name="T8" fmla="*/ 699 w 699"/>
                <a:gd name="T9" fmla="*/ 401 h 720"/>
              </a:gdLst>
              <a:ahLst/>
              <a:cxnLst>
                <a:cxn ang="0">
                  <a:pos x="T0" y="T1"/>
                </a:cxn>
                <a:cxn ang="0">
                  <a:pos x="T2" y="T3"/>
                </a:cxn>
                <a:cxn ang="0">
                  <a:pos x="T4" y="T5"/>
                </a:cxn>
                <a:cxn ang="0">
                  <a:pos x="T6" y="T7"/>
                </a:cxn>
                <a:cxn ang="0">
                  <a:pos x="T8" y="T9"/>
                </a:cxn>
              </a:cxnLst>
              <a:rect l="0" t="0" r="r" b="b"/>
              <a:pathLst>
                <a:path w="699" h="720">
                  <a:moveTo>
                    <a:pt x="699" y="401"/>
                  </a:moveTo>
                  <a:cubicBezTo>
                    <a:pt x="298" y="0"/>
                    <a:pt x="298" y="0"/>
                    <a:pt x="298" y="0"/>
                  </a:cubicBezTo>
                  <a:cubicBezTo>
                    <a:pt x="114" y="185"/>
                    <a:pt x="0" y="439"/>
                    <a:pt x="0" y="720"/>
                  </a:cubicBezTo>
                  <a:cubicBezTo>
                    <a:pt x="566" y="720"/>
                    <a:pt x="566" y="720"/>
                    <a:pt x="566" y="720"/>
                  </a:cubicBezTo>
                  <a:cubicBezTo>
                    <a:pt x="566" y="596"/>
                    <a:pt x="617" y="483"/>
                    <a:pt x="699" y="401"/>
                  </a:cubicBezTo>
                </a:path>
              </a:pathLst>
            </a:custGeom>
            <a:grpFill/>
            <a:ln w="25400">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grpSp>
      <p:sp>
        <p:nvSpPr>
          <p:cNvPr id="28" name="Oval 27">
            <a:extLst>
              <a:ext uri="{FF2B5EF4-FFF2-40B4-BE49-F238E27FC236}">
                <a16:creationId xmlns:a16="http://schemas.microsoft.com/office/drawing/2014/main" id="{2CB479D8-DF34-FD68-2B82-3E9CB80312F2}"/>
              </a:ext>
            </a:extLst>
          </p:cNvPr>
          <p:cNvSpPr/>
          <p:nvPr/>
        </p:nvSpPr>
        <p:spPr>
          <a:xfrm>
            <a:off x="5613267" y="3013573"/>
            <a:ext cx="1645920" cy="16459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6477EAF-A683-3203-DBE9-D7EE96E83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7" name="TextBox 6">
            <a:extLst>
              <a:ext uri="{FF2B5EF4-FFF2-40B4-BE49-F238E27FC236}">
                <a16:creationId xmlns:a16="http://schemas.microsoft.com/office/drawing/2014/main" id="{A80ABE35-348F-0894-4232-CCF3219CFCA9}"/>
              </a:ext>
            </a:extLst>
          </p:cNvPr>
          <p:cNvSpPr txBox="1"/>
          <p:nvPr/>
        </p:nvSpPr>
        <p:spPr>
          <a:xfrm>
            <a:off x="1498433" y="114093"/>
            <a:ext cx="8423202" cy="561051"/>
          </a:xfrm>
          <a:prstGeom prst="rect">
            <a:avLst/>
          </a:prstGeom>
          <a:noFill/>
        </p:spPr>
        <p:txBody>
          <a:bodyPr wrap="square" rtlCol="0">
            <a:spAutoFit/>
          </a:bodyPr>
          <a:lstStyle/>
          <a:p>
            <a:r>
              <a:rPr lang="en-US" sz="3046" b="1" dirty="0">
                <a:solidFill>
                  <a:srgbClr val="0070C0"/>
                </a:solidFill>
                <a:latin typeface="Segoe UI" panose="020B0502040204020203" pitchFamily="34" charset="0"/>
                <a:cs typeface="Segoe UI" panose="020B0502040204020203" pitchFamily="34" charset="0"/>
              </a:rPr>
              <a:t>Products &amp; Managed Services</a:t>
            </a:r>
          </a:p>
        </p:txBody>
      </p:sp>
      <p:pic>
        <p:nvPicPr>
          <p:cNvPr id="34" name="Picture 33" descr="Logo, icon&#10;&#10;Description automatically generated">
            <a:hlinkClick r:id="rId3" action="ppaction://hlinksldjump"/>
            <a:extLst>
              <a:ext uri="{FF2B5EF4-FFF2-40B4-BE49-F238E27FC236}">
                <a16:creationId xmlns:a16="http://schemas.microsoft.com/office/drawing/2014/main" id="{3D1823F1-FBE3-C96C-3116-767C4FE2FDE5}"/>
              </a:ext>
            </a:extLst>
          </p:cNvPr>
          <p:cNvPicPr>
            <a:picLocks noChangeAspect="1"/>
          </p:cNvPicPr>
          <p:nvPr/>
        </p:nvPicPr>
        <p:blipFill>
          <a:blip r:embed="rId4"/>
          <a:stretch>
            <a:fillRect/>
          </a:stretch>
        </p:blipFill>
        <p:spPr>
          <a:xfrm>
            <a:off x="6933477" y="2698238"/>
            <a:ext cx="741293" cy="591457"/>
          </a:xfrm>
          <a:prstGeom prst="rect">
            <a:avLst/>
          </a:prstGeom>
        </p:spPr>
      </p:pic>
      <p:pic>
        <p:nvPicPr>
          <p:cNvPr id="35" name="Picture 34" descr="Logo&#10;&#10;Description automatically generated">
            <a:hlinkClick r:id="rId5" action="ppaction://hlinksldjump"/>
            <a:extLst>
              <a:ext uri="{FF2B5EF4-FFF2-40B4-BE49-F238E27FC236}">
                <a16:creationId xmlns:a16="http://schemas.microsoft.com/office/drawing/2014/main" id="{6FF81BAC-C0B6-14A9-DE4B-0BEB6011D5AD}"/>
              </a:ext>
            </a:extLst>
          </p:cNvPr>
          <p:cNvPicPr>
            <a:picLocks noChangeAspect="1"/>
          </p:cNvPicPr>
          <p:nvPr/>
        </p:nvPicPr>
        <p:blipFill>
          <a:blip r:embed="rId6"/>
          <a:stretch>
            <a:fillRect/>
          </a:stretch>
        </p:blipFill>
        <p:spPr>
          <a:xfrm>
            <a:off x="6206110" y="4756376"/>
            <a:ext cx="577519" cy="602868"/>
          </a:xfrm>
          <a:prstGeom prst="rect">
            <a:avLst/>
          </a:prstGeom>
        </p:spPr>
      </p:pic>
      <p:pic>
        <p:nvPicPr>
          <p:cNvPr id="36" name="Picture 35" descr="Icon&#10;&#10;Description automatically generated">
            <a:hlinkClick r:id="rId7" action="ppaction://hlinksldjump"/>
            <a:extLst>
              <a:ext uri="{FF2B5EF4-FFF2-40B4-BE49-F238E27FC236}">
                <a16:creationId xmlns:a16="http://schemas.microsoft.com/office/drawing/2014/main" id="{A9820831-6D1D-A672-4877-3982F32E85D2}"/>
              </a:ext>
            </a:extLst>
          </p:cNvPr>
          <p:cNvPicPr>
            <a:picLocks noChangeAspect="1"/>
          </p:cNvPicPr>
          <p:nvPr/>
        </p:nvPicPr>
        <p:blipFill>
          <a:blip r:embed="rId8"/>
          <a:stretch>
            <a:fillRect/>
          </a:stretch>
        </p:blipFill>
        <p:spPr>
          <a:xfrm>
            <a:off x="7361121" y="3504244"/>
            <a:ext cx="785079" cy="599079"/>
          </a:xfrm>
          <a:prstGeom prst="rect">
            <a:avLst/>
          </a:prstGeom>
        </p:spPr>
      </p:pic>
      <p:pic>
        <p:nvPicPr>
          <p:cNvPr id="37" name="Picture 36" descr="Icon&#10;&#10;Description automatically generated">
            <a:extLst>
              <a:ext uri="{FF2B5EF4-FFF2-40B4-BE49-F238E27FC236}">
                <a16:creationId xmlns:a16="http://schemas.microsoft.com/office/drawing/2014/main" id="{BE68F38E-9ED2-58A6-428E-4CCBC2F44E16}"/>
              </a:ext>
            </a:extLst>
          </p:cNvPr>
          <p:cNvPicPr>
            <a:picLocks noChangeAspect="1"/>
          </p:cNvPicPr>
          <p:nvPr/>
        </p:nvPicPr>
        <p:blipFill>
          <a:blip r:embed="rId9"/>
          <a:stretch>
            <a:fillRect/>
          </a:stretch>
        </p:blipFill>
        <p:spPr>
          <a:xfrm>
            <a:off x="6888373" y="4431286"/>
            <a:ext cx="853669" cy="599876"/>
          </a:xfrm>
          <a:prstGeom prst="rect">
            <a:avLst/>
          </a:prstGeom>
        </p:spPr>
      </p:pic>
      <p:pic>
        <p:nvPicPr>
          <p:cNvPr id="40" name="Picture 39">
            <a:hlinkClick r:id="rId10" action="ppaction://hlinksldjump"/>
            <a:extLst>
              <a:ext uri="{FF2B5EF4-FFF2-40B4-BE49-F238E27FC236}">
                <a16:creationId xmlns:a16="http://schemas.microsoft.com/office/drawing/2014/main" id="{99F45C40-C89B-68EF-3C12-7B93332FC63B}"/>
              </a:ext>
            </a:extLst>
          </p:cNvPr>
          <p:cNvPicPr>
            <a:picLocks noChangeAspect="1"/>
          </p:cNvPicPr>
          <p:nvPr/>
        </p:nvPicPr>
        <p:blipFill>
          <a:blip r:embed="rId11"/>
          <a:srcRect/>
          <a:stretch/>
        </p:blipFill>
        <p:spPr>
          <a:xfrm>
            <a:off x="4811665" y="3485250"/>
            <a:ext cx="902211" cy="603504"/>
          </a:xfrm>
          <a:prstGeom prst="rect">
            <a:avLst/>
          </a:prstGeom>
        </p:spPr>
      </p:pic>
      <p:pic>
        <p:nvPicPr>
          <p:cNvPr id="50" name="Picture 49">
            <a:hlinkClick r:id="rId12" action="ppaction://hlinksldjump"/>
            <a:extLst>
              <a:ext uri="{FF2B5EF4-FFF2-40B4-BE49-F238E27FC236}">
                <a16:creationId xmlns:a16="http://schemas.microsoft.com/office/drawing/2014/main" id="{99A22AC3-079C-04DE-C847-ECC0CE6E07CF}"/>
              </a:ext>
            </a:extLst>
          </p:cNvPr>
          <p:cNvPicPr>
            <a:picLocks noChangeAspect="1"/>
          </p:cNvPicPr>
          <p:nvPr/>
        </p:nvPicPr>
        <p:blipFill>
          <a:blip r:embed="rId13"/>
          <a:srcRect/>
          <a:stretch/>
        </p:blipFill>
        <p:spPr>
          <a:xfrm>
            <a:off x="6132531" y="2286682"/>
            <a:ext cx="901555" cy="610731"/>
          </a:xfrm>
          <a:prstGeom prst="rect">
            <a:avLst/>
          </a:prstGeom>
        </p:spPr>
      </p:pic>
      <p:sp>
        <p:nvSpPr>
          <p:cNvPr id="2" name="Oval 1">
            <a:extLst>
              <a:ext uri="{FF2B5EF4-FFF2-40B4-BE49-F238E27FC236}">
                <a16:creationId xmlns:a16="http://schemas.microsoft.com/office/drawing/2014/main" id="{880A479E-3F35-C0E1-417A-979926FF75F5}"/>
              </a:ext>
            </a:extLst>
          </p:cNvPr>
          <p:cNvSpPr/>
          <p:nvPr/>
        </p:nvSpPr>
        <p:spPr>
          <a:xfrm>
            <a:off x="5625971" y="7689587"/>
            <a:ext cx="914400" cy="914400"/>
          </a:xfrm>
          <a:prstGeom prst="ellipse">
            <a:avLst/>
          </a:prstGeom>
          <a:noFill/>
          <a:ln w="57150" cap="flat" cmpd="sng" algn="ctr">
            <a:solidFill>
              <a:srgbClr val="7030A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AE0406C-6A77-B882-B825-0CB64AE419C2}"/>
              </a:ext>
            </a:extLst>
          </p:cNvPr>
          <p:cNvSpPr txBox="1"/>
          <p:nvPr/>
        </p:nvSpPr>
        <p:spPr>
          <a:xfrm>
            <a:off x="5322334" y="877952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sz="2000" b="1" i="0" u="none" strike="noStrike" kern="0" cap="none" spc="0" normalizeH="0" baseline="0" noProof="1">
                <a:ln>
                  <a:noFill/>
                </a:ln>
                <a:solidFill>
                  <a:srgbClr val="7030A0"/>
                </a:solidFill>
                <a:effectLst/>
                <a:uLnTx/>
                <a:uFillTx/>
              </a:rPr>
              <a:t>Sales</a:t>
            </a:r>
          </a:p>
        </p:txBody>
      </p:sp>
      <p:pic>
        <p:nvPicPr>
          <p:cNvPr id="16" name="Picture 15" descr="Shape&#10;&#10;Description automatically generated with low confidence">
            <a:extLst>
              <a:ext uri="{FF2B5EF4-FFF2-40B4-BE49-F238E27FC236}">
                <a16:creationId xmlns:a16="http://schemas.microsoft.com/office/drawing/2014/main" id="{35B6B772-F138-B121-56F3-7BFB9C1F146C}"/>
              </a:ext>
            </a:extLst>
          </p:cNvPr>
          <p:cNvPicPr>
            <a:picLocks noChangeAspect="1"/>
          </p:cNvPicPr>
          <p:nvPr/>
        </p:nvPicPr>
        <p:blipFill>
          <a:blip r:embed="rId14"/>
          <a:stretch>
            <a:fillRect/>
          </a:stretch>
        </p:blipFill>
        <p:spPr>
          <a:xfrm>
            <a:off x="5811036" y="7865127"/>
            <a:ext cx="563319" cy="563319"/>
          </a:xfrm>
          <a:prstGeom prst="rect">
            <a:avLst/>
          </a:prstGeom>
        </p:spPr>
      </p:pic>
      <p:sp>
        <p:nvSpPr>
          <p:cNvPr id="18" name="Oval 17">
            <a:extLst>
              <a:ext uri="{FF2B5EF4-FFF2-40B4-BE49-F238E27FC236}">
                <a16:creationId xmlns:a16="http://schemas.microsoft.com/office/drawing/2014/main" id="{CFE95C6E-4316-D9C7-71B4-2A2B1E291417}"/>
              </a:ext>
            </a:extLst>
          </p:cNvPr>
          <p:cNvSpPr/>
          <p:nvPr/>
        </p:nvSpPr>
        <p:spPr>
          <a:xfrm>
            <a:off x="5638800" y="9279856"/>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839B44FD-687D-7BDB-AC38-2E5FFA6AD34F}"/>
              </a:ext>
            </a:extLst>
          </p:cNvPr>
          <p:cNvSpPr/>
          <p:nvPr/>
        </p:nvSpPr>
        <p:spPr>
          <a:xfrm>
            <a:off x="5628539" y="7357324"/>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A9A5BF1-066E-92F2-E863-A01454085534}"/>
              </a:ext>
            </a:extLst>
          </p:cNvPr>
          <p:cNvSpPr txBox="1"/>
          <p:nvPr/>
        </p:nvSpPr>
        <p:spPr>
          <a:xfrm>
            <a:off x="5335164" y="10373366"/>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VAS</a:t>
            </a:r>
            <a:endParaRPr kumimoji="0" lang="en-US" sz="1600" b="1" i="0" u="none" strike="noStrike" kern="0" cap="none" spc="0" normalizeH="0" baseline="0" noProof="1">
              <a:ln>
                <a:noFill/>
              </a:ln>
              <a:solidFill>
                <a:srgbClr val="FF5733"/>
              </a:solidFill>
              <a:effectLst/>
              <a:uLnTx/>
              <a:uFillTx/>
            </a:endParaRPr>
          </a:p>
        </p:txBody>
      </p:sp>
      <p:sp>
        <p:nvSpPr>
          <p:cNvPr id="23" name="TextBox 22">
            <a:extLst>
              <a:ext uri="{FF2B5EF4-FFF2-40B4-BE49-F238E27FC236}">
                <a16:creationId xmlns:a16="http://schemas.microsoft.com/office/drawing/2014/main" id="{0CD8B1E8-2A34-6A2D-3B78-297AE84512B3}"/>
              </a:ext>
            </a:extLst>
          </p:cNvPr>
          <p:cNvSpPr txBox="1"/>
          <p:nvPr/>
        </p:nvSpPr>
        <p:spPr>
          <a:xfrm>
            <a:off x="5335164" y="8431378"/>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Marketing</a:t>
            </a:r>
          </a:p>
        </p:txBody>
      </p:sp>
      <p:pic>
        <p:nvPicPr>
          <p:cNvPr id="26" name="Picture 25" descr="Shape&#10;&#10;Description automatically generated with low confidence">
            <a:extLst>
              <a:ext uri="{FF2B5EF4-FFF2-40B4-BE49-F238E27FC236}">
                <a16:creationId xmlns:a16="http://schemas.microsoft.com/office/drawing/2014/main" id="{0A8C4617-43BF-08CD-204F-2F4CDF8A0008}"/>
              </a:ext>
            </a:extLst>
          </p:cNvPr>
          <p:cNvPicPr>
            <a:picLocks noChangeAspect="1"/>
          </p:cNvPicPr>
          <p:nvPr/>
        </p:nvPicPr>
        <p:blipFill>
          <a:blip r:embed="rId15"/>
          <a:stretch>
            <a:fillRect/>
          </a:stretch>
        </p:blipFill>
        <p:spPr>
          <a:xfrm>
            <a:off x="5808222" y="9449278"/>
            <a:ext cx="575556" cy="575556"/>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ED2E4579-4644-FAD9-93D4-411E6842ACB9}"/>
              </a:ext>
            </a:extLst>
          </p:cNvPr>
          <p:cNvPicPr>
            <a:picLocks noChangeAspect="1"/>
          </p:cNvPicPr>
          <p:nvPr/>
        </p:nvPicPr>
        <p:blipFill>
          <a:blip r:embed="rId16"/>
          <a:stretch>
            <a:fillRect/>
          </a:stretch>
        </p:blipFill>
        <p:spPr>
          <a:xfrm>
            <a:off x="5830795" y="7549319"/>
            <a:ext cx="530410" cy="530410"/>
          </a:xfrm>
          <a:prstGeom prst="rect">
            <a:avLst/>
          </a:prstGeom>
        </p:spPr>
      </p:pic>
      <p:sp>
        <p:nvSpPr>
          <p:cNvPr id="29" name="Oval 28">
            <a:extLst>
              <a:ext uri="{FF2B5EF4-FFF2-40B4-BE49-F238E27FC236}">
                <a16:creationId xmlns:a16="http://schemas.microsoft.com/office/drawing/2014/main" id="{5F4D0292-5C88-2180-A676-387E4A906AB6}"/>
              </a:ext>
            </a:extLst>
          </p:cNvPr>
          <p:cNvSpPr/>
          <p:nvPr/>
        </p:nvSpPr>
        <p:spPr>
          <a:xfrm>
            <a:off x="5628539" y="8336175"/>
            <a:ext cx="914400" cy="914400"/>
          </a:xfrm>
          <a:prstGeom prst="ellipse">
            <a:avLst/>
          </a:prstGeom>
          <a:noFill/>
          <a:ln w="57150" cap="flat" cmpd="sng" algn="ctr">
            <a:solidFill>
              <a:srgbClr val="FFFF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057F7F7-4EB0-3166-0047-F9DDB7C389BC}"/>
              </a:ext>
            </a:extLst>
          </p:cNvPr>
          <p:cNvSpPr txBox="1"/>
          <p:nvPr/>
        </p:nvSpPr>
        <p:spPr>
          <a:xfrm>
            <a:off x="5335164" y="941022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FF00"/>
                </a:solidFill>
                <a:effectLst>
                  <a:outerShdw blurRad="50800" dist="38100" dir="5400000" algn="t" rotWithShape="0">
                    <a:prstClr val="black">
                      <a:alpha val="40000"/>
                    </a:prstClr>
                  </a:outerShdw>
                </a:effectLst>
                <a:uLnTx/>
                <a:uFillTx/>
              </a:rPr>
              <a:t>Marketing</a:t>
            </a:r>
          </a:p>
        </p:txBody>
      </p:sp>
      <p:pic>
        <p:nvPicPr>
          <p:cNvPr id="31" name="Picture 30" descr="Shape&#10;&#10;Description automatically generated with low confidence">
            <a:extLst>
              <a:ext uri="{FF2B5EF4-FFF2-40B4-BE49-F238E27FC236}">
                <a16:creationId xmlns:a16="http://schemas.microsoft.com/office/drawing/2014/main" id="{11A1783F-9206-9681-9833-67584BF90E73}"/>
              </a:ext>
            </a:extLst>
          </p:cNvPr>
          <p:cNvPicPr>
            <a:picLocks noChangeAspect="1"/>
          </p:cNvPicPr>
          <p:nvPr/>
        </p:nvPicPr>
        <p:blipFill>
          <a:blip r:embed="rId16"/>
          <a:stretch>
            <a:fillRect/>
          </a:stretch>
        </p:blipFill>
        <p:spPr>
          <a:xfrm>
            <a:off x="5830795" y="8528170"/>
            <a:ext cx="530410" cy="530410"/>
          </a:xfrm>
          <a:prstGeom prst="rect">
            <a:avLst/>
          </a:prstGeom>
        </p:spPr>
      </p:pic>
      <p:sp>
        <p:nvSpPr>
          <p:cNvPr id="32" name="Oval 31">
            <a:extLst>
              <a:ext uri="{FF2B5EF4-FFF2-40B4-BE49-F238E27FC236}">
                <a16:creationId xmlns:a16="http://schemas.microsoft.com/office/drawing/2014/main" id="{94C55FCF-EB14-4226-229E-BC75B402A442}"/>
              </a:ext>
            </a:extLst>
          </p:cNvPr>
          <p:cNvSpPr/>
          <p:nvPr/>
        </p:nvSpPr>
        <p:spPr>
          <a:xfrm>
            <a:off x="5638800" y="9799527"/>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F8BC6B1A-34F3-6A8C-4CAE-9AEC0905CC33}"/>
              </a:ext>
            </a:extLst>
          </p:cNvPr>
          <p:cNvSpPr/>
          <p:nvPr/>
        </p:nvSpPr>
        <p:spPr>
          <a:xfrm>
            <a:off x="5628539" y="7876995"/>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F9CDDBF9-7E61-A8B9-3D57-0C93AA124365}"/>
              </a:ext>
            </a:extLst>
          </p:cNvPr>
          <p:cNvSpPr txBox="1"/>
          <p:nvPr/>
        </p:nvSpPr>
        <p:spPr>
          <a:xfrm>
            <a:off x="5335164" y="1089303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Self Service</a:t>
            </a:r>
            <a:endParaRPr kumimoji="0" lang="en-US" sz="1600" b="1" i="0" u="none" strike="noStrike" kern="0" cap="none" spc="0" normalizeH="0" baseline="0" noProof="1">
              <a:ln>
                <a:noFill/>
              </a:ln>
              <a:solidFill>
                <a:srgbClr val="00B0F0"/>
              </a:solidFill>
              <a:effectLst/>
              <a:uLnTx/>
              <a:uFillTx/>
            </a:endParaRPr>
          </a:p>
        </p:txBody>
      </p:sp>
      <p:sp>
        <p:nvSpPr>
          <p:cNvPr id="43" name="TextBox 42">
            <a:extLst>
              <a:ext uri="{FF2B5EF4-FFF2-40B4-BE49-F238E27FC236}">
                <a16:creationId xmlns:a16="http://schemas.microsoft.com/office/drawing/2014/main" id="{1E3A1F21-F242-6BEE-16F2-D1C974BB91E5}"/>
              </a:ext>
            </a:extLst>
          </p:cNvPr>
          <p:cNvSpPr txBox="1"/>
          <p:nvPr/>
        </p:nvSpPr>
        <p:spPr>
          <a:xfrm>
            <a:off x="5335164" y="895104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Marketing</a:t>
            </a:r>
          </a:p>
        </p:txBody>
      </p:sp>
      <p:pic>
        <p:nvPicPr>
          <p:cNvPr id="44" name="Picture 43" descr="Shape&#10;&#10;Description automatically generated with low confidence">
            <a:extLst>
              <a:ext uri="{FF2B5EF4-FFF2-40B4-BE49-F238E27FC236}">
                <a16:creationId xmlns:a16="http://schemas.microsoft.com/office/drawing/2014/main" id="{4EBD6158-9993-5A56-D01A-BA61B5AE280A}"/>
              </a:ext>
            </a:extLst>
          </p:cNvPr>
          <p:cNvPicPr>
            <a:picLocks noChangeAspect="1"/>
          </p:cNvPicPr>
          <p:nvPr/>
        </p:nvPicPr>
        <p:blipFill>
          <a:blip r:embed="rId16"/>
          <a:stretch>
            <a:fillRect/>
          </a:stretch>
        </p:blipFill>
        <p:spPr>
          <a:xfrm>
            <a:off x="5830795" y="8068990"/>
            <a:ext cx="530410" cy="530410"/>
          </a:xfrm>
          <a:prstGeom prst="rect">
            <a:avLst/>
          </a:prstGeom>
        </p:spPr>
      </p:pic>
      <p:pic>
        <p:nvPicPr>
          <p:cNvPr id="45" name="Picture 44" descr="Shape&#10;&#10;Description automatically generated with low confidence">
            <a:extLst>
              <a:ext uri="{FF2B5EF4-FFF2-40B4-BE49-F238E27FC236}">
                <a16:creationId xmlns:a16="http://schemas.microsoft.com/office/drawing/2014/main" id="{3D720266-DB34-8B89-4D30-959F5558605A}"/>
              </a:ext>
            </a:extLst>
          </p:cNvPr>
          <p:cNvPicPr>
            <a:picLocks noChangeAspect="1"/>
          </p:cNvPicPr>
          <p:nvPr/>
        </p:nvPicPr>
        <p:blipFill>
          <a:blip r:embed="rId17"/>
          <a:stretch>
            <a:fillRect/>
          </a:stretch>
        </p:blipFill>
        <p:spPr>
          <a:xfrm>
            <a:off x="5859670" y="9997309"/>
            <a:ext cx="547657" cy="547657"/>
          </a:xfrm>
          <a:prstGeom prst="rect">
            <a:avLst/>
          </a:prstGeom>
        </p:spPr>
      </p:pic>
      <p:pic>
        <p:nvPicPr>
          <p:cNvPr id="46" name="Picture 45" descr="Shape&#10;&#10;Description automatically generated with low confidence">
            <a:extLst>
              <a:ext uri="{FF2B5EF4-FFF2-40B4-BE49-F238E27FC236}">
                <a16:creationId xmlns:a16="http://schemas.microsoft.com/office/drawing/2014/main" id="{092BD66F-58DE-3459-B53A-049467DE7D79}"/>
              </a:ext>
            </a:extLst>
          </p:cNvPr>
          <p:cNvPicPr>
            <a:picLocks noChangeAspect="1"/>
          </p:cNvPicPr>
          <p:nvPr/>
        </p:nvPicPr>
        <p:blipFill>
          <a:blip r:embed="rId18"/>
          <a:stretch>
            <a:fillRect/>
          </a:stretch>
        </p:blipFill>
        <p:spPr>
          <a:xfrm>
            <a:off x="5843120" y="10050361"/>
            <a:ext cx="517511" cy="517511"/>
          </a:xfrm>
          <a:prstGeom prst="rect">
            <a:avLst/>
          </a:prstGeom>
        </p:spPr>
      </p:pic>
      <p:sp>
        <p:nvSpPr>
          <p:cNvPr id="47" name="Oval 46">
            <a:extLst>
              <a:ext uri="{FF2B5EF4-FFF2-40B4-BE49-F238E27FC236}">
                <a16:creationId xmlns:a16="http://schemas.microsoft.com/office/drawing/2014/main" id="{14C28D16-6A7F-64C1-7DCB-C874F9BFB975}"/>
              </a:ext>
            </a:extLst>
          </p:cNvPr>
          <p:cNvSpPr/>
          <p:nvPr/>
        </p:nvSpPr>
        <p:spPr>
          <a:xfrm>
            <a:off x="5638800" y="9838739"/>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210E2B3E-AB6C-BD50-2B2E-2345C2E57971}"/>
              </a:ext>
            </a:extLst>
          </p:cNvPr>
          <p:cNvSpPr/>
          <p:nvPr/>
        </p:nvSpPr>
        <p:spPr>
          <a:xfrm>
            <a:off x="5628539" y="7916207"/>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67BF91E9-BB37-367C-C5C3-86C91EC64FDC}"/>
              </a:ext>
            </a:extLst>
          </p:cNvPr>
          <p:cNvSpPr txBox="1"/>
          <p:nvPr/>
        </p:nvSpPr>
        <p:spPr>
          <a:xfrm>
            <a:off x="5335164" y="10932249"/>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Customer Care</a:t>
            </a:r>
            <a:endParaRPr kumimoji="0" lang="en-US" sz="1600" b="1" i="0" u="none" strike="noStrike" kern="0" cap="none" spc="0" normalizeH="0" baseline="0" noProof="1">
              <a:ln>
                <a:noFill/>
              </a:ln>
              <a:solidFill>
                <a:srgbClr val="92D050"/>
              </a:solidFill>
              <a:effectLst/>
              <a:uLnTx/>
              <a:uFillTx/>
            </a:endParaRPr>
          </a:p>
        </p:txBody>
      </p:sp>
      <p:sp>
        <p:nvSpPr>
          <p:cNvPr id="52" name="TextBox 51">
            <a:extLst>
              <a:ext uri="{FF2B5EF4-FFF2-40B4-BE49-F238E27FC236}">
                <a16:creationId xmlns:a16="http://schemas.microsoft.com/office/drawing/2014/main" id="{606E0D7A-ED54-5EEF-B354-DC8B8064D7FB}"/>
              </a:ext>
            </a:extLst>
          </p:cNvPr>
          <p:cNvSpPr txBox="1"/>
          <p:nvPr/>
        </p:nvSpPr>
        <p:spPr>
          <a:xfrm>
            <a:off x="5335164" y="8990261"/>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Sales</a:t>
            </a:r>
          </a:p>
        </p:txBody>
      </p:sp>
      <p:pic>
        <p:nvPicPr>
          <p:cNvPr id="53" name="Picture 52" descr="Shape&#10;&#10;Description automatically generated with low confidence">
            <a:extLst>
              <a:ext uri="{FF2B5EF4-FFF2-40B4-BE49-F238E27FC236}">
                <a16:creationId xmlns:a16="http://schemas.microsoft.com/office/drawing/2014/main" id="{F3347383-9298-44AB-99DC-1FE81AFB3667}"/>
              </a:ext>
            </a:extLst>
          </p:cNvPr>
          <p:cNvPicPr>
            <a:picLocks noChangeAspect="1"/>
          </p:cNvPicPr>
          <p:nvPr/>
        </p:nvPicPr>
        <p:blipFill>
          <a:blip r:embed="rId14"/>
          <a:stretch>
            <a:fillRect/>
          </a:stretch>
        </p:blipFill>
        <p:spPr>
          <a:xfrm>
            <a:off x="5811036" y="8091139"/>
            <a:ext cx="563319" cy="563319"/>
          </a:xfrm>
          <a:prstGeom prst="rect">
            <a:avLst/>
          </a:prstGeom>
        </p:spPr>
      </p:pic>
      <p:sp>
        <p:nvSpPr>
          <p:cNvPr id="54" name="Oval 53">
            <a:extLst>
              <a:ext uri="{FF2B5EF4-FFF2-40B4-BE49-F238E27FC236}">
                <a16:creationId xmlns:a16="http://schemas.microsoft.com/office/drawing/2014/main" id="{D5FC21FB-374E-EA81-368B-44D378A8FDAE}"/>
              </a:ext>
            </a:extLst>
          </p:cNvPr>
          <p:cNvSpPr/>
          <p:nvPr/>
        </p:nvSpPr>
        <p:spPr>
          <a:xfrm>
            <a:off x="5628539" y="8526500"/>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A46D01CF-63C1-D2E4-B919-055A335C5EBD}"/>
              </a:ext>
            </a:extLst>
          </p:cNvPr>
          <p:cNvSpPr txBox="1"/>
          <p:nvPr/>
        </p:nvSpPr>
        <p:spPr>
          <a:xfrm>
            <a:off x="5335164" y="9600554"/>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uLnTx/>
                <a:uFillTx/>
              </a:rPr>
              <a:t>Marketing</a:t>
            </a:r>
          </a:p>
        </p:txBody>
      </p:sp>
      <p:pic>
        <p:nvPicPr>
          <p:cNvPr id="56" name="Picture 55" descr="Shape&#10;&#10;Description automatically generated with low confidence">
            <a:extLst>
              <a:ext uri="{FF2B5EF4-FFF2-40B4-BE49-F238E27FC236}">
                <a16:creationId xmlns:a16="http://schemas.microsoft.com/office/drawing/2014/main" id="{911074D2-69EE-DBFD-E8B0-3954A5376331}"/>
              </a:ext>
            </a:extLst>
          </p:cNvPr>
          <p:cNvPicPr>
            <a:picLocks noChangeAspect="1"/>
          </p:cNvPicPr>
          <p:nvPr/>
        </p:nvPicPr>
        <p:blipFill>
          <a:blip r:embed="rId16"/>
          <a:stretch>
            <a:fillRect/>
          </a:stretch>
        </p:blipFill>
        <p:spPr>
          <a:xfrm>
            <a:off x="5830795" y="8718495"/>
            <a:ext cx="530410" cy="530410"/>
          </a:xfrm>
          <a:prstGeom prst="rect">
            <a:avLst/>
          </a:prstGeom>
        </p:spPr>
      </p:pic>
      <p:pic>
        <p:nvPicPr>
          <p:cNvPr id="57" name="Picture 56" descr="Shape&#10;&#10;Description automatically generated with low confidence">
            <a:extLst>
              <a:ext uri="{FF2B5EF4-FFF2-40B4-BE49-F238E27FC236}">
                <a16:creationId xmlns:a16="http://schemas.microsoft.com/office/drawing/2014/main" id="{21D09977-3323-CB0E-41AA-EB15D35C94A2}"/>
              </a:ext>
            </a:extLst>
          </p:cNvPr>
          <p:cNvPicPr>
            <a:picLocks noChangeAspect="1"/>
          </p:cNvPicPr>
          <p:nvPr/>
        </p:nvPicPr>
        <p:blipFill>
          <a:blip r:embed="rId19"/>
          <a:stretch>
            <a:fillRect/>
          </a:stretch>
        </p:blipFill>
        <p:spPr>
          <a:xfrm>
            <a:off x="5795611" y="8914059"/>
            <a:ext cx="600778" cy="600778"/>
          </a:xfrm>
          <a:prstGeom prst="rect">
            <a:avLst/>
          </a:prstGeom>
        </p:spPr>
      </p:pic>
      <p:sp>
        <p:nvSpPr>
          <p:cNvPr id="58" name="Oval 57">
            <a:extLst>
              <a:ext uri="{FF2B5EF4-FFF2-40B4-BE49-F238E27FC236}">
                <a16:creationId xmlns:a16="http://schemas.microsoft.com/office/drawing/2014/main" id="{47F5D44C-8C52-3F5F-70F2-131D93B08398}"/>
              </a:ext>
            </a:extLst>
          </p:cNvPr>
          <p:cNvSpPr/>
          <p:nvPr/>
        </p:nvSpPr>
        <p:spPr>
          <a:xfrm>
            <a:off x="5628539" y="8735571"/>
            <a:ext cx="914400" cy="914400"/>
          </a:xfrm>
          <a:prstGeom prst="ellipse">
            <a:avLst/>
          </a:prstGeom>
          <a:noFill/>
          <a:ln w="57150" cap="flat" cmpd="sng" algn="ctr">
            <a:solidFill>
              <a:srgbClr val="FF00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07D7E074-647A-889E-9813-A61F3FC3515F}"/>
              </a:ext>
            </a:extLst>
          </p:cNvPr>
          <p:cNvSpPr txBox="1"/>
          <p:nvPr/>
        </p:nvSpPr>
        <p:spPr>
          <a:xfrm>
            <a:off x="4979027" y="9816422"/>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0000"/>
                </a:solidFill>
                <a:uLnTx/>
                <a:uFillTx/>
              </a:rPr>
              <a:t>Radio Optimization</a:t>
            </a:r>
          </a:p>
        </p:txBody>
      </p:sp>
      <p:pic>
        <p:nvPicPr>
          <p:cNvPr id="60" name="Picture 59" descr="Shape&#10;&#10;Description automatically generated with low confidence">
            <a:extLst>
              <a:ext uri="{FF2B5EF4-FFF2-40B4-BE49-F238E27FC236}">
                <a16:creationId xmlns:a16="http://schemas.microsoft.com/office/drawing/2014/main" id="{9CEC749C-7AE0-6AC4-F0CF-C55684D47362}"/>
              </a:ext>
            </a:extLst>
          </p:cNvPr>
          <p:cNvPicPr>
            <a:picLocks noChangeAspect="1"/>
          </p:cNvPicPr>
          <p:nvPr/>
        </p:nvPicPr>
        <p:blipFill>
          <a:blip r:embed="rId20"/>
          <a:stretch>
            <a:fillRect/>
          </a:stretch>
        </p:blipFill>
        <p:spPr>
          <a:xfrm>
            <a:off x="5799240" y="8080223"/>
            <a:ext cx="618741" cy="618741"/>
          </a:xfrm>
          <a:prstGeom prst="rect">
            <a:avLst/>
          </a:prstGeom>
        </p:spPr>
      </p:pic>
      <p:sp>
        <p:nvSpPr>
          <p:cNvPr id="61" name="Oval 60">
            <a:extLst>
              <a:ext uri="{FF2B5EF4-FFF2-40B4-BE49-F238E27FC236}">
                <a16:creationId xmlns:a16="http://schemas.microsoft.com/office/drawing/2014/main" id="{A95E1EA4-D595-33E7-B2A6-9516531B36C4}"/>
              </a:ext>
            </a:extLst>
          </p:cNvPr>
          <p:cNvSpPr/>
          <p:nvPr/>
        </p:nvSpPr>
        <p:spPr>
          <a:xfrm>
            <a:off x="5628539" y="7913501"/>
            <a:ext cx="914400" cy="914400"/>
          </a:xfrm>
          <a:prstGeom prst="ellipse">
            <a:avLst/>
          </a:prstGeom>
          <a:noFill/>
          <a:ln w="57150" cap="flat" cmpd="sng" algn="ctr">
            <a:solidFill>
              <a:srgbClr val="571845"/>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538C1495-EB44-3C33-D321-349D071BF5A0}"/>
              </a:ext>
            </a:extLst>
          </p:cNvPr>
          <p:cNvSpPr txBox="1"/>
          <p:nvPr/>
        </p:nvSpPr>
        <p:spPr>
          <a:xfrm>
            <a:off x="4979027" y="8994352"/>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571845"/>
                </a:solidFill>
                <a:uLnTx/>
                <a:uFillTx/>
              </a:rPr>
              <a:t>Fintech</a:t>
            </a:r>
          </a:p>
        </p:txBody>
      </p:sp>
      <p:sp>
        <p:nvSpPr>
          <p:cNvPr id="17" name="Circle: Hollow 16">
            <a:extLst>
              <a:ext uri="{FF2B5EF4-FFF2-40B4-BE49-F238E27FC236}">
                <a16:creationId xmlns:a16="http://schemas.microsoft.com/office/drawing/2014/main" id="{1E873FD6-F4A0-F9BA-8611-E41F654CD63F}"/>
              </a:ext>
            </a:extLst>
          </p:cNvPr>
          <p:cNvSpPr/>
          <p:nvPr/>
        </p:nvSpPr>
        <p:spPr>
          <a:xfrm>
            <a:off x="4217697" y="1524286"/>
            <a:ext cx="4572000" cy="4572000"/>
          </a:xfrm>
          <a:prstGeom prst="donut">
            <a:avLst>
              <a:gd name="adj" fmla="val 64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BDF72149-1E7F-27B4-A72A-C6E7052BF7BB}"/>
              </a:ext>
            </a:extLst>
          </p:cNvPr>
          <p:cNvSpPr txBox="1"/>
          <p:nvPr/>
        </p:nvSpPr>
        <p:spPr>
          <a:xfrm>
            <a:off x="4747784" y="965364"/>
            <a:ext cx="3478634" cy="523220"/>
          </a:xfrm>
          <a:prstGeom prst="rect">
            <a:avLst/>
          </a:prstGeom>
          <a:noFill/>
        </p:spPr>
        <p:txBody>
          <a:bodyPr wrap="square" rtlCol="0">
            <a:spAutoFit/>
          </a:bodyPr>
          <a:lstStyle/>
          <a:p>
            <a:pPr algn="ctr"/>
            <a:r>
              <a:rPr lang="en-US" sz="2800" b="1" dirty="0">
                <a:solidFill>
                  <a:srgbClr val="002060"/>
                </a:solidFill>
              </a:rPr>
              <a:t>Managed Services</a:t>
            </a:r>
          </a:p>
        </p:txBody>
      </p:sp>
      <p:pic>
        <p:nvPicPr>
          <p:cNvPr id="20" name="Picture 19" descr="A blue circle with a black background&#10;&#10;Description automatically generated">
            <a:extLst>
              <a:ext uri="{FF2B5EF4-FFF2-40B4-BE49-F238E27FC236}">
                <a16:creationId xmlns:a16="http://schemas.microsoft.com/office/drawing/2014/main" id="{FBDE9FB3-4FF7-9EF9-3C2D-7E33A3D5050C}"/>
              </a:ext>
            </a:extLst>
          </p:cNvPr>
          <p:cNvPicPr>
            <a:picLocks noChangeAspect="1"/>
          </p:cNvPicPr>
          <p:nvPr/>
        </p:nvPicPr>
        <p:blipFill>
          <a:blip r:embed="rId21"/>
          <a:stretch>
            <a:fillRect/>
          </a:stretch>
        </p:blipFill>
        <p:spPr>
          <a:xfrm>
            <a:off x="5225415" y="4395394"/>
            <a:ext cx="614803" cy="614803"/>
          </a:xfrm>
          <a:prstGeom prst="rect">
            <a:avLst/>
          </a:prstGeom>
        </p:spPr>
      </p:pic>
      <p:pic>
        <p:nvPicPr>
          <p:cNvPr id="33" name="Picture 32" descr="A blue circle with a letter p&#10;&#10;Description automatically generated">
            <a:extLst>
              <a:ext uri="{FF2B5EF4-FFF2-40B4-BE49-F238E27FC236}">
                <a16:creationId xmlns:a16="http://schemas.microsoft.com/office/drawing/2014/main" id="{B7A9C122-DDEC-0351-A22A-E496CB645CA5}"/>
              </a:ext>
            </a:extLst>
          </p:cNvPr>
          <p:cNvPicPr>
            <a:picLocks noChangeAspect="1"/>
          </p:cNvPicPr>
          <p:nvPr/>
        </p:nvPicPr>
        <p:blipFill>
          <a:blip r:embed="rId22"/>
          <a:stretch>
            <a:fillRect/>
          </a:stretch>
        </p:blipFill>
        <p:spPr>
          <a:xfrm>
            <a:off x="5345845" y="2628925"/>
            <a:ext cx="582841" cy="546974"/>
          </a:xfrm>
          <a:prstGeom prst="rect">
            <a:avLst/>
          </a:prstGeom>
        </p:spPr>
      </p:pic>
    </p:spTree>
    <p:extLst>
      <p:ext uri="{BB962C8B-B14F-4D97-AF65-F5344CB8AC3E}">
        <p14:creationId xmlns:p14="http://schemas.microsoft.com/office/powerpoint/2010/main" val="6301371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750"/>
                                        <p:tgtEl>
                                          <p:spTgt spid="19"/>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07FBF3-115D-47B1-9229-C80A8935FCEF}"/>
              </a:ext>
            </a:extLst>
          </p:cNvPr>
          <p:cNvSpPr/>
          <p:nvPr/>
        </p:nvSpPr>
        <p:spPr>
          <a:xfrm>
            <a:off x="-8113" y="5999746"/>
            <a:ext cx="292083" cy="874296"/>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6034E8B9-6DDE-4CE9-B28C-7BFEA2D106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6505" y="6436894"/>
            <a:ext cx="1516536" cy="252756"/>
          </a:xfrm>
          <a:prstGeom prst="rect">
            <a:avLst/>
          </a:prstGeom>
        </p:spPr>
      </p:pic>
      <p:sp>
        <p:nvSpPr>
          <p:cNvPr id="5" name="TextBox 4">
            <a:extLst>
              <a:ext uri="{FF2B5EF4-FFF2-40B4-BE49-F238E27FC236}">
                <a16:creationId xmlns:a16="http://schemas.microsoft.com/office/drawing/2014/main" id="{D5B8B088-5208-06EA-7D97-2EF2BF8042A9}"/>
              </a:ext>
            </a:extLst>
          </p:cNvPr>
          <p:cNvSpPr txBox="1"/>
          <p:nvPr/>
        </p:nvSpPr>
        <p:spPr>
          <a:xfrm>
            <a:off x="4823504" y="2192227"/>
            <a:ext cx="2544992" cy="646331"/>
          </a:xfrm>
          <a:prstGeom prst="rect">
            <a:avLst/>
          </a:prstGeom>
          <a:noFill/>
        </p:spPr>
        <p:txBody>
          <a:bodyPr wrap="none" rtlCol="0">
            <a:spAutoFit/>
          </a:bodyPr>
          <a:lstStyle/>
          <a:p>
            <a:r>
              <a:rPr lang="en-US" sz="3600" b="1">
                <a:solidFill>
                  <a:srgbClr val="6757EB"/>
                </a:solidFill>
                <a:latin typeface="Segoe UI" panose="020B0502040204020203" pitchFamily="34" charset="0"/>
                <a:cs typeface="Segoe UI" panose="020B0502040204020203" pitchFamily="34" charset="0"/>
              </a:rPr>
              <a:t>Sales Point</a:t>
            </a:r>
          </a:p>
        </p:txBody>
      </p:sp>
      <p:sp>
        <p:nvSpPr>
          <p:cNvPr id="6" name="TextBox 5">
            <a:extLst>
              <a:ext uri="{FF2B5EF4-FFF2-40B4-BE49-F238E27FC236}">
                <a16:creationId xmlns:a16="http://schemas.microsoft.com/office/drawing/2014/main" id="{EBE69E67-90BE-AFF7-96FB-90DA8C2BD449}"/>
              </a:ext>
            </a:extLst>
          </p:cNvPr>
          <p:cNvSpPr txBox="1"/>
          <p:nvPr/>
        </p:nvSpPr>
        <p:spPr>
          <a:xfrm>
            <a:off x="4486290" y="2814193"/>
            <a:ext cx="3211306" cy="400110"/>
          </a:xfrm>
          <a:prstGeom prst="rect">
            <a:avLst/>
          </a:prstGeom>
          <a:noFill/>
        </p:spPr>
        <p:txBody>
          <a:bodyPr wrap="square" rtlCol="0">
            <a:spAutoFit/>
          </a:bodyPr>
          <a:lstStyle/>
          <a:p>
            <a:pPr algn="ctr"/>
            <a:r>
              <a:rPr lang="en-US" sz="2000">
                <a:solidFill>
                  <a:srgbClr val="434343"/>
                </a:solidFill>
              </a:rPr>
              <a:t>Enterprise sales operations</a:t>
            </a:r>
          </a:p>
        </p:txBody>
      </p:sp>
      <p:sp>
        <p:nvSpPr>
          <p:cNvPr id="13" name="Rectangle 12">
            <a:extLst>
              <a:ext uri="{FF2B5EF4-FFF2-40B4-BE49-F238E27FC236}">
                <a16:creationId xmlns:a16="http://schemas.microsoft.com/office/drawing/2014/main" id="{F4445C48-599A-47BD-96F3-8BD4D751F72E}"/>
              </a:ext>
            </a:extLst>
          </p:cNvPr>
          <p:cNvSpPr/>
          <p:nvPr/>
        </p:nvSpPr>
        <p:spPr>
          <a:xfrm>
            <a:off x="-8113" y="5410563"/>
            <a:ext cx="12200113" cy="594408"/>
          </a:xfrm>
          <a:prstGeom prst="rect">
            <a:avLst/>
          </a:prstGeom>
          <a:solidFill>
            <a:srgbClr val="766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C1A4C3B-4F81-D325-4B5B-969D26941BA9}"/>
              </a:ext>
            </a:extLst>
          </p:cNvPr>
          <p:cNvPicPr>
            <a:picLocks noChangeAspect="1"/>
          </p:cNvPicPr>
          <p:nvPr/>
        </p:nvPicPr>
        <p:blipFill>
          <a:blip r:embed="rId5"/>
          <a:srcRect/>
          <a:stretch/>
        </p:blipFill>
        <p:spPr>
          <a:xfrm>
            <a:off x="11107368" y="218384"/>
            <a:ext cx="802145" cy="612101"/>
          </a:xfrm>
          <a:prstGeom prst="rect">
            <a:avLst/>
          </a:prstGeom>
        </p:spPr>
      </p:pic>
    </p:spTree>
    <p:extLst>
      <p:ext uri="{BB962C8B-B14F-4D97-AF65-F5344CB8AC3E}">
        <p14:creationId xmlns:p14="http://schemas.microsoft.com/office/powerpoint/2010/main" val="497376824"/>
      </p:ext>
    </p:extLst>
  </p:cSld>
  <p:clrMapOvr>
    <a:masterClrMapping/>
  </p:clrMapOvr>
  <p:transition spd="med">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F4445C48-599A-47BD-96F3-8BD4D751F72E}"/>
              </a:ext>
            </a:extLst>
          </p:cNvPr>
          <p:cNvSpPr/>
          <p:nvPr/>
        </p:nvSpPr>
        <p:spPr>
          <a:xfrm>
            <a:off x="-8625" y="4813543"/>
            <a:ext cx="292596" cy="578366"/>
          </a:xfrm>
          <a:prstGeom prst="rect">
            <a:avLst/>
          </a:prstGeom>
          <a:solidFill>
            <a:srgbClr val="E7E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F6A275-92D0-40EC-89B9-22602BD6BE72}"/>
              </a:ext>
            </a:extLst>
          </p:cNvPr>
          <p:cNvSpPr txBox="1"/>
          <p:nvPr/>
        </p:nvSpPr>
        <p:spPr>
          <a:xfrm>
            <a:off x="479258" y="114093"/>
            <a:ext cx="2181623" cy="561051"/>
          </a:xfrm>
          <a:prstGeom prst="rect">
            <a:avLst/>
          </a:prstGeom>
          <a:noFill/>
        </p:spPr>
        <p:txBody>
          <a:bodyPr wrap="none" rtlCol="0">
            <a:spAutoFit/>
          </a:bodyPr>
          <a:lstStyle/>
          <a:p>
            <a:r>
              <a:rPr lang="en-US" sz="3046" b="1">
                <a:solidFill>
                  <a:srgbClr val="6757EB"/>
                </a:solidFill>
                <a:latin typeface="Segoe UI" panose="020B0502040204020203" pitchFamily="34" charset="0"/>
                <a:cs typeface="Segoe UI" panose="020B0502040204020203" pitchFamily="34" charset="0"/>
              </a:rPr>
              <a:t>Sales Point</a:t>
            </a:r>
          </a:p>
        </p:txBody>
      </p:sp>
      <p:grpSp>
        <p:nvGrpSpPr>
          <p:cNvPr id="19" name="Group 18">
            <a:extLst>
              <a:ext uri="{FF2B5EF4-FFF2-40B4-BE49-F238E27FC236}">
                <a16:creationId xmlns:a16="http://schemas.microsoft.com/office/drawing/2014/main" id="{B6420A2E-FF92-424E-A125-A604009B51F9}"/>
              </a:ext>
            </a:extLst>
          </p:cNvPr>
          <p:cNvGrpSpPr/>
          <p:nvPr/>
        </p:nvGrpSpPr>
        <p:grpSpPr>
          <a:xfrm>
            <a:off x="769530" y="1278966"/>
            <a:ext cx="2621771" cy="1354673"/>
            <a:chOff x="769530" y="1278966"/>
            <a:chExt cx="2621771" cy="1354673"/>
          </a:xfrm>
        </p:grpSpPr>
        <p:pic>
          <p:nvPicPr>
            <p:cNvPr id="4" name="Picture 3">
              <a:extLst>
                <a:ext uri="{FF2B5EF4-FFF2-40B4-BE49-F238E27FC236}">
                  <a16:creationId xmlns:a16="http://schemas.microsoft.com/office/drawing/2014/main" id="{33D8E7A1-021C-85D4-763D-765D6E3DE47F}"/>
                </a:ext>
              </a:extLst>
            </p:cNvPr>
            <p:cNvPicPr>
              <a:picLocks noChangeAspect="1"/>
            </p:cNvPicPr>
            <p:nvPr/>
          </p:nvPicPr>
          <p:blipFill>
            <a:blip r:embed="rId3"/>
            <a:srcRect/>
            <a:stretch/>
          </p:blipFill>
          <p:spPr>
            <a:xfrm>
              <a:off x="1730574" y="1278966"/>
              <a:ext cx="836627" cy="836627"/>
            </a:xfrm>
            <a:prstGeom prst="rect">
              <a:avLst/>
            </a:prstGeom>
          </p:spPr>
        </p:pic>
        <p:sp>
          <p:nvSpPr>
            <p:cNvPr id="5" name="TextBox 4">
              <a:extLst>
                <a:ext uri="{FF2B5EF4-FFF2-40B4-BE49-F238E27FC236}">
                  <a16:creationId xmlns:a16="http://schemas.microsoft.com/office/drawing/2014/main" id="{83C6B06C-35B9-FB7C-0A3D-3F110FCA44AC}"/>
                </a:ext>
              </a:extLst>
            </p:cNvPr>
            <p:cNvSpPr txBox="1"/>
            <p:nvPr/>
          </p:nvSpPr>
          <p:spPr>
            <a:xfrm>
              <a:off x="769530" y="2218159"/>
              <a:ext cx="2621771" cy="415480"/>
            </a:xfrm>
            <a:prstGeom prst="rect">
              <a:avLst/>
            </a:prstGeom>
            <a:noFill/>
          </p:spPr>
          <p:txBody>
            <a:bodyPr wrap="square" lIns="91422" tIns="45711" rIns="91422" bIns="45711" rtlCol="0">
              <a:spAutoFit/>
            </a:bodyPr>
            <a:lstStyle/>
            <a:p>
              <a:pPr algn="ctr"/>
              <a:r>
                <a:rPr lang="en-US" sz="2000" b="1">
                  <a:solidFill>
                    <a:srgbClr val="002855"/>
                  </a:solidFill>
                  <a:latin typeface="Futura Lt BT" panose="020B0402020204020303" pitchFamily="34" charset="0"/>
                  <a:cs typeface="Segoe UI" panose="020B0502040204020203" pitchFamily="34" charset="0"/>
                </a:rPr>
                <a:t>Sales App</a:t>
              </a:r>
            </a:p>
          </p:txBody>
        </p:sp>
      </p:grpSp>
      <p:grpSp>
        <p:nvGrpSpPr>
          <p:cNvPr id="17" name="Group 16">
            <a:extLst>
              <a:ext uri="{FF2B5EF4-FFF2-40B4-BE49-F238E27FC236}">
                <a16:creationId xmlns:a16="http://schemas.microsoft.com/office/drawing/2014/main" id="{A0262989-D1A6-35E0-384D-902FEA2C7A04}"/>
              </a:ext>
            </a:extLst>
          </p:cNvPr>
          <p:cNvGrpSpPr/>
          <p:nvPr/>
        </p:nvGrpSpPr>
        <p:grpSpPr>
          <a:xfrm>
            <a:off x="767961" y="2935220"/>
            <a:ext cx="2623340" cy="3307696"/>
            <a:chOff x="767961" y="2935220"/>
            <a:chExt cx="2623340" cy="3307696"/>
          </a:xfrm>
        </p:grpSpPr>
        <p:sp>
          <p:nvSpPr>
            <p:cNvPr id="30" name="Rectangle: Rounded Corners 29">
              <a:extLst>
                <a:ext uri="{FF2B5EF4-FFF2-40B4-BE49-F238E27FC236}">
                  <a16:creationId xmlns:a16="http://schemas.microsoft.com/office/drawing/2014/main" id="{47773003-BC0B-3C68-8C56-4AC15A082779}"/>
                </a:ext>
              </a:extLst>
            </p:cNvPr>
            <p:cNvSpPr/>
            <p:nvPr/>
          </p:nvSpPr>
          <p:spPr>
            <a:xfrm>
              <a:off x="767961" y="2935220"/>
              <a:ext cx="2623340" cy="3307696"/>
            </a:xfrm>
            <a:prstGeom prst="roundRect">
              <a:avLst/>
            </a:prstGeom>
            <a:noFill/>
            <a:ln w="57150">
              <a:solidFill>
                <a:srgbClr val="675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7" name="Flowchart: Terminator 6">
              <a:extLst>
                <a:ext uri="{FF2B5EF4-FFF2-40B4-BE49-F238E27FC236}">
                  <a16:creationId xmlns:a16="http://schemas.microsoft.com/office/drawing/2014/main" id="{E2367891-87D2-775F-FDE2-EEF2A4CBBBA8}"/>
                </a:ext>
              </a:extLst>
            </p:cNvPr>
            <p:cNvSpPr/>
            <p:nvPr/>
          </p:nvSpPr>
          <p:spPr>
            <a:xfrm>
              <a:off x="1255004" y="3165103"/>
              <a:ext cx="1645920" cy="502920"/>
            </a:xfrm>
            <a:prstGeom prst="flowChartTerminator">
              <a:avLst/>
            </a:prstGeom>
            <a:solidFill>
              <a:schemeClr val="bg1"/>
            </a:solidFill>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Acquisition </a:t>
              </a:r>
            </a:p>
          </p:txBody>
        </p:sp>
        <p:sp>
          <p:nvSpPr>
            <p:cNvPr id="9" name="Flowchart: Terminator 8">
              <a:extLst>
                <a:ext uri="{FF2B5EF4-FFF2-40B4-BE49-F238E27FC236}">
                  <a16:creationId xmlns:a16="http://schemas.microsoft.com/office/drawing/2014/main" id="{3F3CEEEB-21C8-2E5A-FC53-931D42F6A7E2}"/>
                </a:ext>
              </a:extLst>
            </p:cNvPr>
            <p:cNvSpPr/>
            <p:nvPr/>
          </p:nvSpPr>
          <p:spPr>
            <a:xfrm>
              <a:off x="1255004" y="4709036"/>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ID Verification</a:t>
              </a:r>
            </a:p>
          </p:txBody>
        </p:sp>
        <p:sp>
          <p:nvSpPr>
            <p:cNvPr id="10" name="Flowchart: Terminator 9">
              <a:extLst>
                <a:ext uri="{FF2B5EF4-FFF2-40B4-BE49-F238E27FC236}">
                  <a16:creationId xmlns:a16="http://schemas.microsoft.com/office/drawing/2014/main" id="{7E397D1D-6C9F-C0C5-E84F-E5DF6FCC2151}"/>
                </a:ext>
              </a:extLst>
            </p:cNvPr>
            <p:cNvSpPr/>
            <p:nvPr/>
          </p:nvSpPr>
          <p:spPr>
            <a:xfrm>
              <a:off x="1255004" y="5468389"/>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POS Payment </a:t>
              </a:r>
            </a:p>
          </p:txBody>
        </p:sp>
        <p:sp>
          <p:nvSpPr>
            <p:cNvPr id="11" name="Flowchart: Terminator 10">
              <a:extLst>
                <a:ext uri="{FF2B5EF4-FFF2-40B4-BE49-F238E27FC236}">
                  <a16:creationId xmlns:a16="http://schemas.microsoft.com/office/drawing/2014/main" id="{3FEFF704-427D-832E-FEC5-37548D1E6D32}"/>
                </a:ext>
              </a:extLst>
            </p:cNvPr>
            <p:cNvSpPr/>
            <p:nvPr/>
          </p:nvSpPr>
          <p:spPr>
            <a:xfrm>
              <a:off x="1255004" y="3929942"/>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After Sales</a:t>
              </a:r>
            </a:p>
          </p:txBody>
        </p:sp>
      </p:grpSp>
      <p:grpSp>
        <p:nvGrpSpPr>
          <p:cNvPr id="33" name="Group 32">
            <a:extLst>
              <a:ext uri="{FF2B5EF4-FFF2-40B4-BE49-F238E27FC236}">
                <a16:creationId xmlns:a16="http://schemas.microsoft.com/office/drawing/2014/main" id="{085E6E9E-9F90-78F9-10CE-EAE7F307BC59}"/>
              </a:ext>
            </a:extLst>
          </p:cNvPr>
          <p:cNvGrpSpPr/>
          <p:nvPr/>
        </p:nvGrpSpPr>
        <p:grpSpPr>
          <a:xfrm>
            <a:off x="3811832" y="2935219"/>
            <a:ext cx="4842642" cy="3307697"/>
            <a:chOff x="3811832" y="2935219"/>
            <a:chExt cx="4842642" cy="3307697"/>
          </a:xfrm>
        </p:grpSpPr>
        <p:sp>
          <p:nvSpPr>
            <p:cNvPr id="31" name="Rectangle: Rounded Corners 30">
              <a:extLst>
                <a:ext uri="{FF2B5EF4-FFF2-40B4-BE49-F238E27FC236}">
                  <a16:creationId xmlns:a16="http://schemas.microsoft.com/office/drawing/2014/main" id="{4ABC414F-336D-4768-6CDB-4DFD209E16F1}"/>
                </a:ext>
              </a:extLst>
            </p:cNvPr>
            <p:cNvSpPr/>
            <p:nvPr/>
          </p:nvSpPr>
          <p:spPr>
            <a:xfrm>
              <a:off x="3811832" y="2935219"/>
              <a:ext cx="4842642" cy="3307697"/>
            </a:xfrm>
            <a:prstGeom prst="roundRect">
              <a:avLst/>
            </a:prstGeom>
            <a:noFill/>
            <a:ln w="57150">
              <a:solidFill>
                <a:srgbClr val="675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3" name="Flowchart: Terminator 12">
              <a:extLst>
                <a:ext uri="{FF2B5EF4-FFF2-40B4-BE49-F238E27FC236}">
                  <a16:creationId xmlns:a16="http://schemas.microsoft.com/office/drawing/2014/main" id="{4479782A-F586-4ECD-6D27-0C66F59598FF}"/>
                </a:ext>
              </a:extLst>
            </p:cNvPr>
            <p:cNvSpPr/>
            <p:nvPr/>
          </p:nvSpPr>
          <p:spPr>
            <a:xfrm>
              <a:off x="4168673" y="3188433"/>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Distributers</a:t>
              </a:r>
            </a:p>
          </p:txBody>
        </p:sp>
        <p:sp>
          <p:nvSpPr>
            <p:cNvPr id="14" name="Flowchart: Terminator 13">
              <a:extLst>
                <a:ext uri="{FF2B5EF4-FFF2-40B4-BE49-F238E27FC236}">
                  <a16:creationId xmlns:a16="http://schemas.microsoft.com/office/drawing/2014/main" id="{83D0B5C9-848F-03B1-86B0-4FDBD2626CCC}"/>
                </a:ext>
              </a:extLst>
            </p:cNvPr>
            <p:cNvSpPr/>
            <p:nvPr/>
          </p:nvSpPr>
          <p:spPr>
            <a:xfrm>
              <a:off x="6600642" y="3188433"/>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Partners </a:t>
              </a:r>
            </a:p>
          </p:txBody>
        </p:sp>
        <p:sp>
          <p:nvSpPr>
            <p:cNvPr id="15" name="Flowchart: Terminator 14">
              <a:extLst>
                <a:ext uri="{FF2B5EF4-FFF2-40B4-BE49-F238E27FC236}">
                  <a16:creationId xmlns:a16="http://schemas.microsoft.com/office/drawing/2014/main" id="{C22F0E91-7434-C42F-B85E-4BC67B63B03B}"/>
                </a:ext>
              </a:extLst>
            </p:cNvPr>
            <p:cNvSpPr/>
            <p:nvPr/>
          </p:nvSpPr>
          <p:spPr>
            <a:xfrm>
              <a:off x="4168673" y="3947122"/>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Sales </a:t>
              </a:r>
            </a:p>
          </p:txBody>
        </p:sp>
        <p:sp>
          <p:nvSpPr>
            <p:cNvPr id="16" name="Flowchart: Terminator 15">
              <a:extLst>
                <a:ext uri="{FF2B5EF4-FFF2-40B4-BE49-F238E27FC236}">
                  <a16:creationId xmlns:a16="http://schemas.microsoft.com/office/drawing/2014/main" id="{805B2C75-3470-9355-BF48-CAABF759DF7F}"/>
                </a:ext>
              </a:extLst>
            </p:cNvPr>
            <p:cNvSpPr/>
            <p:nvPr/>
          </p:nvSpPr>
          <p:spPr>
            <a:xfrm>
              <a:off x="6600642" y="3947122"/>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Orders </a:t>
              </a:r>
            </a:p>
          </p:txBody>
        </p:sp>
        <p:sp>
          <p:nvSpPr>
            <p:cNvPr id="18" name="Flowchart: Terminator 17">
              <a:extLst>
                <a:ext uri="{FF2B5EF4-FFF2-40B4-BE49-F238E27FC236}">
                  <a16:creationId xmlns:a16="http://schemas.microsoft.com/office/drawing/2014/main" id="{87E19B80-FAC3-3ABD-045B-14D47CDE3A5A}"/>
                </a:ext>
              </a:extLst>
            </p:cNvPr>
            <p:cNvSpPr/>
            <p:nvPr/>
          </p:nvSpPr>
          <p:spPr>
            <a:xfrm>
              <a:off x="4168673" y="4709036"/>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Performance </a:t>
              </a:r>
            </a:p>
          </p:txBody>
        </p:sp>
        <p:sp>
          <p:nvSpPr>
            <p:cNvPr id="20" name="Flowchart: Terminator 19">
              <a:extLst>
                <a:ext uri="{FF2B5EF4-FFF2-40B4-BE49-F238E27FC236}">
                  <a16:creationId xmlns:a16="http://schemas.microsoft.com/office/drawing/2014/main" id="{EFF6671F-610C-0FA1-C649-CE0E12C1DD15}"/>
                </a:ext>
              </a:extLst>
            </p:cNvPr>
            <p:cNvSpPr/>
            <p:nvPr/>
          </p:nvSpPr>
          <p:spPr>
            <a:xfrm>
              <a:off x="6600642" y="4709036"/>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Inventory </a:t>
              </a:r>
            </a:p>
          </p:txBody>
        </p:sp>
        <p:sp>
          <p:nvSpPr>
            <p:cNvPr id="21" name="Flowchart: Terminator 20">
              <a:extLst>
                <a:ext uri="{FF2B5EF4-FFF2-40B4-BE49-F238E27FC236}">
                  <a16:creationId xmlns:a16="http://schemas.microsoft.com/office/drawing/2014/main" id="{9CE18E35-8940-236E-24AB-27BB7219B061}"/>
                </a:ext>
              </a:extLst>
            </p:cNvPr>
            <p:cNvSpPr/>
            <p:nvPr/>
          </p:nvSpPr>
          <p:spPr>
            <a:xfrm>
              <a:off x="4168673" y="5465083"/>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Communication </a:t>
              </a:r>
            </a:p>
          </p:txBody>
        </p:sp>
        <p:sp>
          <p:nvSpPr>
            <p:cNvPr id="22" name="Flowchart: Terminator 21">
              <a:extLst>
                <a:ext uri="{FF2B5EF4-FFF2-40B4-BE49-F238E27FC236}">
                  <a16:creationId xmlns:a16="http://schemas.microsoft.com/office/drawing/2014/main" id="{CA4E7C95-2324-3ED6-CE42-9E9E96F4F027}"/>
                </a:ext>
              </a:extLst>
            </p:cNvPr>
            <p:cNvSpPr/>
            <p:nvPr/>
          </p:nvSpPr>
          <p:spPr>
            <a:xfrm>
              <a:off x="6600642" y="5465083"/>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Workflows </a:t>
              </a:r>
            </a:p>
          </p:txBody>
        </p:sp>
      </p:grpSp>
      <p:grpSp>
        <p:nvGrpSpPr>
          <p:cNvPr id="34" name="Group 33">
            <a:extLst>
              <a:ext uri="{FF2B5EF4-FFF2-40B4-BE49-F238E27FC236}">
                <a16:creationId xmlns:a16="http://schemas.microsoft.com/office/drawing/2014/main" id="{938BD129-0BE0-9F8F-58F1-6E6B2A67850A}"/>
              </a:ext>
            </a:extLst>
          </p:cNvPr>
          <p:cNvGrpSpPr/>
          <p:nvPr/>
        </p:nvGrpSpPr>
        <p:grpSpPr>
          <a:xfrm>
            <a:off x="8954601" y="1320535"/>
            <a:ext cx="2743200" cy="1313104"/>
            <a:chOff x="8954601" y="1320535"/>
            <a:chExt cx="2743200" cy="1313104"/>
          </a:xfrm>
        </p:grpSpPr>
        <p:pic>
          <p:nvPicPr>
            <p:cNvPr id="23" name="Picture 22">
              <a:extLst>
                <a:ext uri="{FF2B5EF4-FFF2-40B4-BE49-F238E27FC236}">
                  <a16:creationId xmlns:a16="http://schemas.microsoft.com/office/drawing/2014/main" id="{AA45BA2D-AFFF-AC13-6550-A007F0D38A8A}"/>
                </a:ext>
              </a:extLst>
            </p:cNvPr>
            <p:cNvPicPr>
              <a:picLocks noChangeAspect="1"/>
            </p:cNvPicPr>
            <p:nvPr/>
          </p:nvPicPr>
          <p:blipFill>
            <a:blip r:embed="rId4"/>
            <a:srcRect/>
            <a:stretch/>
          </p:blipFill>
          <p:spPr>
            <a:xfrm>
              <a:off x="9983883" y="1320535"/>
              <a:ext cx="804496" cy="804496"/>
            </a:xfrm>
            <a:prstGeom prst="rect">
              <a:avLst/>
            </a:prstGeom>
          </p:spPr>
        </p:pic>
        <p:sp>
          <p:nvSpPr>
            <p:cNvPr id="24" name="TextBox 23">
              <a:extLst>
                <a:ext uri="{FF2B5EF4-FFF2-40B4-BE49-F238E27FC236}">
                  <a16:creationId xmlns:a16="http://schemas.microsoft.com/office/drawing/2014/main" id="{4B45AF06-9E73-BFBC-D337-0FF37F4BA30B}"/>
                </a:ext>
              </a:extLst>
            </p:cNvPr>
            <p:cNvSpPr txBox="1"/>
            <p:nvPr/>
          </p:nvSpPr>
          <p:spPr>
            <a:xfrm>
              <a:off x="8954601" y="2218159"/>
              <a:ext cx="2743200" cy="415480"/>
            </a:xfrm>
            <a:prstGeom prst="rect">
              <a:avLst/>
            </a:prstGeom>
            <a:noFill/>
          </p:spPr>
          <p:txBody>
            <a:bodyPr wrap="square" lIns="91422" tIns="45711" rIns="91422" bIns="45711" rtlCol="0">
              <a:spAutoFit/>
            </a:bodyPr>
            <a:lstStyle/>
            <a:p>
              <a:pPr algn="ctr"/>
              <a:r>
                <a:rPr lang="en-US" sz="2000" b="1">
                  <a:solidFill>
                    <a:srgbClr val="002855"/>
                  </a:solidFill>
                  <a:latin typeface="Futura Lt BT" panose="020B0402020204020303" pitchFamily="34" charset="0"/>
                  <a:cs typeface="Segoe UI" panose="020B0502040204020203" pitchFamily="34" charset="0"/>
                </a:rPr>
                <a:t>Commission Engine</a:t>
              </a:r>
            </a:p>
          </p:txBody>
        </p:sp>
      </p:grpSp>
      <p:grpSp>
        <p:nvGrpSpPr>
          <p:cNvPr id="32" name="Group 31">
            <a:extLst>
              <a:ext uri="{FF2B5EF4-FFF2-40B4-BE49-F238E27FC236}">
                <a16:creationId xmlns:a16="http://schemas.microsoft.com/office/drawing/2014/main" id="{9358B10D-507B-5284-0599-A1D8C07C65AA}"/>
              </a:ext>
            </a:extLst>
          </p:cNvPr>
          <p:cNvGrpSpPr/>
          <p:nvPr/>
        </p:nvGrpSpPr>
        <p:grpSpPr>
          <a:xfrm>
            <a:off x="4270910" y="1090376"/>
            <a:ext cx="4017107" cy="1543263"/>
            <a:chOff x="4270910" y="1090376"/>
            <a:chExt cx="4017107" cy="1543263"/>
          </a:xfrm>
        </p:grpSpPr>
        <p:pic>
          <p:nvPicPr>
            <p:cNvPr id="12" name="Picture 11">
              <a:extLst>
                <a:ext uri="{FF2B5EF4-FFF2-40B4-BE49-F238E27FC236}">
                  <a16:creationId xmlns:a16="http://schemas.microsoft.com/office/drawing/2014/main" id="{746AF513-CE55-CEFE-C3C4-788297371D4E}"/>
                </a:ext>
              </a:extLst>
            </p:cNvPr>
            <p:cNvPicPr>
              <a:picLocks noChangeAspect="1"/>
            </p:cNvPicPr>
            <p:nvPr/>
          </p:nvPicPr>
          <p:blipFill>
            <a:blip r:embed="rId5"/>
            <a:srcRect/>
            <a:stretch/>
          </p:blipFill>
          <p:spPr>
            <a:xfrm>
              <a:off x="5715573" y="1090376"/>
              <a:ext cx="1127783" cy="1127783"/>
            </a:xfrm>
            <a:prstGeom prst="rect">
              <a:avLst/>
            </a:prstGeom>
          </p:spPr>
        </p:pic>
        <p:sp>
          <p:nvSpPr>
            <p:cNvPr id="25" name="TextBox 24">
              <a:extLst>
                <a:ext uri="{FF2B5EF4-FFF2-40B4-BE49-F238E27FC236}">
                  <a16:creationId xmlns:a16="http://schemas.microsoft.com/office/drawing/2014/main" id="{FE1A048A-DF58-E4CE-B217-BCBF9D3DA4A1}"/>
                </a:ext>
              </a:extLst>
            </p:cNvPr>
            <p:cNvSpPr txBox="1"/>
            <p:nvPr/>
          </p:nvSpPr>
          <p:spPr>
            <a:xfrm>
              <a:off x="4270910" y="2233548"/>
              <a:ext cx="4017107" cy="400091"/>
            </a:xfrm>
            <a:prstGeom prst="rect">
              <a:avLst/>
            </a:prstGeom>
            <a:noFill/>
          </p:spPr>
          <p:txBody>
            <a:bodyPr wrap="square" lIns="91422" tIns="45711" rIns="91422" bIns="45711" rtlCol="0">
              <a:spAutoFit/>
            </a:bodyPr>
            <a:lstStyle/>
            <a:p>
              <a:pPr algn="ctr"/>
              <a:r>
                <a:rPr lang="en-US" sz="2000" b="1">
                  <a:solidFill>
                    <a:srgbClr val="002855"/>
                  </a:solidFill>
                  <a:latin typeface="Futura Lt BT" panose="020B0402020204020303" pitchFamily="34" charset="0"/>
                  <a:cs typeface="Segoe UI" panose="020B0502040204020203" pitchFamily="34" charset="0"/>
                </a:rPr>
                <a:t>Sales Team Management</a:t>
              </a:r>
            </a:p>
          </p:txBody>
        </p:sp>
      </p:grpSp>
      <p:grpSp>
        <p:nvGrpSpPr>
          <p:cNvPr id="35" name="Group 34">
            <a:extLst>
              <a:ext uri="{FF2B5EF4-FFF2-40B4-BE49-F238E27FC236}">
                <a16:creationId xmlns:a16="http://schemas.microsoft.com/office/drawing/2014/main" id="{D8CD0DB8-7B12-9177-FF6F-AAE00FE9D48A}"/>
              </a:ext>
            </a:extLst>
          </p:cNvPr>
          <p:cNvGrpSpPr/>
          <p:nvPr/>
        </p:nvGrpSpPr>
        <p:grpSpPr>
          <a:xfrm>
            <a:off x="9074461" y="2904441"/>
            <a:ext cx="2623340" cy="3338475"/>
            <a:chOff x="9074461" y="2904441"/>
            <a:chExt cx="2623340" cy="3338475"/>
          </a:xfrm>
        </p:grpSpPr>
        <p:sp>
          <p:nvSpPr>
            <p:cNvPr id="6" name="Rectangle: Rounded Corners 5">
              <a:extLst>
                <a:ext uri="{FF2B5EF4-FFF2-40B4-BE49-F238E27FC236}">
                  <a16:creationId xmlns:a16="http://schemas.microsoft.com/office/drawing/2014/main" id="{901EC8C4-D97E-9AA1-4905-9C78AC35B33B}"/>
                </a:ext>
              </a:extLst>
            </p:cNvPr>
            <p:cNvSpPr/>
            <p:nvPr/>
          </p:nvSpPr>
          <p:spPr>
            <a:xfrm>
              <a:off x="9074461" y="2904441"/>
              <a:ext cx="2623340" cy="3338475"/>
            </a:xfrm>
            <a:prstGeom prst="roundRect">
              <a:avLst/>
            </a:prstGeom>
            <a:noFill/>
            <a:ln w="57150">
              <a:solidFill>
                <a:srgbClr val="675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6" name="Flowchart: Terminator 25">
              <a:extLst>
                <a:ext uri="{FF2B5EF4-FFF2-40B4-BE49-F238E27FC236}">
                  <a16:creationId xmlns:a16="http://schemas.microsoft.com/office/drawing/2014/main" id="{52780186-9CBE-E237-F85E-716C4DAE1732}"/>
                </a:ext>
              </a:extLst>
            </p:cNvPr>
            <p:cNvSpPr/>
            <p:nvPr/>
          </p:nvSpPr>
          <p:spPr>
            <a:xfrm>
              <a:off x="9563171" y="3923111"/>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Instant Commission</a:t>
              </a:r>
            </a:p>
          </p:txBody>
        </p:sp>
        <p:sp>
          <p:nvSpPr>
            <p:cNvPr id="27" name="Flowchart: Terminator 26">
              <a:extLst>
                <a:ext uri="{FF2B5EF4-FFF2-40B4-BE49-F238E27FC236}">
                  <a16:creationId xmlns:a16="http://schemas.microsoft.com/office/drawing/2014/main" id="{C12DF46A-4177-0182-71C3-1FF161319FE3}"/>
                </a:ext>
              </a:extLst>
            </p:cNvPr>
            <p:cNvSpPr/>
            <p:nvPr/>
          </p:nvSpPr>
          <p:spPr>
            <a:xfrm>
              <a:off x="9563171" y="4694097"/>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Review &amp; Approval</a:t>
              </a:r>
            </a:p>
          </p:txBody>
        </p:sp>
        <p:sp>
          <p:nvSpPr>
            <p:cNvPr id="28" name="Flowchart: Terminator 27">
              <a:extLst>
                <a:ext uri="{FF2B5EF4-FFF2-40B4-BE49-F238E27FC236}">
                  <a16:creationId xmlns:a16="http://schemas.microsoft.com/office/drawing/2014/main" id="{37B99A01-24AE-C5C7-C6C9-268C756C1DED}"/>
                </a:ext>
              </a:extLst>
            </p:cNvPr>
            <p:cNvSpPr/>
            <p:nvPr/>
          </p:nvSpPr>
          <p:spPr>
            <a:xfrm>
              <a:off x="9563171" y="3157575"/>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Schema Builder</a:t>
              </a:r>
            </a:p>
          </p:txBody>
        </p:sp>
        <p:sp>
          <p:nvSpPr>
            <p:cNvPr id="29" name="Flowchart: Terminator 28">
              <a:extLst>
                <a:ext uri="{FF2B5EF4-FFF2-40B4-BE49-F238E27FC236}">
                  <a16:creationId xmlns:a16="http://schemas.microsoft.com/office/drawing/2014/main" id="{2521D2EC-735A-A6F7-B518-0CF7C616C732}"/>
                </a:ext>
              </a:extLst>
            </p:cNvPr>
            <p:cNvSpPr/>
            <p:nvPr/>
          </p:nvSpPr>
          <p:spPr>
            <a:xfrm>
              <a:off x="9563171" y="5465083"/>
              <a:ext cx="1645920" cy="502920"/>
            </a:xfrm>
            <a:prstGeom prst="flowChartTerminator">
              <a:avLst/>
            </a:prstGeom>
            <a:ln w="38100">
              <a:solidFill>
                <a:srgbClr val="193D66"/>
              </a:solidFill>
            </a:ln>
            <a:effectLst>
              <a:glow rad="635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latin typeface="Segoe UI" panose="020B0502040204020203" pitchFamily="34" charset="0"/>
                  <a:cs typeface="Segoe UI" panose="020B0502040204020203" pitchFamily="34" charset="0"/>
                </a:rPr>
                <a:t>Bank Payment</a:t>
              </a:r>
            </a:p>
          </p:txBody>
        </p:sp>
      </p:grpSp>
      <p:pic>
        <p:nvPicPr>
          <p:cNvPr id="3" name="Picture 2">
            <a:extLst>
              <a:ext uri="{FF2B5EF4-FFF2-40B4-BE49-F238E27FC236}">
                <a16:creationId xmlns:a16="http://schemas.microsoft.com/office/drawing/2014/main" id="{4F517BA3-2768-252F-8DB9-4E887D47F1F5}"/>
              </a:ext>
            </a:extLst>
          </p:cNvPr>
          <p:cNvPicPr>
            <a:picLocks noChangeAspect="1"/>
          </p:cNvPicPr>
          <p:nvPr/>
        </p:nvPicPr>
        <p:blipFill>
          <a:blip r:embed="rId6"/>
          <a:srcRect/>
          <a:stretch/>
        </p:blipFill>
        <p:spPr>
          <a:xfrm>
            <a:off x="11107368" y="218384"/>
            <a:ext cx="802145" cy="612101"/>
          </a:xfrm>
          <a:prstGeom prst="rect">
            <a:avLst/>
          </a:prstGeom>
        </p:spPr>
      </p:pic>
      <p:sp>
        <p:nvSpPr>
          <p:cNvPr id="8" name="Footer Placeholder 6">
            <a:extLst>
              <a:ext uri="{FF2B5EF4-FFF2-40B4-BE49-F238E27FC236}">
                <a16:creationId xmlns:a16="http://schemas.microsoft.com/office/drawing/2014/main" id="{5C7179FE-77BF-B3E3-1EB3-4B06FCC419D9}"/>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sp>
        <p:nvSpPr>
          <p:cNvPr id="37" name="TextBox 36">
            <a:extLst>
              <a:ext uri="{FF2B5EF4-FFF2-40B4-BE49-F238E27FC236}">
                <a16:creationId xmlns:a16="http://schemas.microsoft.com/office/drawing/2014/main" id="{F1906445-8989-0C47-9AB9-208911E29DC0}"/>
              </a:ext>
            </a:extLst>
          </p:cNvPr>
          <p:cNvSpPr txBox="1"/>
          <p:nvPr/>
        </p:nvSpPr>
        <p:spPr>
          <a:xfrm>
            <a:off x="530608" y="578763"/>
            <a:ext cx="3211306" cy="400110"/>
          </a:xfrm>
          <a:prstGeom prst="rect">
            <a:avLst/>
          </a:prstGeom>
          <a:noFill/>
        </p:spPr>
        <p:txBody>
          <a:bodyPr wrap="square" rtlCol="0">
            <a:spAutoFit/>
          </a:bodyPr>
          <a:lstStyle/>
          <a:p>
            <a:r>
              <a:rPr lang="en-US" sz="2000">
                <a:solidFill>
                  <a:srgbClr val="434343"/>
                </a:solidFill>
              </a:rPr>
              <a:t>Enterprise sales operations</a:t>
            </a:r>
          </a:p>
        </p:txBody>
      </p:sp>
      <p:sp>
        <p:nvSpPr>
          <p:cNvPr id="80" name="Rectangle 79">
            <a:extLst>
              <a:ext uri="{FF2B5EF4-FFF2-40B4-BE49-F238E27FC236}">
                <a16:creationId xmlns:a16="http://schemas.microsoft.com/office/drawing/2014/main" id="{3A09DB01-8404-495A-80B1-5A81A1A86E92}"/>
              </a:ext>
            </a:extLst>
          </p:cNvPr>
          <p:cNvSpPr/>
          <p:nvPr/>
        </p:nvSpPr>
        <p:spPr>
          <a:xfrm>
            <a:off x="-8113" y="-16042"/>
            <a:ext cx="292083" cy="4829585"/>
          </a:xfrm>
          <a:prstGeom prst="rect">
            <a:avLst/>
          </a:prstGeom>
          <a:solidFill>
            <a:srgbClr val="766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A07FBF3-115D-47B1-9229-C80A8935FCEF}"/>
              </a:ext>
            </a:extLst>
          </p:cNvPr>
          <p:cNvSpPr/>
          <p:nvPr/>
        </p:nvSpPr>
        <p:spPr>
          <a:xfrm>
            <a:off x="-8626" y="5391909"/>
            <a:ext cx="292596"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9752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75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208532-E7A1-D96F-13B6-DEB17DA7BE1D}"/>
              </a:ext>
            </a:extLst>
          </p:cNvPr>
          <p:cNvSpPr txBox="1"/>
          <p:nvPr/>
        </p:nvSpPr>
        <p:spPr>
          <a:xfrm>
            <a:off x="4192760" y="2822823"/>
            <a:ext cx="3812792" cy="400110"/>
          </a:xfrm>
          <a:prstGeom prst="rect">
            <a:avLst/>
          </a:prstGeom>
          <a:noFill/>
        </p:spPr>
        <p:txBody>
          <a:bodyPr wrap="square" rtlCol="0">
            <a:spAutoFit/>
          </a:bodyPr>
          <a:lstStyle/>
          <a:p>
            <a:pPr algn="ctr"/>
            <a:r>
              <a:rPr lang="en-US" sz="2000">
                <a:solidFill>
                  <a:srgbClr val="434343"/>
                </a:solidFill>
              </a:rPr>
              <a:t>Customer communication platform</a:t>
            </a:r>
          </a:p>
        </p:txBody>
      </p:sp>
      <p:sp>
        <p:nvSpPr>
          <p:cNvPr id="5" name="TextBox 4">
            <a:extLst>
              <a:ext uri="{FF2B5EF4-FFF2-40B4-BE49-F238E27FC236}">
                <a16:creationId xmlns:a16="http://schemas.microsoft.com/office/drawing/2014/main" id="{5A2558B4-6724-713E-CA2D-51FA3F3A5FF1}"/>
              </a:ext>
            </a:extLst>
          </p:cNvPr>
          <p:cNvSpPr txBox="1"/>
          <p:nvPr/>
        </p:nvSpPr>
        <p:spPr>
          <a:xfrm>
            <a:off x="4836278" y="2197229"/>
            <a:ext cx="2525756" cy="646331"/>
          </a:xfrm>
          <a:prstGeom prst="rect">
            <a:avLst/>
          </a:prstGeom>
          <a:noFill/>
        </p:spPr>
        <p:txBody>
          <a:bodyPr wrap="none" rtlCol="0">
            <a:spAutoFit/>
          </a:bodyPr>
          <a:lstStyle/>
          <a:p>
            <a:r>
              <a:rPr lang="en-US" sz="3600" b="1">
                <a:solidFill>
                  <a:srgbClr val="FF5733"/>
                </a:solidFill>
                <a:latin typeface="Segoe UI" panose="020B0502040204020203" pitchFamily="34" charset="0"/>
                <a:cs typeface="Segoe UI" panose="020B0502040204020203" pitchFamily="34" charset="0"/>
              </a:rPr>
              <a:t>Send Point</a:t>
            </a:r>
          </a:p>
        </p:txBody>
      </p:sp>
      <p:sp>
        <p:nvSpPr>
          <p:cNvPr id="12" name="Rectangle 11">
            <a:extLst>
              <a:ext uri="{FF2B5EF4-FFF2-40B4-BE49-F238E27FC236}">
                <a16:creationId xmlns:a16="http://schemas.microsoft.com/office/drawing/2014/main" id="{DA07FBF3-115D-47B1-9229-C80A8935FCEF}"/>
              </a:ext>
            </a:extLst>
          </p:cNvPr>
          <p:cNvSpPr/>
          <p:nvPr/>
        </p:nvSpPr>
        <p:spPr>
          <a:xfrm>
            <a:off x="-8113" y="5999746"/>
            <a:ext cx="292083" cy="874296"/>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6034E8B9-6DDE-4CE9-B28C-7BFEA2D106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6505" y="6436894"/>
            <a:ext cx="1516536" cy="252756"/>
          </a:xfrm>
          <a:prstGeom prst="rect">
            <a:avLst/>
          </a:prstGeom>
        </p:spPr>
      </p:pic>
      <p:sp>
        <p:nvSpPr>
          <p:cNvPr id="13" name="Rectangle 12">
            <a:extLst>
              <a:ext uri="{FF2B5EF4-FFF2-40B4-BE49-F238E27FC236}">
                <a16:creationId xmlns:a16="http://schemas.microsoft.com/office/drawing/2014/main" id="{F4445C48-599A-47BD-96F3-8BD4D751F72E}"/>
              </a:ext>
            </a:extLst>
          </p:cNvPr>
          <p:cNvSpPr/>
          <p:nvPr/>
        </p:nvSpPr>
        <p:spPr>
          <a:xfrm>
            <a:off x="-8113" y="5410563"/>
            <a:ext cx="12200113" cy="594408"/>
          </a:xfrm>
          <a:prstGeom prst="rect">
            <a:avLst/>
          </a:prstGeom>
          <a:solidFill>
            <a:srgbClr val="FF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24181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F4445C48-599A-47BD-96F3-8BD4D751F72E}"/>
              </a:ext>
            </a:extLst>
          </p:cNvPr>
          <p:cNvSpPr/>
          <p:nvPr/>
        </p:nvSpPr>
        <p:spPr>
          <a:xfrm>
            <a:off x="-8625" y="4813543"/>
            <a:ext cx="292596" cy="594408"/>
          </a:xfrm>
          <a:prstGeom prst="rect">
            <a:avLst/>
          </a:prstGeom>
          <a:solidFill>
            <a:srgbClr val="E7E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A07FBF3-115D-47B1-9229-C80A8935FCEF}"/>
              </a:ext>
            </a:extLst>
          </p:cNvPr>
          <p:cNvSpPr/>
          <p:nvPr/>
        </p:nvSpPr>
        <p:spPr>
          <a:xfrm>
            <a:off x="-8626" y="5391909"/>
            <a:ext cx="292595"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A09DB01-8404-495A-80B1-5A81A1A86E92}"/>
              </a:ext>
            </a:extLst>
          </p:cNvPr>
          <p:cNvSpPr/>
          <p:nvPr/>
        </p:nvSpPr>
        <p:spPr>
          <a:xfrm>
            <a:off x="-8113" y="-16042"/>
            <a:ext cx="292083" cy="4829585"/>
          </a:xfrm>
          <a:prstGeom prst="rect">
            <a:avLst/>
          </a:prstGeom>
          <a:solidFill>
            <a:srgbClr val="FF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F6A275-92D0-40EC-89B9-22602BD6BE72}"/>
              </a:ext>
            </a:extLst>
          </p:cNvPr>
          <p:cNvSpPr txBox="1"/>
          <p:nvPr/>
        </p:nvSpPr>
        <p:spPr>
          <a:xfrm>
            <a:off x="479258" y="114093"/>
            <a:ext cx="2167196" cy="561051"/>
          </a:xfrm>
          <a:prstGeom prst="rect">
            <a:avLst/>
          </a:prstGeom>
          <a:noFill/>
        </p:spPr>
        <p:txBody>
          <a:bodyPr wrap="none" rtlCol="0">
            <a:spAutoFit/>
          </a:bodyPr>
          <a:lstStyle/>
          <a:p>
            <a:r>
              <a:rPr lang="en-US" sz="3046" b="1">
                <a:solidFill>
                  <a:srgbClr val="FF5733"/>
                </a:solidFill>
                <a:latin typeface="Segoe UI" panose="020B0502040204020203" pitchFamily="34" charset="0"/>
                <a:cs typeface="Segoe UI" panose="020B0502040204020203" pitchFamily="34" charset="0"/>
              </a:rPr>
              <a:t>Send Point</a:t>
            </a:r>
          </a:p>
        </p:txBody>
      </p:sp>
      <p:pic>
        <p:nvPicPr>
          <p:cNvPr id="20" name="Picture 19">
            <a:extLst>
              <a:ext uri="{FF2B5EF4-FFF2-40B4-BE49-F238E27FC236}">
                <a16:creationId xmlns:a16="http://schemas.microsoft.com/office/drawing/2014/main" id="{3E5BBBBE-D7EC-E8D7-6A80-FA91686407E2}"/>
              </a:ext>
            </a:extLst>
          </p:cNvPr>
          <p:cNvPicPr>
            <a:picLocks noChangeAspect="1"/>
          </p:cNvPicPr>
          <p:nvPr/>
        </p:nvPicPr>
        <p:blipFill>
          <a:blip r:embed="rId3"/>
          <a:srcRect/>
          <a:stretch/>
        </p:blipFill>
        <p:spPr>
          <a:xfrm>
            <a:off x="11131924" y="224022"/>
            <a:ext cx="753034" cy="600825"/>
          </a:xfrm>
          <a:prstGeom prst="rect">
            <a:avLst/>
          </a:prstGeom>
        </p:spPr>
      </p:pic>
      <p:sp>
        <p:nvSpPr>
          <p:cNvPr id="5" name="Footer Placeholder 6">
            <a:extLst>
              <a:ext uri="{FF2B5EF4-FFF2-40B4-BE49-F238E27FC236}">
                <a16:creationId xmlns:a16="http://schemas.microsoft.com/office/drawing/2014/main" id="{EA9674C9-A7C1-0BF6-1577-40AE5BAD757D}"/>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grpSp>
        <p:nvGrpSpPr>
          <p:cNvPr id="6" name="Group 5">
            <a:extLst>
              <a:ext uri="{FF2B5EF4-FFF2-40B4-BE49-F238E27FC236}">
                <a16:creationId xmlns:a16="http://schemas.microsoft.com/office/drawing/2014/main" id="{9A0E98AD-ABA4-97B3-C41A-377BB6C214B7}"/>
              </a:ext>
            </a:extLst>
          </p:cNvPr>
          <p:cNvGrpSpPr/>
          <p:nvPr/>
        </p:nvGrpSpPr>
        <p:grpSpPr>
          <a:xfrm>
            <a:off x="3011578" y="1972045"/>
            <a:ext cx="2204907" cy="1456955"/>
            <a:chOff x="1286406" y="2012386"/>
            <a:chExt cx="2113699" cy="1396687"/>
          </a:xfrm>
        </p:grpSpPr>
        <p:sp>
          <p:nvSpPr>
            <p:cNvPr id="8" name="TextBox 7">
              <a:extLst>
                <a:ext uri="{FF2B5EF4-FFF2-40B4-BE49-F238E27FC236}">
                  <a16:creationId xmlns:a16="http://schemas.microsoft.com/office/drawing/2014/main" id="{150AF35A-740D-D55D-7BC1-CC98AC6075ED}"/>
                </a:ext>
              </a:extLst>
            </p:cNvPr>
            <p:cNvSpPr txBox="1"/>
            <p:nvPr/>
          </p:nvSpPr>
          <p:spPr>
            <a:xfrm>
              <a:off x="1286406" y="2762760"/>
              <a:ext cx="2113699" cy="646313"/>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Notification Management</a:t>
              </a:r>
            </a:p>
          </p:txBody>
        </p:sp>
        <p:pic>
          <p:nvPicPr>
            <p:cNvPr id="21" name="Picture 20" descr="Icon&#10;&#10;Description automatically generated">
              <a:extLst>
                <a:ext uri="{FF2B5EF4-FFF2-40B4-BE49-F238E27FC236}">
                  <a16:creationId xmlns:a16="http://schemas.microsoft.com/office/drawing/2014/main" id="{22C03261-53DB-BAC0-93A6-0E027B99A5F4}"/>
                </a:ext>
              </a:extLst>
            </p:cNvPr>
            <p:cNvPicPr>
              <a:picLocks noChangeAspect="1"/>
            </p:cNvPicPr>
            <p:nvPr/>
          </p:nvPicPr>
          <p:blipFill>
            <a:blip r:embed="rId4"/>
            <a:stretch>
              <a:fillRect/>
            </a:stretch>
          </p:blipFill>
          <p:spPr>
            <a:xfrm>
              <a:off x="1977494" y="2012386"/>
              <a:ext cx="731520" cy="731520"/>
            </a:xfrm>
            <a:prstGeom prst="rect">
              <a:avLst/>
            </a:prstGeom>
          </p:spPr>
        </p:pic>
      </p:grpSp>
      <p:grpSp>
        <p:nvGrpSpPr>
          <p:cNvPr id="14" name="Group 13">
            <a:extLst>
              <a:ext uri="{FF2B5EF4-FFF2-40B4-BE49-F238E27FC236}">
                <a16:creationId xmlns:a16="http://schemas.microsoft.com/office/drawing/2014/main" id="{E0FF3A14-26C6-F3FD-2ADC-04E109442377}"/>
              </a:ext>
            </a:extLst>
          </p:cNvPr>
          <p:cNvGrpSpPr/>
          <p:nvPr/>
        </p:nvGrpSpPr>
        <p:grpSpPr>
          <a:xfrm>
            <a:off x="6900815" y="2182456"/>
            <a:ext cx="2674568" cy="1186031"/>
            <a:chOff x="4874004" y="1927189"/>
            <a:chExt cx="2674568" cy="1186031"/>
          </a:xfrm>
        </p:grpSpPr>
        <p:sp>
          <p:nvSpPr>
            <p:cNvPr id="7" name="TextBox 6">
              <a:extLst>
                <a:ext uri="{FF2B5EF4-FFF2-40B4-BE49-F238E27FC236}">
                  <a16:creationId xmlns:a16="http://schemas.microsoft.com/office/drawing/2014/main" id="{22A5543D-E872-403A-3304-E94FA6D2F37E}"/>
                </a:ext>
              </a:extLst>
            </p:cNvPr>
            <p:cNvSpPr txBox="1"/>
            <p:nvPr/>
          </p:nvSpPr>
          <p:spPr>
            <a:xfrm>
              <a:off x="4874004" y="2743906"/>
              <a:ext cx="2674568" cy="369314"/>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Campaign Management</a:t>
              </a:r>
            </a:p>
          </p:txBody>
        </p:sp>
        <p:pic>
          <p:nvPicPr>
            <p:cNvPr id="23" name="Picture 22" descr="Icon&#10;&#10;Description automatically generated">
              <a:extLst>
                <a:ext uri="{FF2B5EF4-FFF2-40B4-BE49-F238E27FC236}">
                  <a16:creationId xmlns:a16="http://schemas.microsoft.com/office/drawing/2014/main" id="{823771C7-E4F7-3A67-8D6F-21A9D0B138E3}"/>
                </a:ext>
              </a:extLst>
            </p:cNvPr>
            <p:cNvPicPr>
              <a:picLocks noChangeAspect="1"/>
            </p:cNvPicPr>
            <p:nvPr/>
          </p:nvPicPr>
          <p:blipFill>
            <a:blip r:embed="rId5"/>
            <a:stretch>
              <a:fillRect/>
            </a:stretch>
          </p:blipFill>
          <p:spPr>
            <a:xfrm>
              <a:off x="5845528" y="1927189"/>
              <a:ext cx="731520" cy="731520"/>
            </a:xfrm>
            <a:prstGeom prst="rect">
              <a:avLst/>
            </a:prstGeom>
          </p:spPr>
        </p:pic>
      </p:grpSp>
      <p:grpSp>
        <p:nvGrpSpPr>
          <p:cNvPr id="18" name="Group 17">
            <a:extLst>
              <a:ext uri="{FF2B5EF4-FFF2-40B4-BE49-F238E27FC236}">
                <a16:creationId xmlns:a16="http://schemas.microsoft.com/office/drawing/2014/main" id="{878402F4-DDFE-9B94-D688-C57425089E93}"/>
              </a:ext>
            </a:extLst>
          </p:cNvPr>
          <p:cNvGrpSpPr/>
          <p:nvPr/>
        </p:nvGrpSpPr>
        <p:grpSpPr>
          <a:xfrm>
            <a:off x="2967210" y="3703860"/>
            <a:ext cx="2293645" cy="1417022"/>
            <a:chOff x="5064464" y="3641485"/>
            <a:chExt cx="2293645" cy="1417022"/>
          </a:xfrm>
        </p:grpSpPr>
        <p:sp>
          <p:nvSpPr>
            <p:cNvPr id="11" name="TextBox 10">
              <a:extLst>
                <a:ext uri="{FF2B5EF4-FFF2-40B4-BE49-F238E27FC236}">
                  <a16:creationId xmlns:a16="http://schemas.microsoft.com/office/drawing/2014/main" id="{C5034B9F-9846-A548-101A-2235C4E55F0A}"/>
                </a:ext>
              </a:extLst>
            </p:cNvPr>
            <p:cNvSpPr txBox="1"/>
            <p:nvPr/>
          </p:nvSpPr>
          <p:spPr>
            <a:xfrm>
              <a:off x="5064464" y="4412194"/>
              <a:ext cx="2293645" cy="646313"/>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Customer segmentation</a:t>
              </a:r>
            </a:p>
          </p:txBody>
        </p:sp>
        <p:pic>
          <p:nvPicPr>
            <p:cNvPr id="27" name="Picture 26" descr="A picture containing text, outdoor, sign&#10;&#10;Description automatically generated">
              <a:extLst>
                <a:ext uri="{FF2B5EF4-FFF2-40B4-BE49-F238E27FC236}">
                  <a16:creationId xmlns:a16="http://schemas.microsoft.com/office/drawing/2014/main" id="{E2979AF4-3A1D-0216-B37A-4A11D25282EF}"/>
                </a:ext>
              </a:extLst>
            </p:cNvPr>
            <p:cNvPicPr>
              <a:picLocks noChangeAspect="1"/>
            </p:cNvPicPr>
            <p:nvPr/>
          </p:nvPicPr>
          <p:blipFill>
            <a:blip r:embed="rId6"/>
            <a:stretch>
              <a:fillRect/>
            </a:stretch>
          </p:blipFill>
          <p:spPr>
            <a:xfrm>
              <a:off x="5845527" y="3641485"/>
              <a:ext cx="731520" cy="731520"/>
            </a:xfrm>
            <a:prstGeom prst="rect">
              <a:avLst/>
            </a:prstGeom>
          </p:spPr>
        </p:pic>
      </p:grpSp>
      <p:grpSp>
        <p:nvGrpSpPr>
          <p:cNvPr id="19" name="Group 18">
            <a:extLst>
              <a:ext uri="{FF2B5EF4-FFF2-40B4-BE49-F238E27FC236}">
                <a16:creationId xmlns:a16="http://schemas.microsoft.com/office/drawing/2014/main" id="{6AEDAFDD-9E6A-4322-3875-4BBDCB3B0F0E}"/>
              </a:ext>
            </a:extLst>
          </p:cNvPr>
          <p:cNvGrpSpPr/>
          <p:nvPr/>
        </p:nvGrpSpPr>
        <p:grpSpPr>
          <a:xfrm>
            <a:off x="7091277" y="3790565"/>
            <a:ext cx="2293645" cy="1320182"/>
            <a:chOff x="8887764" y="3637851"/>
            <a:chExt cx="2293645" cy="1320182"/>
          </a:xfrm>
        </p:grpSpPr>
        <p:sp>
          <p:nvSpPr>
            <p:cNvPr id="17" name="TextBox 16">
              <a:extLst>
                <a:ext uri="{FF2B5EF4-FFF2-40B4-BE49-F238E27FC236}">
                  <a16:creationId xmlns:a16="http://schemas.microsoft.com/office/drawing/2014/main" id="{94A89A2A-A041-26E2-DA22-5343B59E338D}"/>
                </a:ext>
              </a:extLst>
            </p:cNvPr>
            <p:cNvSpPr txBox="1"/>
            <p:nvPr/>
          </p:nvSpPr>
          <p:spPr>
            <a:xfrm>
              <a:off x="8887764" y="4311720"/>
              <a:ext cx="2293645" cy="646313"/>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Reporting and insights</a:t>
              </a:r>
            </a:p>
          </p:txBody>
        </p:sp>
        <p:pic>
          <p:nvPicPr>
            <p:cNvPr id="12" name="Picture 11" descr="Icon&#10;&#10;Description automatically generated">
              <a:extLst>
                <a:ext uri="{FF2B5EF4-FFF2-40B4-BE49-F238E27FC236}">
                  <a16:creationId xmlns:a16="http://schemas.microsoft.com/office/drawing/2014/main" id="{740A33A0-79D0-07B1-DC76-78C40E7B51C8}"/>
                </a:ext>
              </a:extLst>
            </p:cNvPr>
            <p:cNvPicPr>
              <a:picLocks noChangeAspect="1"/>
            </p:cNvPicPr>
            <p:nvPr/>
          </p:nvPicPr>
          <p:blipFill>
            <a:blip r:embed="rId7"/>
            <a:stretch>
              <a:fillRect/>
            </a:stretch>
          </p:blipFill>
          <p:spPr>
            <a:xfrm>
              <a:off x="9750684" y="3637851"/>
              <a:ext cx="640080" cy="640080"/>
            </a:xfrm>
            <a:prstGeom prst="rect">
              <a:avLst/>
            </a:prstGeom>
          </p:spPr>
        </p:pic>
      </p:grpSp>
      <p:sp>
        <p:nvSpPr>
          <p:cNvPr id="13" name="Rectangle: Rounded Corners 12">
            <a:extLst>
              <a:ext uri="{FF2B5EF4-FFF2-40B4-BE49-F238E27FC236}">
                <a16:creationId xmlns:a16="http://schemas.microsoft.com/office/drawing/2014/main" id="{2229FD94-C6D9-9DBB-DA48-CA289BBB153F}"/>
              </a:ext>
            </a:extLst>
          </p:cNvPr>
          <p:cNvSpPr/>
          <p:nvPr/>
        </p:nvSpPr>
        <p:spPr>
          <a:xfrm>
            <a:off x="771028" y="1600200"/>
            <a:ext cx="10788268" cy="3963159"/>
          </a:xfrm>
          <a:prstGeom prst="roundRect">
            <a:avLst/>
          </a:prstGeom>
          <a:noFill/>
          <a:ln w="57150">
            <a:solidFill>
              <a:srgbClr val="FF5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804E85-EBC8-916E-1F7C-57CFB9DE3FE7}"/>
              </a:ext>
            </a:extLst>
          </p:cNvPr>
          <p:cNvSpPr txBox="1"/>
          <p:nvPr/>
        </p:nvSpPr>
        <p:spPr>
          <a:xfrm>
            <a:off x="530608" y="578763"/>
            <a:ext cx="3812792" cy="400110"/>
          </a:xfrm>
          <a:prstGeom prst="rect">
            <a:avLst/>
          </a:prstGeom>
          <a:noFill/>
        </p:spPr>
        <p:txBody>
          <a:bodyPr wrap="square" rtlCol="0">
            <a:spAutoFit/>
          </a:bodyPr>
          <a:lstStyle/>
          <a:p>
            <a:r>
              <a:rPr lang="en-US" sz="2000">
                <a:solidFill>
                  <a:srgbClr val="434343"/>
                </a:solidFill>
              </a:rPr>
              <a:t>Customer communication platform</a:t>
            </a:r>
          </a:p>
        </p:txBody>
      </p:sp>
      <p:sp>
        <p:nvSpPr>
          <p:cNvPr id="4" name="TextBox 3">
            <a:extLst>
              <a:ext uri="{FF2B5EF4-FFF2-40B4-BE49-F238E27FC236}">
                <a16:creationId xmlns:a16="http://schemas.microsoft.com/office/drawing/2014/main" id="{7B3D096B-0BF7-8E1F-BFA5-D59C77E310F7}"/>
              </a:ext>
            </a:extLst>
          </p:cNvPr>
          <p:cNvSpPr txBox="1"/>
          <p:nvPr/>
        </p:nvSpPr>
        <p:spPr>
          <a:xfrm>
            <a:off x="3044537" y="906585"/>
            <a:ext cx="610292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Segoe UI" panose="020B0502040204020203" pitchFamily="34" charset="0"/>
                <a:ea typeface="Open Sans" panose="020B0606030504020204" pitchFamily="34" charset="0"/>
                <a:cs typeface="Segoe UI" panose="020B0502040204020203" pitchFamily="34" charset="0"/>
              </a:rPr>
              <a:t>Main Modules</a:t>
            </a:r>
          </a:p>
        </p:txBody>
      </p:sp>
    </p:spTree>
    <p:extLst>
      <p:ext uri="{BB962C8B-B14F-4D97-AF65-F5344CB8AC3E}">
        <p14:creationId xmlns:p14="http://schemas.microsoft.com/office/powerpoint/2010/main" val="38300060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par>
                          <p:cTn id="13" fill="hold">
                            <p:stCondLst>
                              <p:cond delay="750"/>
                            </p:stCondLst>
                            <p:childTnLst>
                              <p:par>
                                <p:cTn id="14" presetID="42" presetClass="entr" presetSubtype="0" fill="hold"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50"/>
                                        <p:tgtEl>
                                          <p:spTgt spid="6"/>
                                        </p:tgtEl>
                                      </p:cBhvr>
                                    </p:animEffect>
                                    <p:anim calcmode="lin" valueType="num">
                                      <p:cBhvr>
                                        <p:cTn id="17" dur="750" fill="hold"/>
                                        <p:tgtEl>
                                          <p:spTgt spid="6"/>
                                        </p:tgtEl>
                                        <p:attrNameLst>
                                          <p:attrName>ppt_x</p:attrName>
                                        </p:attrNameLst>
                                      </p:cBhvr>
                                      <p:tavLst>
                                        <p:tav tm="0">
                                          <p:val>
                                            <p:strVal val="#ppt_x"/>
                                          </p:val>
                                        </p:tav>
                                        <p:tav tm="100000">
                                          <p:val>
                                            <p:strVal val="#ppt_x"/>
                                          </p:val>
                                        </p:tav>
                                      </p:tavLst>
                                    </p:anim>
                                    <p:anim calcmode="lin" valueType="num">
                                      <p:cBhvr>
                                        <p:cTn id="18"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anim calcmode="lin" valueType="num">
                                      <p:cBhvr>
                                        <p:cTn id="24" dur="750" fill="hold"/>
                                        <p:tgtEl>
                                          <p:spTgt spid="14"/>
                                        </p:tgtEl>
                                        <p:attrNameLst>
                                          <p:attrName>ppt_x</p:attrName>
                                        </p:attrNameLst>
                                      </p:cBhvr>
                                      <p:tavLst>
                                        <p:tav tm="0">
                                          <p:val>
                                            <p:strVal val="#ppt_x"/>
                                          </p:val>
                                        </p:tav>
                                        <p:tav tm="100000">
                                          <p:val>
                                            <p:strVal val="#ppt_x"/>
                                          </p:val>
                                        </p:tav>
                                      </p:tavLst>
                                    </p:anim>
                                    <p:anim calcmode="lin" valueType="num">
                                      <p:cBhvr>
                                        <p:cTn id="25"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750"/>
                                        <p:tgtEl>
                                          <p:spTgt spid="18"/>
                                        </p:tgtEl>
                                      </p:cBhvr>
                                    </p:animEffect>
                                    <p:anim calcmode="lin" valueType="num">
                                      <p:cBhvr>
                                        <p:cTn id="31" dur="750" fill="hold"/>
                                        <p:tgtEl>
                                          <p:spTgt spid="18"/>
                                        </p:tgtEl>
                                        <p:attrNameLst>
                                          <p:attrName>ppt_x</p:attrName>
                                        </p:attrNameLst>
                                      </p:cBhvr>
                                      <p:tavLst>
                                        <p:tav tm="0">
                                          <p:val>
                                            <p:strVal val="#ppt_x"/>
                                          </p:val>
                                        </p:tav>
                                        <p:tav tm="100000">
                                          <p:val>
                                            <p:strVal val="#ppt_x"/>
                                          </p:val>
                                        </p:tav>
                                      </p:tavLst>
                                    </p:anim>
                                    <p:anim calcmode="lin" valueType="num">
                                      <p:cBhvr>
                                        <p:cTn id="32"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750"/>
                                        <p:tgtEl>
                                          <p:spTgt spid="19"/>
                                        </p:tgtEl>
                                      </p:cBhvr>
                                    </p:animEffect>
                                    <p:anim calcmode="lin" valueType="num">
                                      <p:cBhvr>
                                        <p:cTn id="38" dur="750" fill="hold"/>
                                        <p:tgtEl>
                                          <p:spTgt spid="19"/>
                                        </p:tgtEl>
                                        <p:attrNameLst>
                                          <p:attrName>ppt_x</p:attrName>
                                        </p:attrNameLst>
                                      </p:cBhvr>
                                      <p:tavLst>
                                        <p:tav tm="0">
                                          <p:val>
                                            <p:strVal val="#ppt_x"/>
                                          </p:val>
                                        </p:tav>
                                        <p:tav tm="100000">
                                          <p:val>
                                            <p:strVal val="#ppt_x"/>
                                          </p:val>
                                        </p:tav>
                                      </p:tavLst>
                                    </p:anim>
                                    <p:anim calcmode="lin" valueType="num">
                                      <p:cBhvr>
                                        <p:cTn id="39" dur="7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729537" y="1463609"/>
            <a:ext cx="2298281" cy="505267"/>
          </a:xfrm>
          <a:prstGeom prst="rect">
            <a:avLst/>
          </a:prstGeom>
        </p:spPr>
        <p:txBody>
          <a:bodyPr vert="horz" wrap="square" lIns="0" tIns="12700" rIns="0" bIns="0" rtlCol="0">
            <a:spAutoFit/>
          </a:bodyPr>
          <a:lstStyle/>
          <a:p>
            <a:pPr marL="12700" algn="ctr">
              <a:spcBef>
                <a:spcPts val="100"/>
              </a:spcBef>
            </a:pPr>
            <a:r>
              <a:rPr sz="3200" b="1" spc="-5">
                <a:solidFill>
                  <a:srgbClr val="193D66"/>
                </a:solidFill>
                <a:latin typeface="Futura Hv BT" panose="020B0702020204020204" pitchFamily="34" charset="0"/>
                <a:cs typeface="Roboto"/>
              </a:rPr>
              <a:t>Quick</a:t>
            </a:r>
            <a:r>
              <a:rPr sz="3200" b="1" spc="-80">
                <a:solidFill>
                  <a:srgbClr val="193D66"/>
                </a:solidFill>
                <a:latin typeface="Roboto"/>
                <a:cs typeface="Roboto"/>
              </a:rPr>
              <a:t> </a:t>
            </a:r>
            <a:r>
              <a:rPr sz="3200" b="1">
                <a:solidFill>
                  <a:srgbClr val="193D66"/>
                </a:solidFill>
                <a:latin typeface="Roboto"/>
                <a:cs typeface="Roboto"/>
              </a:rPr>
              <a:t>Facts</a:t>
            </a:r>
            <a:endParaRPr sz="3200">
              <a:solidFill>
                <a:srgbClr val="193D66"/>
              </a:solidFill>
              <a:latin typeface="Roboto"/>
              <a:cs typeface="Roboto"/>
            </a:endParaRPr>
          </a:p>
        </p:txBody>
      </p:sp>
      <p:sp>
        <p:nvSpPr>
          <p:cNvPr id="10" name="object 10"/>
          <p:cNvSpPr txBox="1"/>
          <p:nvPr/>
        </p:nvSpPr>
        <p:spPr>
          <a:xfrm>
            <a:off x="1121454" y="5370102"/>
            <a:ext cx="2212613" cy="646267"/>
          </a:xfrm>
          <a:prstGeom prst="rect">
            <a:avLst/>
          </a:prstGeom>
        </p:spPr>
        <p:txBody>
          <a:bodyPr vert="horz" wrap="square" lIns="0" tIns="12700" rIns="0" bIns="0" rtlCol="0" anchor="ctr">
            <a:spAutoFit/>
          </a:bodyPr>
          <a:lstStyle/>
          <a:p>
            <a:pPr marL="239395" marR="5080" indent="-226695" algn="ctr">
              <a:lnSpc>
                <a:spcPct val="111100"/>
              </a:lnSpc>
              <a:spcBef>
                <a:spcPts val="100"/>
              </a:spcBef>
            </a:pPr>
            <a:r>
              <a:rPr lang="en-US" sz="1500" b="1" spc="-10">
                <a:solidFill>
                  <a:srgbClr val="183D66"/>
                </a:solidFill>
                <a:latin typeface="Segoe UI" panose="020B0502040204020203" pitchFamily="34" charset="0"/>
                <a:cs typeface="Segoe UI" panose="020B0502040204020203" pitchFamily="34" charset="0"/>
              </a:rPr>
              <a:t>IT Solutions Provider since </a:t>
            </a:r>
            <a:r>
              <a:rPr lang="en-US" sz="2400" b="1" spc="-10">
                <a:solidFill>
                  <a:srgbClr val="0070C0"/>
                </a:solidFill>
                <a:latin typeface="Segoe UI" panose="020B0502040204020203" pitchFamily="34" charset="0"/>
                <a:cs typeface="Segoe UI" panose="020B0502040204020203" pitchFamily="34" charset="0"/>
              </a:rPr>
              <a:t>2006</a:t>
            </a:r>
            <a:endParaRPr lang="en-JO" sz="1500" b="1">
              <a:solidFill>
                <a:srgbClr val="0070C0"/>
              </a:solidFill>
              <a:latin typeface="Segoe UI" panose="020B0502040204020203" pitchFamily="34" charset="0"/>
              <a:cs typeface="Segoe UI" panose="020B0502040204020203" pitchFamily="34" charset="0"/>
            </a:endParaRPr>
          </a:p>
        </p:txBody>
      </p:sp>
      <p:sp>
        <p:nvSpPr>
          <p:cNvPr id="15" name="object 15"/>
          <p:cNvSpPr txBox="1"/>
          <p:nvPr/>
        </p:nvSpPr>
        <p:spPr>
          <a:xfrm>
            <a:off x="3648191" y="5370102"/>
            <a:ext cx="2322000" cy="600164"/>
          </a:xfrm>
          <a:prstGeom prst="rect">
            <a:avLst/>
          </a:prstGeom>
        </p:spPr>
        <p:txBody>
          <a:bodyPr vert="horz" wrap="square" lIns="0" tIns="0" rIns="0" bIns="0" rtlCol="0">
            <a:spAutoFit/>
          </a:bodyPr>
          <a:lstStyle/>
          <a:p>
            <a:pPr algn="ctr">
              <a:spcBef>
                <a:spcPts val="5"/>
              </a:spcBef>
            </a:pPr>
            <a:r>
              <a:rPr lang="en-US" sz="2400" b="1" spc="-10">
                <a:solidFill>
                  <a:srgbClr val="0070C0"/>
                </a:solidFill>
                <a:latin typeface="Segoe UI" panose="020B0502040204020203" pitchFamily="34" charset="0"/>
                <a:cs typeface="Segoe UI" panose="020B0502040204020203" pitchFamily="34" charset="0"/>
              </a:rPr>
              <a:t>5</a:t>
            </a:r>
            <a:r>
              <a:rPr lang="en-US" sz="1500" b="1">
                <a:solidFill>
                  <a:srgbClr val="183D66"/>
                </a:solidFill>
                <a:latin typeface="Segoe UI" panose="020B0502040204020203" pitchFamily="34" charset="0"/>
                <a:cs typeface="Segoe UI" panose="020B0502040204020203" pitchFamily="34" charset="0"/>
              </a:rPr>
              <a:t> </a:t>
            </a:r>
          </a:p>
          <a:p>
            <a:pPr algn="ctr">
              <a:spcBef>
                <a:spcPts val="5"/>
              </a:spcBef>
            </a:pPr>
            <a:r>
              <a:rPr lang="en-US" sz="1500" b="1">
                <a:solidFill>
                  <a:srgbClr val="183D66"/>
                </a:solidFill>
                <a:latin typeface="Segoe UI" panose="020B0502040204020203" pitchFamily="34" charset="0"/>
                <a:cs typeface="Segoe UI" panose="020B0502040204020203" pitchFamily="34" charset="0"/>
              </a:rPr>
              <a:t>Regional Offices</a:t>
            </a:r>
          </a:p>
        </p:txBody>
      </p:sp>
      <p:sp>
        <p:nvSpPr>
          <p:cNvPr id="20" name="object 20"/>
          <p:cNvSpPr txBox="1"/>
          <p:nvPr/>
        </p:nvSpPr>
        <p:spPr>
          <a:xfrm>
            <a:off x="4644214" y="5370102"/>
            <a:ext cx="4767208" cy="751488"/>
          </a:xfrm>
          <a:prstGeom prst="rect">
            <a:avLst/>
          </a:prstGeom>
        </p:spPr>
        <p:txBody>
          <a:bodyPr vert="horz" wrap="square" lIns="0" tIns="0" rIns="0" bIns="0" rtlCol="0">
            <a:spAutoFit/>
          </a:bodyPr>
          <a:lstStyle/>
          <a:p>
            <a:pPr marL="869315" algn="ctr"/>
            <a:r>
              <a:rPr lang="ar-JO" sz="2400" b="1" spc="-10" dirty="0">
                <a:solidFill>
                  <a:srgbClr val="0070C0"/>
                </a:solidFill>
                <a:latin typeface="Segoe UI" panose="020B0502040204020203" pitchFamily="34" charset="0"/>
                <a:cs typeface="Segoe UI" panose="020B0502040204020203" pitchFamily="34" charset="0"/>
              </a:rPr>
              <a:t>60</a:t>
            </a:r>
            <a:r>
              <a:rPr lang="en-JO" sz="2400" b="1" spc="-10" dirty="0">
                <a:solidFill>
                  <a:srgbClr val="0070C0"/>
                </a:solidFill>
                <a:latin typeface="Segoe UI" panose="020B0502040204020203" pitchFamily="34" charset="0"/>
                <a:cs typeface="Segoe UI" panose="020B0502040204020203" pitchFamily="34" charset="0"/>
              </a:rPr>
              <a:t>+</a:t>
            </a:r>
            <a:r>
              <a:rPr sz="1500" b="1" spc="-10" dirty="0">
                <a:solidFill>
                  <a:srgbClr val="183D66"/>
                </a:solidFill>
                <a:latin typeface="Segoe UI" panose="020B0502040204020203" pitchFamily="34" charset="0"/>
                <a:cs typeface="Segoe UI" panose="020B0502040204020203" pitchFamily="34" charset="0"/>
              </a:rPr>
              <a:t> Clients</a:t>
            </a:r>
          </a:p>
          <a:p>
            <a:pPr marL="838200" algn="ctr">
              <a:spcBef>
                <a:spcPts val="80"/>
              </a:spcBef>
            </a:pPr>
            <a:r>
              <a:rPr lang="en-US" sz="2400" b="1" spc="-10" dirty="0">
                <a:solidFill>
                  <a:srgbClr val="0070C0"/>
                </a:solidFill>
                <a:latin typeface="Segoe UI" panose="020B0502040204020203" pitchFamily="34" charset="0"/>
                <a:cs typeface="Segoe UI" panose="020B0502040204020203" pitchFamily="34" charset="0"/>
              </a:rPr>
              <a:t>8</a:t>
            </a:r>
            <a:r>
              <a:rPr lang="ar-JO" sz="2400" b="1" spc="-10">
                <a:solidFill>
                  <a:srgbClr val="0070C0"/>
                </a:solidFill>
                <a:latin typeface="Segoe UI" panose="020B0502040204020203" pitchFamily="34" charset="0"/>
                <a:cs typeface="Segoe UI" panose="020B0502040204020203" pitchFamily="34" charset="0"/>
              </a:rPr>
              <a:t>00</a:t>
            </a:r>
            <a:r>
              <a:rPr lang="en-JO" sz="2400" b="1" spc="-10" dirty="0">
                <a:solidFill>
                  <a:srgbClr val="0070C0"/>
                </a:solidFill>
                <a:latin typeface="Segoe UI" panose="020B0502040204020203" pitchFamily="34" charset="0"/>
                <a:cs typeface="Segoe UI" panose="020B0502040204020203" pitchFamily="34" charset="0"/>
              </a:rPr>
              <a:t>+</a:t>
            </a:r>
            <a:r>
              <a:rPr sz="1500" b="1" spc="-10" dirty="0">
                <a:solidFill>
                  <a:srgbClr val="183D66"/>
                </a:solidFill>
                <a:latin typeface="Segoe UI" panose="020B0502040204020203" pitchFamily="34" charset="0"/>
                <a:cs typeface="Segoe UI" panose="020B0502040204020203" pitchFamily="34" charset="0"/>
              </a:rPr>
              <a:t> Projects</a:t>
            </a:r>
            <a:endParaRPr lang="en-US" sz="1500" b="1" spc="-10" dirty="0">
              <a:solidFill>
                <a:srgbClr val="183D66"/>
              </a:solidFill>
              <a:latin typeface="Segoe UI" panose="020B0502040204020203" pitchFamily="34" charset="0"/>
              <a:cs typeface="Segoe UI" panose="020B0502040204020203" pitchFamily="34" charset="0"/>
            </a:endParaRPr>
          </a:p>
        </p:txBody>
      </p:sp>
      <p:sp>
        <p:nvSpPr>
          <p:cNvPr id="25" name="object 25"/>
          <p:cNvSpPr txBox="1"/>
          <p:nvPr/>
        </p:nvSpPr>
        <p:spPr>
          <a:xfrm>
            <a:off x="8391526" y="5445764"/>
            <a:ext cx="2571750" cy="600164"/>
          </a:xfrm>
          <a:prstGeom prst="rect">
            <a:avLst/>
          </a:prstGeom>
        </p:spPr>
        <p:txBody>
          <a:bodyPr vert="horz" wrap="square" lIns="0" tIns="0" rIns="0" bIns="0" rtlCol="0" anchor="t">
            <a:spAutoFit/>
          </a:bodyPr>
          <a:lstStyle/>
          <a:p>
            <a:pPr marL="695960" algn="ctr"/>
            <a:r>
              <a:rPr lang="en-US" sz="2400" b="1" spc="-5">
                <a:solidFill>
                  <a:srgbClr val="0070C0"/>
                </a:solidFill>
                <a:latin typeface="Segoe UI"/>
                <a:cs typeface="Segoe UI"/>
              </a:rPr>
              <a:t>200</a:t>
            </a:r>
            <a:r>
              <a:rPr lang="en-JO" sz="2400" b="1" spc="-5">
                <a:solidFill>
                  <a:srgbClr val="0070C0"/>
                </a:solidFill>
                <a:latin typeface="Segoe UI"/>
                <a:cs typeface="Segoe UI"/>
              </a:rPr>
              <a:t>+</a:t>
            </a:r>
            <a:r>
              <a:rPr lang="en-JO" sz="2400" b="1" spc="-5">
                <a:solidFill>
                  <a:srgbClr val="183D66"/>
                </a:solidFill>
                <a:latin typeface="Segoe UI"/>
                <a:cs typeface="Segoe UI"/>
              </a:rPr>
              <a:t> </a:t>
            </a:r>
            <a:r>
              <a:rPr sz="1500" b="1" spc="-5">
                <a:solidFill>
                  <a:srgbClr val="183D66"/>
                </a:solidFill>
                <a:latin typeface="Segoe UI"/>
                <a:cs typeface="Segoe UI"/>
              </a:rPr>
              <a:t>Professionals</a:t>
            </a:r>
            <a:endParaRPr lang="en-US" sz="1500" b="1" spc="-5">
              <a:solidFill>
                <a:srgbClr val="183D66"/>
              </a:solidFill>
              <a:latin typeface="Segoe UI"/>
              <a:cs typeface="Segoe UI"/>
            </a:endParaRPr>
          </a:p>
        </p:txBody>
      </p:sp>
      <p:pic>
        <p:nvPicPr>
          <p:cNvPr id="3" name="Picture 2">
            <a:extLst>
              <a:ext uri="{FF2B5EF4-FFF2-40B4-BE49-F238E27FC236}">
                <a16:creationId xmlns:a16="http://schemas.microsoft.com/office/drawing/2014/main" id="{BADF9AD2-1013-102B-4829-7D7245021F85}"/>
              </a:ext>
            </a:extLst>
          </p:cNvPr>
          <p:cNvPicPr>
            <a:picLocks noChangeAspect="1"/>
          </p:cNvPicPr>
          <p:nvPr/>
        </p:nvPicPr>
        <p:blipFill>
          <a:blip r:embed="rId3"/>
          <a:stretch>
            <a:fillRect/>
          </a:stretch>
        </p:blipFill>
        <p:spPr>
          <a:xfrm>
            <a:off x="3122228" y="253291"/>
            <a:ext cx="5437743" cy="1056252"/>
          </a:xfrm>
          <a:prstGeom prst="rect">
            <a:avLst/>
          </a:prstGeom>
        </p:spPr>
      </p:pic>
      <p:sp>
        <p:nvSpPr>
          <p:cNvPr id="5" name="Footer Placeholder 6">
            <a:extLst>
              <a:ext uri="{FF2B5EF4-FFF2-40B4-BE49-F238E27FC236}">
                <a16:creationId xmlns:a16="http://schemas.microsoft.com/office/drawing/2014/main" id="{42AC62CB-658E-1776-05E4-673D0C298255}"/>
              </a:ext>
            </a:extLst>
          </p:cNvPr>
          <p:cNvSpPr txBox="1">
            <a:spLocks/>
          </p:cNvSpPr>
          <p:nvPr/>
        </p:nvSpPr>
        <p:spPr>
          <a:xfrm>
            <a:off x="-41102" y="6492875"/>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rgbClr val="0072CE"/>
                </a:solidFill>
              </a:rPr>
              <a:t>Your challenge is our passion</a:t>
            </a:r>
          </a:p>
          <a:p>
            <a:endParaRPr lang="en-US" sz="1100">
              <a:solidFill>
                <a:srgbClr val="0070C0"/>
              </a:solidFill>
              <a:latin typeface="Futura Lt BT"/>
            </a:endParaRPr>
          </a:p>
        </p:txBody>
      </p:sp>
      <p:pic>
        <p:nvPicPr>
          <p:cNvPr id="11" name="Picture 10">
            <a:extLst>
              <a:ext uri="{FF2B5EF4-FFF2-40B4-BE49-F238E27FC236}">
                <a16:creationId xmlns:a16="http://schemas.microsoft.com/office/drawing/2014/main" id="{A92B5D17-CCFF-DAE6-CD70-102F7808888A}"/>
              </a:ext>
            </a:extLst>
          </p:cNvPr>
          <p:cNvPicPr>
            <a:picLocks noChangeAspect="1"/>
          </p:cNvPicPr>
          <p:nvPr/>
        </p:nvPicPr>
        <p:blipFill>
          <a:blip r:embed="rId4"/>
          <a:stretch>
            <a:fillRect/>
          </a:stretch>
        </p:blipFill>
        <p:spPr>
          <a:xfrm>
            <a:off x="-465438" y="1678286"/>
            <a:ext cx="13122875" cy="3613307"/>
          </a:xfrm>
          <a:prstGeom prst="rect">
            <a:avLst/>
          </a:prstGeom>
        </p:spPr>
      </p:pic>
    </p:spTree>
    <p:extLst>
      <p:ext uri="{BB962C8B-B14F-4D97-AF65-F5344CB8AC3E}">
        <p14:creationId xmlns:p14="http://schemas.microsoft.com/office/powerpoint/2010/main" val="4248077478"/>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13D132-3261-4BBC-29FD-DB50CDED0CF1}"/>
              </a:ext>
            </a:extLst>
          </p:cNvPr>
          <p:cNvSpPr txBox="1"/>
          <p:nvPr/>
        </p:nvSpPr>
        <p:spPr>
          <a:xfrm>
            <a:off x="4533311" y="2146734"/>
            <a:ext cx="3117264" cy="646331"/>
          </a:xfrm>
          <a:prstGeom prst="rect">
            <a:avLst/>
          </a:prstGeom>
          <a:noFill/>
        </p:spPr>
        <p:txBody>
          <a:bodyPr wrap="none" rtlCol="0">
            <a:spAutoFit/>
          </a:bodyPr>
          <a:lstStyle/>
          <a:p>
            <a:r>
              <a:rPr lang="en-US" sz="3600" b="1">
                <a:solidFill>
                  <a:srgbClr val="FFDE17"/>
                </a:solidFill>
                <a:latin typeface="Segoe UI" panose="020B0502040204020203" pitchFamily="34" charset="0"/>
                <a:cs typeface="Segoe UI" panose="020B0502040204020203" pitchFamily="34" charset="0"/>
              </a:rPr>
              <a:t>Catalog Point</a:t>
            </a:r>
          </a:p>
        </p:txBody>
      </p:sp>
      <p:sp>
        <p:nvSpPr>
          <p:cNvPr id="12" name="Rectangle 11">
            <a:extLst>
              <a:ext uri="{FF2B5EF4-FFF2-40B4-BE49-F238E27FC236}">
                <a16:creationId xmlns:a16="http://schemas.microsoft.com/office/drawing/2014/main" id="{DA07FBF3-115D-47B1-9229-C80A8935FCEF}"/>
              </a:ext>
            </a:extLst>
          </p:cNvPr>
          <p:cNvSpPr/>
          <p:nvPr/>
        </p:nvSpPr>
        <p:spPr>
          <a:xfrm>
            <a:off x="-8113" y="5999746"/>
            <a:ext cx="292083" cy="874296"/>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6034E8B9-6DDE-4CE9-B28C-7BFEA2D106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96505" y="6436894"/>
            <a:ext cx="1516536" cy="252756"/>
          </a:xfrm>
          <a:prstGeom prst="rect">
            <a:avLst/>
          </a:prstGeom>
        </p:spPr>
      </p:pic>
      <p:sp>
        <p:nvSpPr>
          <p:cNvPr id="8" name="TextBox 7">
            <a:extLst>
              <a:ext uri="{FF2B5EF4-FFF2-40B4-BE49-F238E27FC236}">
                <a16:creationId xmlns:a16="http://schemas.microsoft.com/office/drawing/2014/main" id="{F2C3974C-2367-D445-68B2-5EE1899A840A}"/>
              </a:ext>
            </a:extLst>
          </p:cNvPr>
          <p:cNvSpPr txBox="1"/>
          <p:nvPr/>
        </p:nvSpPr>
        <p:spPr>
          <a:xfrm>
            <a:off x="4486290" y="2768700"/>
            <a:ext cx="3211306" cy="400110"/>
          </a:xfrm>
          <a:prstGeom prst="rect">
            <a:avLst/>
          </a:prstGeom>
          <a:noFill/>
        </p:spPr>
        <p:txBody>
          <a:bodyPr wrap="square" rtlCol="0">
            <a:spAutoFit/>
          </a:bodyPr>
          <a:lstStyle/>
          <a:p>
            <a:pPr algn="ctr"/>
            <a:r>
              <a:rPr lang="en-US" sz="2000">
                <a:solidFill>
                  <a:srgbClr val="434343"/>
                </a:solidFill>
              </a:rPr>
              <a:t>Product catalog architecture</a:t>
            </a:r>
          </a:p>
        </p:txBody>
      </p:sp>
      <p:sp>
        <p:nvSpPr>
          <p:cNvPr id="13" name="Rectangle 12">
            <a:extLst>
              <a:ext uri="{FF2B5EF4-FFF2-40B4-BE49-F238E27FC236}">
                <a16:creationId xmlns:a16="http://schemas.microsoft.com/office/drawing/2014/main" id="{F4445C48-599A-47BD-96F3-8BD4D751F72E}"/>
              </a:ext>
            </a:extLst>
          </p:cNvPr>
          <p:cNvSpPr/>
          <p:nvPr/>
        </p:nvSpPr>
        <p:spPr>
          <a:xfrm>
            <a:off x="-8113" y="5410563"/>
            <a:ext cx="12200113" cy="594408"/>
          </a:xfrm>
          <a:prstGeom prst="rect">
            <a:avLst/>
          </a:prstGeom>
          <a:solidFill>
            <a:srgbClr val="FFD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2149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F856EE-45E8-F580-113A-6B7EE2768351}"/>
              </a:ext>
            </a:extLst>
          </p:cNvPr>
          <p:cNvSpPr/>
          <p:nvPr/>
        </p:nvSpPr>
        <p:spPr>
          <a:xfrm>
            <a:off x="-8625" y="4812359"/>
            <a:ext cx="292596" cy="579550"/>
          </a:xfrm>
          <a:prstGeom prst="rect">
            <a:avLst/>
          </a:prstGeom>
          <a:solidFill>
            <a:srgbClr val="E7E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F6A275-92D0-40EC-89B9-22602BD6BE72}"/>
              </a:ext>
            </a:extLst>
          </p:cNvPr>
          <p:cNvSpPr txBox="1"/>
          <p:nvPr/>
        </p:nvSpPr>
        <p:spPr>
          <a:xfrm>
            <a:off x="530608" y="116234"/>
            <a:ext cx="2665730" cy="561051"/>
          </a:xfrm>
          <a:prstGeom prst="rect">
            <a:avLst/>
          </a:prstGeom>
          <a:noFill/>
        </p:spPr>
        <p:txBody>
          <a:bodyPr wrap="none" rtlCol="0">
            <a:spAutoFit/>
          </a:bodyPr>
          <a:lstStyle/>
          <a:p>
            <a:r>
              <a:rPr lang="en-US" sz="3046" b="1" dirty="0">
                <a:solidFill>
                  <a:srgbClr val="FFDE17"/>
                </a:solidFill>
                <a:latin typeface="Segoe UI" panose="020B0502040204020203" pitchFamily="34" charset="0"/>
                <a:cs typeface="Segoe UI" panose="020B0502040204020203" pitchFamily="34" charset="0"/>
              </a:rPr>
              <a:t>Catalog Point</a:t>
            </a:r>
          </a:p>
        </p:txBody>
      </p:sp>
      <p:sp>
        <p:nvSpPr>
          <p:cNvPr id="9" name="TextBox 8">
            <a:extLst>
              <a:ext uri="{FF2B5EF4-FFF2-40B4-BE49-F238E27FC236}">
                <a16:creationId xmlns:a16="http://schemas.microsoft.com/office/drawing/2014/main" id="{8A6104E4-CD65-0396-7642-8CBDB16A3EF2}"/>
              </a:ext>
            </a:extLst>
          </p:cNvPr>
          <p:cNvSpPr txBox="1"/>
          <p:nvPr/>
        </p:nvSpPr>
        <p:spPr>
          <a:xfrm>
            <a:off x="2888054" y="2576429"/>
            <a:ext cx="610292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444"/>
                </a:solidFill>
                <a:effectLst/>
                <a:uLnTx/>
                <a:uFillTx/>
                <a:latin typeface="Segoe UI" panose="020B0502040204020203" pitchFamily="34" charset="0"/>
                <a:ea typeface="Open Sans" panose="020B0606030504020204" pitchFamily="34" charset="0"/>
                <a:cs typeface="Segoe UI" panose="020B0502040204020203" pitchFamily="34" charset="0"/>
              </a:rPr>
              <a:t>Telecom-side features</a:t>
            </a:r>
          </a:p>
        </p:txBody>
      </p:sp>
      <p:sp>
        <p:nvSpPr>
          <p:cNvPr id="32" name="TextBox 31">
            <a:extLst>
              <a:ext uri="{FF2B5EF4-FFF2-40B4-BE49-F238E27FC236}">
                <a16:creationId xmlns:a16="http://schemas.microsoft.com/office/drawing/2014/main" id="{F0AD81EC-E3EB-5AE9-649B-A3008E9FDC05}"/>
              </a:ext>
            </a:extLst>
          </p:cNvPr>
          <p:cNvSpPr txBox="1"/>
          <p:nvPr/>
        </p:nvSpPr>
        <p:spPr>
          <a:xfrm>
            <a:off x="2888054" y="3082565"/>
            <a:ext cx="610292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444"/>
                </a:solidFill>
                <a:effectLst/>
                <a:uLnTx/>
                <a:uFillTx/>
                <a:latin typeface="Segoe UI" panose="020B0502040204020203" pitchFamily="34" charset="0"/>
                <a:ea typeface="Open Sans" panose="020B0606030504020204" pitchFamily="34" charset="0"/>
                <a:cs typeface="Segoe UI" panose="020B0502040204020203" pitchFamily="34" charset="0"/>
              </a:rPr>
              <a:t>Customer-side features</a:t>
            </a:r>
          </a:p>
        </p:txBody>
      </p:sp>
      <p:pic>
        <p:nvPicPr>
          <p:cNvPr id="3" name="Picture 2">
            <a:extLst>
              <a:ext uri="{FF2B5EF4-FFF2-40B4-BE49-F238E27FC236}">
                <a16:creationId xmlns:a16="http://schemas.microsoft.com/office/drawing/2014/main" id="{78C82090-9BDB-6045-BA2E-ADED480DB551}"/>
              </a:ext>
            </a:extLst>
          </p:cNvPr>
          <p:cNvPicPr>
            <a:picLocks noChangeAspect="1"/>
          </p:cNvPicPr>
          <p:nvPr/>
        </p:nvPicPr>
        <p:blipFill>
          <a:blip r:embed="rId3"/>
          <a:srcRect/>
          <a:stretch/>
        </p:blipFill>
        <p:spPr>
          <a:xfrm>
            <a:off x="11126585" y="221040"/>
            <a:ext cx="948874" cy="642398"/>
          </a:xfrm>
          <a:prstGeom prst="rect">
            <a:avLst/>
          </a:prstGeom>
        </p:spPr>
      </p:pic>
      <p:sp>
        <p:nvSpPr>
          <p:cNvPr id="5" name="Footer Placeholder 6">
            <a:extLst>
              <a:ext uri="{FF2B5EF4-FFF2-40B4-BE49-F238E27FC236}">
                <a16:creationId xmlns:a16="http://schemas.microsoft.com/office/drawing/2014/main" id="{254D3CE0-0650-50B2-0BF2-5E3BCA9BC1DA}"/>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sp>
        <p:nvSpPr>
          <p:cNvPr id="4" name="Rectangle 3">
            <a:extLst>
              <a:ext uri="{FF2B5EF4-FFF2-40B4-BE49-F238E27FC236}">
                <a16:creationId xmlns:a16="http://schemas.microsoft.com/office/drawing/2014/main" id="{63CD8C53-919B-7F74-1AEC-4A07C253230D}"/>
              </a:ext>
            </a:extLst>
          </p:cNvPr>
          <p:cNvSpPr/>
          <p:nvPr/>
        </p:nvSpPr>
        <p:spPr>
          <a:xfrm>
            <a:off x="-8625" y="5391909"/>
            <a:ext cx="292083" cy="146609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A0BF1A-D6BF-711D-42C2-4B2502A70353}"/>
              </a:ext>
            </a:extLst>
          </p:cNvPr>
          <p:cNvSpPr/>
          <p:nvPr/>
        </p:nvSpPr>
        <p:spPr>
          <a:xfrm>
            <a:off x="-8113" y="-16041"/>
            <a:ext cx="292083" cy="4828400"/>
          </a:xfrm>
          <a:prstGeom prst="rect">
            <a:avLst/>
          </a:prstGeom>
          <a:solidFill>
            <a:srgbClr val="FFD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571A27-BF75-7A1F-F5BB-A549C6F90F3F}"/>
              </a:ext>
            </a:extLst>
          </p:cNvPr>
          <p:cNvSpPr txBox="1"/>
          <p:nvPr/>
        </p:nvSpPr>
        <p:spPr>
          <a:xfrm>
            <a:off x="530608" y="578763"/>
            <a:ext cx="3211306" cy="400110"/>
          </a:xfrm>
          <a:prstGeom prst="rect">
            <a:avLst/>
          </a:prstGeom>
          <a:noFill/>
        </p:spPr>
        <p:txBody>
          <a:bodyPr wrap="square" rtlCol="0">
            <a:spAutoFit/>
          </a:bodyPr>
          <a:lstStyle/>
          <a:p>
            <a:r>
              <a:rPr lang="en-US" sz="2000">
                <a:solidFill>
                  <a:srgbClr val="434343"/>
                </a:solidFill>
              </a:rPr>
              <a:t>Product catalog architecture</a:t>
            </a:r>
          </a:p>
        </p:txBody>
      </p:sp>
      <p:sp>
        <p:nvSpPr>
          <p:cNvPr id="29" name="Rectangle: Rounded Corners 28">
            <a:extLst>
              <a:ext uri="{FF2B5EF4-FFF2-40B4-BE49-F238E27FC236}">
                <a16:creationId xmlns:a16="http://schemas.microsoft.com/office/drawing/2014/main" id="{161EE385-2066-04D8-EDDF-E17709CF68ED}"/>
              </a:ext>
            </a:extLst>
          </p:cNvPr>
          <p:cNvSpPr/>
          <p:nvPr/>
        </p:nvSpPr>
        <p:spPr>
          <a:xfrm>
            <a:off x="530608" y="1153552"/>
            <a:ext cx="11285585" cy="3131400"/>
          </a:xfrm>
          <a:prstGeom prst="roundRect">
            <a:avLst/>
          </a:prstGeom>
          <a:noFill/>
          <a:ln w="57150">
            <a:solidFill>
              <a:srgbClr val="FFDE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pSp>
        <p:nvGrpSpPr>
          <p:cNvPr id="30" name="Group 29">
            <a:extLst>
              <a:ext uri="{FF2B5EF4-FFF2-40B4-BE49-F238E27FC236}">
                <a16:creationId xmlns:a16="http://schemas.microsoft.com/office/drawing/2014/main" id="{364173C2-2947-C241-4FB5-07F81B9C115D}"/>
              </a:ext>
            </a:extLst>
          </p:cNvPr>
          <p:cNvGrpSpPr/>
          <p:nvPr/>
        </p:nvGrpSpPr>
        <p:grpSpPr>
          <a:xfrm>
            <a:off x="4850196" y="1487815"/>
            <a:ext cx="2642754" cy="1491812"/>
            <a:chOff x="9299302" y="1491925"/>
            <a:chExt cx="2642754" cy="1491812"/>
          </a:xfrm>
        </p:grpSpPr>
        <p:sp>
          <p:nvSpPr>
            <p:cNvPr id="33" name="TextBox 32">
              <a:extLst>
                <a:ext uri="{FF2B5EF4-FFF2-40B4-BE49-F238E27FC236}">
                  <a16:creationId xmlns:a16="http://schemas.microsoft.com/office/drawing/2014/main" id="{6D076D2D-D5EC-7F16-2044-3FE37BBA9D06}"/>
                </a:ext>
              </a:extLst>
            </p:cNvPr>
            <p:cNvSpPr txBox="1"/>
            <p:nvPr/>
          </p:nvSpPr>
          <p:spPr>
            <a:xfrm>
              <a:off x="9299302" y="2152740"/>
              <a:ext cx="2642754" cy="830997"/>
            </a:xfrm>
            <a:prstGeom prst="rect">
              <a:avLst/>
            </a:prstGeom>
            <a:noFill/>
          </p:spPr>
          <p:txBody>
            <a:bodyPr wrap="square">
              <a:spAutoFit/>
            </a:bodyPr>
            <a:lstStyle/>
            <a:p>
              <a:pPr algn="ctr"/>
              <a:r>
                <a:rPr lang="en-US" sz="1600" i="0" dirty="0">
                  <a:solidFill>
                    <a:srgbClr val="444444"/>
                  </a:solidFill>
                  <a:effectLst/>
                  <a:latin typeface="Segoe UI" panose="020B0502040204020203" pitchFamily="34" charset="0"/>
                  <a:cs typeface="Segoe UI" panose="020B0502040204020203" pitchFamily="34" charset="0"/>
                </a:rPr>
                <a:t>Augmented Services</a:t>
              </a:r>
            </a:p>
            <a:p>
              <a:pPr algn="ctr"/>
              <a:br>
                <a:rPr lang="en-US" sz="1600" dirty="0">
                  <a:solidFill>
                    <a:srgbClr val="444444"/>
                  </a:solidFill>
                  <a:latin typeface="Segoe UI" panose="020B0502040204020203" pitchFamily="34" charset="0"/>
                  <a:cs typeface="Segoe UI" panose="020B0502040204020203" pitchFamily="34" charset="0"/>
                </a:rPr>
              </a:br>
              <a:endParaRPr lang="en-US" sz="1600" dirty="0">
                <a:solidFill>
                  <a:srgbClr val="444444"/>
                </a:solidFill>
                <a:latin typeface="Segoe UI" panose="020B0502040204020203" pitchFamily="34" charset="0"/>
                <a:cs typeface="Segoe UI" panose="020B0502040204020203" pitchFamily="34" charset="0"/>
              </a:endParaRPr>
            </a:p>
          </p:txBody>
        </p:sp>
        <p:pic>
          <p:nvPicPr>
            <p:cNvPr id="35" name="Picture 34">
              <a:extLst>
                <a:ext uri="{FF2B5EF4-FFF2-40B4-BE49-F238E27FC236}">
                  <a16:creationId xmlns:a16="http://schemas.microsoft.com/office/drawing/2014/main" id="{2AD878AA-D1E1-ADEC-FBCA-DB816811E50E}"/>
                </a:ext>
              </a:extLst>
            </p:cNvPr>
            <p:cNvPicPr>
              <a:picLocks noChangeAspect="1"/>
            </p:cNvPicPr>
            <p:nvPr/>
          </p:nvPicPr>
          <p:blipFill>
            <a:blip r:embed="rId4"/>
            <a:stretch>
              <a:fillRect/>
            </a:stretch>
          </p:blipFill>
          <p:spPr>
            <a:xfrm>
              <a:off x="10270786" y="1491925"/>
              <a:ext cx="548640" cy="548640"/>
            </a:xfrm>
            <a:prstGeom prst="rect">
              <a:avLst/>
            </a:prstGeom>
          </p:spPr>
        </p:pic>
      </p:grpSp>
      <p:grpSp>
        <p:nvGrpSpPr>
          <p:cNvPr id="49" name="Group 48">
            <a:extLst>
              <a:ext uri="{FF2B5EF4-FFF2-40B4-BE49-F238E27FC236}">
                <a16:creationId xmlns:a16="http://schemas.microsoft.com/office/drawing/2014/main" id="{EC1ED7C8-9D26-F6C8-BFCA-3174E8BAAD02}"/>
              </a:ext>
            </a:extLst>
          </p:cNvPr>
          <p:cNvGrpSpPr/>
          <p:nvPr/>
        </p:nvGrpSpPr>
        <p:grpSpPr>
          <a:xfrm>
            <a:off x="853726" y="1491758"/>
            <a:ext cx="2185555" cy="1466002"/>
            <a:chOff x="472216" y="1456950"/>
            <a:chExt cx="2185555" cy="1466002"/>
          </a:xfrm>
        </p:grpSpPr>
        <p:sp>
          <p:nvSpPr>
            <p:cNvPr id="50" name="TextBox 49">
              <a:extLst>
                <a:ext uri="{FF2B5EF4-FFF2-40B4-BE49-F238E27FC236}">
                  <a16:creationId xmlns:a16="http://schemas.microsoft.com/office/drawing/2014/main" id="{0AC155EB-3399-7C88-C165-CDA75BFAA346}"/>
                </a:ext>
              </a:extLst>
            </p:cNvPr>
            <p:cNvSpPr txBox="1"/>
            <p:nvPr/>
          </p:nvSpPr>
          <p:spPr>
            <a:xfrm>
              <a:off x="472216" y="2091955"/>
              <a:ext cx="2185555" cy="830997"/>
            </a:xfrm>
            <a:prstGeom prst="rect">
              <a:avLst/>
            </a:prstGeom>
            <a:noFill/>
          </p:spPr>
          <p:txBody>
            <a:bodyPr wrap="square">
              <a:spAutoFit/>
            </a:bodyPr>
            <a:lstStyle/>
            <a:p>
              <a:pPr algn="ctr"/>
              <a:r>
                <a:rPr lang="en-US" sz="1600" i="0">
                  <a:solidFill>
                    <a:srgbClr val="444444"/>
                  </a:solidFill>
                  <a:effectLst/>
                  <a:latin typeface="Segoe UI" panose="020B0502040204020203" pitchFamily="34" charset="0"/>
                  <a:cs typeface="Segoe UI" panose="020B0502040204020203" pitchFamily="34" charset="0"/>
                </a:rPr>
                <a:t>Products Design</a:t>
              </a:r>
            </a:p>
            <a:p>
              <a:pPr algn="ctr"/>
              <a:br>
                <a:rPr lang="en-US" sz="1600">
                  <a:solidFill>
                    <a:srgbClr val="444444"/>
                  </a:solidFill>
                  <a:latin typeface="Segoe UI" panose="020B0502040204020203" pitchFamily="34" charset="0"/>
                  <a:cs typeface="Segoe UI" panose="020B0502040204020203" pitchFamily="34" charset="0"/>
                </a:rPr>
              </a:br>
              <a:endParaRPr lang="en-US" sz="1600">
                <a:solidFill>
                  <a:srgbClr val="444444"/>
                </a:solidFill>
                <a:latin typeface="Segoe UI" panose="020B0502040204020203" pitchFamily="34" charset="0"/>
                <a:cs typeface="Segoe UI" panose="020B0502040204020203" pitchFamily="34" charset="0"/>
              </a:endParaRPr>
            </a:p>
          </p:txBody>
        </p:sp>
        <p:pic>
          <p:nvPicPr>
            <p:cNvPr id="51" name="Picture 50">
              <a:extLst>
                <a:ext uri="{FF2B5EF4-FFF2-40B4-BE49-F238E27FC236}">
                  <a16:creationId xmlns:a16="http://schemas.microsoft.com/office/drawing/2014/main" id="{BDE30B1A-18B4-26EF-32DD-4A1FA3B7C3BA}"/>
                </a:ext>
              </a:extLst>
            </p:cNvPr>
            <p:cNvPicPr>
              <a:picLocks noChangeAspect="1"/>
            </p:cNvPicPr>
            <p:nvPr/>
          </p:nvPicPr>
          <p:blipFill>
            <a:blip r:embed="rId5"/>
            <a:stretch>
              <a:fillRect/>
            </a:stretch>
          </p:blipFill>
          <p:spPr>
            <a:xfrm>
              <a:off x="1237172" y="1456950"/>
              <a:ext cx="548640" cy="548640"/>
            </a:xfrm>
            <a:prstGeom prst="rect">
              <a:avLst/>
            </a:prstGeom>
          </p:spPr>
        </p:pic>
      </p:grpSp>
      <p:grpSp>
        <p:nvGrpSpPr>
          <p:cNvPr id="53" name="Group 52">
            <a:extLst>
              <a:ext uri="{FF2B5EF4-FFF2-40B4-BE49-F238E27FC236}">
                <a16:creationId xmlns:a16="http://schemas.microsoft.com/office/drawing/2014/main" id="{8E939E2F-5BBE-6FCC-A4CF-4F69165F2052}"/>
              </a:ext>
            </a:extLst>
          </p:cNvPr>
          <p:cNvGrpSpPr/>
          <p:nvPr/>
        </p:nvGrpSpPr>
        <p:grpSpPr>
          <a:xfrm>
            <a:off x="5063484" y="3086702"/>
            <a:ext cx="2145176" cy="1645607"/>
            <a:chOff x="6297378" y="3104783"/>
            <a:chExt cx="2145176" cy="1645607"/>
          </a:xfrm>
        </p:grpSpPr>
        <p:sp>
          <p:nvSpPr>
            <p:cNvPr id="55" name="TextBox 54">
              <a:extLst>
                <a:ext uri="{FF2B5EF4-FFF2-40B4-BE49-F238E27FC236}">
                  <a16:creationId xmlns:a16="http://schemas.microsoft.com/office/drawing/2014/main" id="{A8CCC70E-2EFA-F488-1C03-988E54D64017}"/>
                </a:ext>
              </a:extLst>
            </p:cNvPr>
            <p:cNvSpPr txBox="1"/>
            <p:nvPr/>
          </p:nvSpPr>
          <p:spPr>
            <a:xfrm>
              <a:off x="6297378" y="3673172"/>
              <a:ext cx="2145176" cy="1077218"/>
            </a:xfrm>
            <a:prstGeom prst="rect">
              <a:avLst/>
            </a:prstGeom>
            <a:noFill/>
          </p:spPr>
          <p:txBody>
            <a:bodyPr wrap="square">
              <a:spAutoFit/>
            </a:bodyPr>
            <a:lstStyle/>
            <a:p>
              <a:pPr algn="ctr"/>
              <a:r>
                <a:rPr lang="en-US" sz="1600" i="0">
                  <a:solidFill>
                    <a:srgbClr val="444444"/>
                  </a:solidFill>
                  <a:effectLst/>
                  <a:latin typeface="Segoe UI" panose="020B0502040204020203" pitchFamily="34" charset="0"/>
                  <a:cs typeface="Segoe UI" panose="020B0502040204020203" pitchFamily="34" charset="0"/>
                </a:rPr>
                <a:t>Payment Gateways Engine</a:t>
              </a:r>
            </a:p>
            <a:p>
              <a:pPr algn="ctr"/>
              <a:br>
                <a:rPr lang="en-US" sz="1600">
                  <a:solidFill>
                    <a:srgbClr val="444444"/>
                  </a:solidFill>
                  <a:latin typeface="Segoe UI" panose="020B0502040204020203" pitchFamily="34" charset="0"/>
                  <a:cs typeface="Segoe UI" panose="020B0502040204020203" pitchFamily="34" charset="0"/>
                </a:rPr>
              </a:br>
              <a:endParaRPr lang="en-US" sz="1600">
                <a:solidFill>
                  <a:srgbClr val="444444"/>
                </a:solidFill>
                <a:latin typeface="Segoe UI" panose="020B0502040204020203" pitchFamily="34" charset="0"/>
                <a:cs typeface="Segoe UI" panose="020B0502040204020203" pitchFamily="34" charset="0"/>
              </a:endParaRPr>
            </a:p>
          </p:txBody>
        </p:sp>
        <p:pic>
          <p:nvPicPr>
            <p:cNvPr id="57" name="Picture 56">
              <a:extLst>
                <a:ext uri="{FF2B5EF4-FFF2-40B4-BE49-F238E27FC236}">
                  <a16:creationId xmlns:a16="http://schemas.microsoft.com/office/drawing/2014/main" id="{66BAA09F-5239-E633-1661-EFD4AD8FBACA}"/>
                </a:ext>
              </a:extLst>
            </p:cNvPr>
            <p:cNvPicPr>
              <a:picLocks noChangeAspect="1"/>
            </p:cNvPicPr>
            <p:nvPr/>
          </p:nvPicPr>
          <p:blipFill>
            <a:blip r:embed="rId6"/>
            <a:stretch>
              <a:fillRect/>
            </a:stretch>
          </p:blipFill>
          <p:spPr>
            <a:xfrm>
              <a:off x="7095646" y="3104783"/>
              <a:ext cx="548640" cy="548640"/>
            </a:xfrm>
            <a:prstGeom prst="rect">
              <a:avLst/>
            </a:prstGeom>
          </p:spPr>
        </p:pic>
      </p:grpSp>
      <p:grpSp>
        <p:nvGrpSpPr>
          <p:cNvPr id="59" name="Group 58">
            <a:extLst>
              <a:ext uri="{FF2B5EF4-FFF2-40B4-BE49-F238E27FC236}">
                <a16:creationId xmlns:a16="http://schemas.microsoft.com/office/drawing/2014/main" id="{CD1833FF-B817-175F-3AD5-66C808D6DE60}"/>
              </a:ext>
            </a:extLst>
          </p:cNvPr>
          <p:cNvGrpSpPr/>
          <p:nvPr/>
        </p:nvGrpSpPr>
        <p:grpSpPr>
          <a:xfrm>
            <a:off x="618471" y="3010567"/>
            <a:ext cx="2665730" cy="1472915"/>
            <a:chOff x="2900566" y="3069354"/>
            <a:chExt cx="2665730" cy="1472915"/>
          </a:xfrm>
        </p:grpSpPr>
        <p:sp>
          <p:nvSpPr>
            <p:cNvPr id="60" name="TextBox 59">
              <a:extLst>
                <a:ext uri="{FF2B5EF4-FFF2-40B4-BE49-F238E27FC236}">
                  <a16:creationId xmlns:a16="http://schemas.microsoft.com/office/drawing/2014/main" id="{FE4F3392-5F59-A5AD-C456-8BFD6D0BED2C}"/>
                </a:ext>
              </a:extLst>
            </p:cNvPr>
            <p:cNvSpPr txBox="1"/>
            <p:nvPr/>
          </p:nvSpPr>
          <p:spPr>
            <a:xfrm>
              <a:off x="2900566" y="3711272"/>
              <a:ext cx="2665730" cy="830997"/>
            </a:xfrm>
            <a:prstGeom prst="rect">
              <a:avLst/>
            </a:prstGeom>
            <a:noFill/>
          </p:spPr>
          <p:txBody>
            <a:bodyPr wrap="square">
              <a:spAutoFit/>
            </a:bodyPr>
            <a:lstStyle/>
            <a:p>
              <a:pPr algn="ctr"/>
              <a:r>
                <a:rPr lang="en-US" sz="1600" i="0">
                  <a:solidFill>
                    <a:srgbClr val="444444"/>
                  </a:solidFill>
                  <a:effectLst/>
                  <a:latin typeface="Segoe UI" panose="020B0502040204020203" pitchFamily="34" charset="0"/>
                  <a:cs typeface="Segoe UI" panose="020B0502040204020203" pitchFamily="34" charset="0"/>
                </a:rPr>
                <a:t>Promotion Engine</a:t>
              </a:r>
            </a:p>
            <a:p>
              <a:pPr algn="ctr"/>
              <a:br>
                <a:rPr lang="en-US" sz="1600">
                  <a:solidFill>
                    <a:srgbClr val="444444"/>
                  </a:solidFill>
                  <a:latin typeface="Segoe UI" panose="020B0502040204020203" pitchFamily="34" charset="0"/>
                  <a:cs typeface="Segoe UI" panose="020B0502040204020203" pitchFamily="34" charset="0"/>
                </a:rPr>
              </a:br>
              <a:endParaRPr lang="en-US" sz="1600">
                <a:solidFill>
                  <a:srgbClr val="444444"/>
                </a:solidFill>
                <a:latin typeface="Segoe UI" panose="020B0502040204020203" pitchFamily="34" charset="0"/>
                <a:cs typeface="Segoe UI" panose="020B0502040204020203" pitchFamily="34" charset="0"/>
              </a:endParaRPr>
            </a:p>
          </p:txBody>
        </p:sp>
        <p:pic>
          <p:nvPicPr>
            <p:cNvPr id="62" name="Picture 61">
              <a:extLst>
                <a:ext uri="{FF2B5EF4-FFF2-40B4-BE49-F238E27FC236}">
                  <a16:creationId xmlns:a16="http://schemas.microsoft.com/office/drawing/2014/main" id="{0B0DA567-0FE9-CC1C-F39A-5A9390DCA857}"/>
                </a:ext>
              </a:extLst>
            </p:cNvPr>
            <p:cNvPicPr>
              <a:picLocks noChangeAspect="1"/>
            </p:cNvPicPr>
            <p:nvPr/>
          </p:nvPicPr>
          <p:blipFill>
            <a:blip r:embed="rId7"/>
            <a:stretch>
              <a:fillRect/>
            </a:stretch>
          </p:blipFill>
          <p:spPr>
            <a:xfrm>
              <a:off x="3931402" y="3069354"/>
              <a:ext cx="548640" cy="548640"/>
            </a:xfrm>
            <a:prstGeom prst="rect">
              <a:avLst/>
            </a:prstGeom>
          </p:spPr>
        </p:pic>
      </p:grpSp>
      <p:grpSp>
        <p:nvGrpSpPr>
          <p:cNvPr id="64" name="Group 63">
            <a:extLst>
              <a:ext uri="{FF2B5EF4-FFF2-40B4-BE49-F238E27FC236}">
                <a16:creationId xmlns:a16="http://schemas.microsoft.com/office/drawing/2014/main" id="{468DE5E9-AB61-7DD3-C9C5-B32ECB82F4CF}"/>
              </a:ext>
            </a:extLst>
          </p:cNvPr>
          <p:cNvGrpSpPr/>
          <p:nvPr/>
        </p:nvGrpSpPr>
        <p:grpSpPr>
          <a:xfrm>
            <a:off x="9079494" y="3107040"/>
            <a:ext cx="2521528" cy="1468026"/>
            <a:chOff x="9449774" y="3069354"/>
            <a:chExt cx="2521528" cy="1468026"/>
          </a:xfrm>
        </p:grpSpPr>
        <p:sp>
          <p:nvSpPr>
            <p:cNvPr id="66" name="TextBox 65">
              <a:extLst>
                <a:ext uri="{FF2B5EF4-FFF2-40B4-BE49-F238E27FC236}">
                  <a16:creationId xmlns:a16="http://schemas.microsoft.com/office/drawing/2014/main" id="{BC2CDFE1-CDED-F8AC-A667-A65045EDFC36}"/>
                </a:ext>
              </a:extLst>
            </p:cNvPr>
            <p:cNvSpPr txBox="1"/>
            <p:nvPr/>
          </p:nvSpPr>
          <p:spPr>
            <a:xfrm>
              <a:off x="9449774" y="3706383"/>
              <a:ext cx="2521528" cy="830997"/>
            </a:xfrm>
            <a:prstGeom prst="rect">
              <a:avLst/>
            </a:prstGeom>
            <a:noFill/>
          </p:spPr>
          <p:txBody>
            <a:bodyPr wrap="square">
              <a:spAutoFit/>
            </a:bodyPr>
            <a:lstStyle/>
            <a:p>
              <a:pPr algn="ctr"/>
              <a:r>
                <a:rPr lang="en-US" sz="1600" i="0">
                  <a:solidFill>
                    <a:srgbClr val="444444"/>
                  </a:solidFill>
                  <a:effectLst/>
                  <a:latin typeface="Segoe UI" panose="020B0502040204020203" pitchFamily="34" charset="0"/>
                  <a:cs typeface="Segoe UI" panose="020B0502040204020203" pitchFamily="34" charset="0"/>
                </a:rPr>
                <a:t>Behavior Analysis</a:t>
              </a:r>
            </a:p>
            <a:p>
              <a:pPr algn="ctr"/>
              <a:br>
                <a:rPr lang="en-US" sz="1600">
                  <a:solidFill>
                    <a:srgbClr val="444444"/>
                  </a:solidFill>
                  <a:latin typeface="Segoe UI" panose="020B0502040204020203" pitchFamily="34" charset="0"/>
                  <a:cs typeface="Segoe UI" panose="020B0502040204020203" pitchFamily="34" charset="0"/>
                </a:rPr>
              </a:br>
              <a:endParaRPr lang="en-US" sz="1600">
                <a:solidFill>
                  <a:srgbClr val="444444"/>
                </a:solidFill>
                <a:latin typeface="Segoe UI" panose="020B0502040204020203" pitchFamily="34" charset="0"/>
                <a:cs typeface="Segoe UI" panose="020B0502040204020203" pitchFamily="34" charset="0"/>
              </a:endParaRPr>
            </a:p>
          </p:txBody>
        </p:sp>
        <p:pic>
          <p:nvPicPr>
            <p:cNvPr id="70" name="Picture 69">
              <a:extLst>
                <a:ext uri="{FF2B5EF4-FFF2-40B4-BE49-F238E27FC236}">
                  <a16:creationId xmlns:a16="http://schemas.microsoft.com/office/drawing/2014/main" id="{99509BE7-3FFF-AA69-544E-029EE415E449}"/>
                </a:ext>
              </a:extLst>
            </p:cNvPr>
            <p:cNvPicPr>
              <a:picLocks noChangeAspect="1"/>
            </p:cNvPicPr>
            <p:nvPr/>
          </p:nvPicPr>
          <p:blipFill>
            <a:blip r:embed="rId8"/>
            <a:stretch>
              <a:fillRect/>
            </a:stretch>
          </p:blipFill>
          <p:spPr>
            <a:xfrm>
              <a:off x="10295315" y="3069354"/>
              <a:ext cx="548640" cy="548640"/>
            </a:xfrm>
            <a:prstGeom prst="rect">
              <a:avLst/>
            </a:prstGeom>
          </p:spPr>
        </p:pic>
      </p:grpSp>
      <p:grpSp>
        <p:nvGrpSpPr>
          <p:cNvPr id="71" name="Group 70">
            <a:extLst>
              <a:ext uri="{FF2B5EF4-FFF2-40B4-BE49-F238E27FC236}">
                <a16:creationId xmlns:a16="http://schemas.microsoft.com/office/drawing/2014/main" id="{91DB8A39-A83E-CA13-39CF-7599DABF5687}"/>
              </a:ext>
            </a:extLst>
          </p:cNvPr>
          <p:cNvGrpSpPr/>
          <p:nvPr/>
        </p:nvGrpSpPr>
        <p:grpSpPr>
          <a:xfrm>
            <a:off x="8990980" y="1455615"/>
            <a:ext cx="2670464" cy="1439038"/>
            <a:chOff x="303211" y="3089440"/>
            <a:chExt cx="2670464" cy="1439038"/>
          </a:xfrm>
        </p:grpSpPr>
        <p:sp>
          <p:nvSpPr>
            <p:cNvPr id="72" name="TextBox 71">
              <a:extLst>
                <a:ext uri="{FF2B5EF4-FFF2-40B4-BE49-F238E27FC236}">
                  <a16:creationId xmlns:a16="http://schemas.microsoft.com/office/drawing/2014/main" id="{A623C990-CC4C-3B93-4E1C-CF6DB9D800BF}"/>
                </a:ext>
              </a:extLst>
            </p:cNvPr>
            <p:cNvSpPr txBox="1"/>
            <p:nvPr/>
          </p:nvSpPr>
          <p:spPr>
            <a:xfrm>
              <a:off x="303211" y="3697481"/>
              <a:ext cx="2670464" cy="830997"/>
            </a:xfrm>
            <a:prstGeom prst="rect">
              <a:avLst/>
            </a:prstGeom>
            <a:noFill/>
          </p:spPr>
          <p:txBody>
            <a:bodyPr wrap="square">
              <a:spAutoFit/>
            </a:bodyPr>
            <a:lstStyle/>
            <a:p>
              <a:pPr algn="ctr"/>
              <a:r>
                <a:rPr lang="en-US" sz="1600" i="0">
                  <a:solidFill>
                    <a:srgbClr val="444444"/>
                  </a:solidFill>
                  <a:effectLst/>
                  <a:latin typeface="Segoe UI" panose="020B0502040204020203" pitchFamily="34" charset="0"/>
                  <a:cs typeface="Segoe UI" panose="020B0502040204020203" pitchFamily="34" charset="0"/>
                </a:rPr>
                <a:t>Notifications Engine</a:t>
              </a:r>
            </a:p>
            <a:p>
              <a:pPr algn="ctr"/>
              <a:br>
                <a:rPr lang="en-US" sz="1600">
                  <a:solidFill>
                    <a:srgbClr val="444444"/>
                  </a:solidFill>
                  <a:latin typeface="Segoe UI" panose="020B0502040204020203" pitchFamily="34" charset="0"/>
                  <a:cs typeface="Segoe UI" panose="020B0502040204020203" pitchFamily="34" charset="0"/>
                </a:rPr>
              </a:br>
              <a:endParaRPr lang="en-US" sz="1600">
                <a:solidFill>
                  <a:srgbClr val="444444"/>
                </a:solidFill>
                <a:latin typeface="Segoe UI" panose="020B0502040204020203" pitchFamily="34" charset="0"/>
                <a:cs typeface="Segoe UI" panose="020B0502040204020203" pitchFamily="34" charset="0"/>
              </a:endParaRPr>
            </a:p>
          </p:txBody>
        </p:sp>
        <p:pic>
          <p:nvPicPr>
            <p:cNvPr id="73" name="Picture 72">
              <a:extLst>
                <a:ext uri="{FF2B5EF4-FFF2-40B4-BE49-F238E27FC236}">
                  <a16:creationId xmlns:a16="http://schemas.microsoft.com/office/drawing/2014/main" id="{E04DD4B6-61F4-9B0E-AC4F-35C2868F0B10}"/>
                </a:ext>
              </a:extLst>
            </p:cNvPr>
            <p:cNvPicPr>
              <a:picLocks noChangeAspect="1"/>
            </p:cNvPicPr>
            <p:nvPr/>
          </p:nvPicPr>
          <p:blipFill>
            <a:blip r:embed="rId9"/>
            <a:stretch>
              <a:fillRect/>
            </a:stretch>
          </p:blipFill>
          <p:spPr>
            <a:xfrm>
              <a:off x="1280373" y="3089440"/>
              <a:ext cx="548640" cy="548640"/>
            </a:xfrm>
            <a:prstGeom prst="rect">
              <a:avLst/>
            </a:prstGeom>
          </p:spPr>
        </p:pic>
      </p:grpSp>
      <p:sp>
        <p:nvSpPr>
          <p:cNvPr id="74" name="Rectangle: Rounded Corners 73">
            <a:extLst>
              <a:ext uri="{FF2B5EF4-FFF2-40B4-BE49-F238E27FC236}">
                <a16:creationId xmlns:a16="http://schemas.microsoft.com/office/drawing/2014/main" id="{FF8DE1D6-5BEE-06B9-15E1-737A84E2CEFA}"/>
              </a:ext>
            </a:extLst>
          </p:cNvPr>
          <p:cNvSpPr/>
          <p:nvPr/>
        </p:nvSpPr>
        <p:spPr>
          <a:xfrm>
            <a:off x="530608" y="4882510"/>
            <a:ext cx="11281931" cy="1621998"/>
          </a:xfrm>
          <a:prstGeom prst="roundRect">
            <a:avLst/>
          </a:prstGeom>
          <a:noFill/>
          <a:ln w="57150">
            <a:solidFill>
              <a:srgbClr val="FFDE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pSp>
        <p:nvGrpSpPr>
          <p:cNvPr id="75" name="Group 74">
            <a:extLst>
              <a:ext uri="{FF2B5EF4-FFF2-40B4-BE49-F238E27FC236}">
                <a16:creationId xmlns:a16="http://schemas.microsoft.com/office/drawing/2014/main" id="{02128926-61C4-5A44-013E-769ABF0F4D18}"/>
              </a:ext>
            </a:extLst>
          </p:cNvPr>
          <p:cNvGrpSpPr/>
          <p:nvPr/>
        </p:nvGrpSpPr>
        <p:grpSpPr>
          <a:xfrm>
            <a:off x="9179405" y="5197981"/>
            <a:ext cx="2126114" cy="1768530"/>
            <a:chOff x="9535278" y="5199166"/>
            <a:chExt cx="2126114" cy="1768530"/>
          </a:xfrm>
        </p:grpSpPr>
        <p:sp>
          <p:nvSpPr>
            <p:cNvPr id="76" name="TextBox 75">
              <a:extLst>
                <a:ext uri="{FF2B5EF4-FFF2-40B4-BE49-F238E27FC236}">
                  <a16:creationId xmlns:a16="http://schemas.microsoft.com/office/drawing/2014/main" id="{E5EBE98E-10BE-C753-6436-35E658C2ADB2}"/>
                </a:ext>
              </a:extLst>
            </p:cNvPr>
            <p:cNvSpPr txBox="1"/>
            <p:nvPr/>
          </p:nvSpPr>
          <p:spPr>
            <a:xfrm>
              <a:off x="9535278" y="5890478"/>
              <a:ext cx="2126114" cy="1077218"/>
            </a:xfrm>
            <a:prstGeom prst="rect">
              <a:avLst/>
            </a:prstGeom>
            <a:noFill/>
          </p:spPr>
          <p:txBody>
            <a:bodyPr wrap="square">
              <a:spAutoFit/>
            </a:bodyPr>
            <a:lstStyle/>
            <a:p>
              <a:pPr algn="ctr"/>
              <a:r>
                <a:rPr lang="en-US" sz="1600" i="0">
                  <a:solidFill>
                    <a:srgbClr val="444444"/>
                  </a:solidFill>
                  <a:effectLst/>
                  <a:latin typeface="Segoe UI" panose="020B0502040204020203" pitchFamily="34" charset="0"/>
                  <a:cs typeface="Segoe UI" panose="020B0502040204020203" pitchFamily="34" charset="0"/>
                </a:rPr>
                <a:t>Buy Augmented Services</a:t>
              </a:r>
            </a:p>
            <a:p>
              <a:pPr algn="ctr"/>
              <a:br>
                <a:rPr lang="en-US" sz="1600">
                  <a:solidFill>
                    <a:srgbClr val="444444"/>
                  </a:solidFill>
                  <a:latin typeface="Segoe UI" panose="020B0502040204020203" pitchFamily="34" charset="0"/>
                  <a:cs typeface="Segoe UI" panose="020B0502040204020203" pitchFamily="34" charset="0"/>
                </a:rPr>
              </a:br>
              <a:endParaRPr lang="en-US" sz="1600">
                <a:solidFill>
                  <a:srgbClr val="444444"/>
                </a:solidFill>
                <a:latin typeface="Segoe UI" panose="020B0502040204020203" pitchFamily="34" charset="0"/>
                <a:cs typeface="Segoe UI" panose="020B0502040204020203" pitchFamily="34" charset="0"/>
              </a:endParaRPr>
            </a:p>
          </p:txBody>
        </p:sp>
        <p:pic>
          <p:nvPicPr>
            <p:cNvPr id="77" name="Picture 76">
              <a:extLst>
                <a:ext uri="{FF2B5EF4-FFF2-40B4-BE49-F238E27FC236}">
                  <a16:creationId xmlns:a16="http://schemas.microsoft.com/office/drawing/2014/main" id="{EDE0FC2B-ED02-72EA-7C78-F700CA20ED82}"/>
                </a:ext>
              </a:extLst>
            </p:cNvPr>
            <p:cNvPicPr>
              <a:picLocks noChangeAspect="1"/>
            </p:cNvPicPr>
            <p:nvPr/>
          </p:nvPicPr>
          <p:blipFill>
            <a:blip r:embed="rId10"/>
            <a:stretch>
              <a:fillRect/>
            </a:stretch>
          </p:blipFill>
          <p:spPr>
            <a:xfrm>
              <a:off x="10306018" y="5199166"/>
              <a:ext cx="548640" cy="548640"/>
            </a:xfrm>
            <a:prstGeom prst="rect">
              <a:avLst/>
            </a:prstGeom>
          </p:spPr>
        </p:pic>
      </p:grpSp>
      <p:grpSp>
        <p:nvGrpSpPr>
          <p:cNvPr id="78" name="Group 77">
            <a:extLst>
              <a:ext uri="{FF2B5EF4-FFF2-40B4-BE49-F238E27FC236}">
                <a16:creationId xmlns:a16="http://schemas.microsoft.com/office/drawing/2014/main" id="{7338EF09-FCB8-732B-C749-5DFCEBDEF214}"/>
              </a:ext>
            </a:extLst>
          </p:cNvPr>
          <p:cNvGrpSpPr/>
          <p:nvPr/>
        </p:nvGrpSpPr>
        <p:grpSpPr>
          <a:xfrm>
            <a:off x="4998922" y="5254110"/>
            <a:ext cx="2274301" cy="1529838"/>
            <a:chOff x="3095723" y="5199166"/>
            <a:chExt cx="2274301" cy="1529838"/>
          </a:xfrm>
        </p:grpSpPr>
        <p:sp>
          <p:nvSpPr>
            <p:cNvPr id="79" name="TextBox 78">
              <a:extLst>
                <a:ext uri="{FF2B5EF4-FFF2-40B4-BE49-F238E27FC236}">
                  <a16:creationId xmlns:a16="http://schemas.microsoft.com/office/drawing/2014/main" id="{59EE2BCF-C0D4-740C-6F12-A0FF436175E1}"/>
                </a:ext>
              </a:extLst>
            </p:cNvPr>
            <p:cNvSpPr txBox="1"/>
            <p:nvPr/>
          </p:nvSpPr>
          <p:spPr>
            <a:xfrm>
              <a:off x="3095723" y="5898007"/>
              <a:ext cx="2274301" cy="830997"/>
            </a:xfrm>
            <a:prstGeom prst="rect">
              <a:avLst/>
            </a:prstGeom>
            <a:noFill/>
          </p:spPr>
          <p:txBody>
            <a:bodyPr wrap="square">
              <a:spAutoFit/>
            </a:bodyPr>
            <a:lstStyle/>
            <a:p>
              <a:pPr algn="ctr"/>
              <a:r>
                <a:rPr lang="en-US" sz="1600" i="0">
                  <a:solidFill>
                    <a:srgbClr val="444444"/>
                  </a:solidFill>
                  <a:effectLst/>
                  <a:latin typeface="Segoe UI" panose="020B0502040204020203" pitchFamily="34" charset="0"/>
                  <a:cs typeface="Segoe UI" panose="020B0502040204020203" pitchFamily="34" charset="0"/>
                </a:rPr>
                <a:t>Self-customize Bundles</a:t>
              </a:r>
            </a:p>
            <a:p>
              <a:pPr algn="ctr"/>
              <a:br>
                <a:rPr lang="en-US" sz="1600">
                  <a:solidFill>
                    <a:srgbClr val="444444"/>
                  </a:solidFill>
                  <a:latin typeface="Segoe UI" panose="020B0502040204020203" pitchFamily="34" charset="0"/>
                  <a:cs typeface="Segoe UI" panose="020B0502040204020203" pitchFamily="34" charset="0"/>
                </a:rPr>
              </a:br>
              <a:endParaRPr lang="en-US" sz="1600">
                <a:solidFill>
                  <a:srgbClr val="444444"/>
                </a:solidFill>
                <a:latin typeface="Segoe UI" panose="020B0502040204020203" pitchFamily="34" charset="0"/>
                <a:cs typeface="Segoe UI" panose="020B0502040204020203" pitchFamily="34" charset="0"/>
              </a:endParaRPr>
            </a:p>
          </p:txBody>
        </p:sp>
        <p:pic>
          <p:nvPicPr>
            <p:cNvPr id="80" name="Picture 79">
              <a:extLst>
                <a:ext uri="{FF2B5EF4-FFF2-40B4-BE49-F238E27FC236}">
                  <a16:creationId xmlns:a16="http://schemas.microsoft.com/office/drawing/2014/main" id="{6C4F53A4-FC34-9697-3AAD-831C9CA0F49A}"/>
                </a:ext>
              </a:extLst>
            </p:cNvPr>
            <p:cNvPicPr>
              <a:picLocks noChangeAspect="1"/>
            </p:cNvPicPr>
            <p:nvPr/>
          </p:nvPicPr>
          <p:blipFill>
            <a:blip r:embed="rId11"/>
            <a:stretch>
              <a:fillRect/>
            </a:stretch>
          </p:blipFill>
          <p:spPr>
            <a:xfrm>
              <a:off x="3931402" y="5199166"/>
              <a:ext cx="548640" cy="548640"/>
            </a:xfrm>
            <a:prstGeom prst="rect">
              <a:avLst/>
            </a:prstGeom>
          </p:spPr>
        </p:pic>
      </p:grpSp>
      <p:grpSp>
        <p:nvGrpSpPr>
          <p:cNvPr id="81" name="Group 80">
            <a:extLst>
              <a:ext uri="{FF2B5EF4-FFF2-40B4-BE49-F238E27FC236}">
                <a16:creationId xmlns:a16="http://schemas.microsoft.com/office/drawing/2014/main" id="{3E0ADCD3-F2B4-6836-551F-ACBE6977118F}"/>
              </a:ext>
            </a:extLst>
          </p:cNvPr>
          <p:cNvGrpSpPr/>
          <p:nvPr/>
        </p:nvGrpSpPr>
        <p:grpSpPr>
          <a:xfrm>
            <a:off x="739380" y="5084522"/>
            <a:ext cx="2307243" cy="1798423"/>
            <a:chOff x="394497" y="5169273"/>
            <a:chExt cx="2307243" cy="1798423"/>
          </a:xfrm>
        </p:grpSpPr>
        <p:sp>
          <p:nvSpPr>
            <p:cNvPr id="82" name="TextBox 81">
              <a:extLst>
                <a:ext uri="{FF2B5EF4-FFF2-40B4-BE49-F238E27FC236}">
                  <a16:creationId xmlns:a16="http://schemas.microsoft.com/office/drawing/2014/main" id="{AA378119-7D50-D485-A9D1-7F7F5BCD9609}"/>
                </a:ext>
              </a:extLst>
            </p:cNvPr>
            <p:cNvSpPr txBox="1"/>
            <p:nvPr/>
          </p:nvSpPr>
          <p:spPr>
            <a:xfrm>
              <a:off x="394497" y="5890478"/>
              <a:ext cx="2307243" cy="1077218"/>
            </a:xfrm>
            <a:prstGeom prst="rect">
              <a:avLst/>
            </a:prstGeom>
            <a:noFill/>
          </p:spPr>
          <p:txBody>
            <a:bodyPr wrap="square">
              <a:spAutoFit/>
            </a:bodyPr>
            <a:lstStyle/>
            <a:p>
              <a:pPr algn="ctr"/>
              <a:r>
                <a:rPr lang="en-US" sz="1600" i="0">
                  <a:solidFill>
                    <a:srgbClr val="444444"/>
                  </a:solidFill>
                  <a:effectLst/>
                  <a:latin typeface="Segoe UI" panose="020B0502040204020203" pitchFamily="34" charset="0"/>
                  <a:cs typeface="Segoe UI" panose="020B0502040204020203" pitchFamily="34" charset="0"/>
                </a:rPr>
                <a:t>Subscription management</a:t>
              </a:r>
            </a:p>
            <a:p>
              <a:pPr algn="ctr"/>
              <a:br>
                <a:rPr lang="en-US" sz="1600">
                  <a:solidFill>
                    <a:srgbClr val="444444"/>
                  </a:solidFill>
                  <a:latin typeface="Segoe UI" panose="020B0502040204020203" pitchFamily="34" charset="0"/>
                  <a:cs typeface="Segoe UI" panose="020B0502040204020203" pitchFamily="34" charset="0"/>
                </a:rPr>
              </a:br>
              <a:endParaRPr lang="en-US" sz="1600">
                <a:solidFill>
                  <a:srgbClr val="444444"/>
                </a:solidFill>
                <a:latin typeface="Segoe UI" panose="020B0502040204020203" pitchFamily="34" charset="0"/>
                <a:cs typeface="Segoe UI" panose="020B0502040204020203" pitchFamily="34" charset="0"/>
              </a:endParaRPr>
            </a:p>
          </p:txBody>
        </p:sp>
        <p:pic>
          <p:nvPicPr>
            <p:cNvPr id="83" name="Picture 82">
              <a:extLst>
                <a:ext uri="{FF2B5EF4-FFF2-40B4-BE49-F238E27FC236}">
                  <a16:creationId xmlns:a16="http://schemas.microsoft.com/office/drawing/2014/main" id="{03974E66-BE53-81C5-E56A-C9499DB6C5A4}"/>
                </a:ext>
              </a:extLst>
            </p:cNvPr>
            <p:cNvPicPr>
              <a:picLocks noChangeAspect="1"/>
            </p:cNvPicPr>
            <p:nvPr/>
          </p:nvPicPr>
          <p:blipFill>
            <a:blip r:embed="rId12"/>
            <a:stretch>
              <a:fillRect/>
            </a:stretch>
          </p:blipFill>
          <p:spPr>
            <a:xfrm>
              <a:off x="1273799" y="5169273"/>
              <a:ext cx="548640" cy="548640"/>
            </a:xfrm>
            <a:prstGeom prst="rect">
              <a:avLst/>
            </a:prstGeom>
          </p:spPr>
        </p:pic>
      </p:grpSp>
    </p:spTree>
    <p:extLst>
      <p:ext uri="{BB962C8B-B14F-4D97-AF65-F5344CB8AC3E}">
        <p14:creationId xmlns:p14="http://schemas.microsoft.com/office/powerpoint/2010/main" val="4580385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grpId="1" nodeType="clickEffect">
                                  <p:stCondLst>
                                    <p:cond delay="0"/>
                                  </p:stCondLst>
                                  <p:childTnLst>
                                    <p:animMotion origin="layout" path="M 6.25E-7 7.40741E-7 L 0.00039 -0.28333 " pathEditMode="relative" rAng="0" ptsTypes="AA">
                                      <p:cBhvr>
                                        <p:cTn id="16" dur="1250" fill="hold"/>
                                        <p:tgtEl>
                                          <p:spTgt spid="9"/>
                                        </p:tgtEl>
                                        <p:attrNameLst>
                                          <p:attrName>ppt_x</p:attrName>
                                          <p:attrName>ppt_y</p:attrName>
                                        </p:attrNameLst>
                                      </p:cBhvr>
                                      <p:rCtr x="13" y="-14167"/>
                                    </p:animMotion>
                                  </p:childTnLst>
                                </p:cTn>
                              </p:par>
                              <p:par>
                                <p:cTn id="17" presetID="42" presetClass="path" presetSubtype="0" accel="50000" decel="50000" fill="hold" grpId="1" nodeType="withEffect">
                                  <p:stCondLst>
                                    <p:cond delay="0"/>
                                  </p:stCondLst>
                                  <p:childTnLst>
                                    <p:animMotion origin="layout" path="M 6.25E-7 -1.85185E-6 L 6.25E-7 0.19607 " pathEditMode="relative" rAng="0" ptsTypes="AA">
                                      <p:cBhvr>
                                        <p:cTn id="18" dur="1250" fill="hold"/>
                                        <p:tgtEl>
                                          <p:spTgt spid="32"/>
                                        </p:tgtEl>
                                        <p:attrNameLst>
                                          <p:attrName>ppt_x</p:attrName>
                                          <p:attrName>ppt_y</p:attrName>
                                        </p:attrNameLst>
                                      </p:cBhvr>
                                      <p:rCtr x="0" y="9792"/>
                                    </p:animMotion>
                                  </p:childTnLst>
                                </p:cTn>
                              </p:par>
                            </p:childTnLst>
                          </p:cTn>
                        </p:par>
                        <p:par>
                          <p:cTn id="19" fill="hold">
                            <p:stCondLst>
                              <p:cond delay="1250"/>
                            </p:stCondLst>
                            <p:childTnLst>
                              <p:par>
                                <p:cTn id="20" presetID="22" presetClass="entr" presetSubtype="1"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750"/>
                                        <p:tgtEl>
                                          <p:spTgt spid="29"/>
                                        </p:tgtEl>
                                      </p:cBhvr>
                                    </p:animEffect>
                                  </p:childTnLst>
                                </p:cTn>
                              </p:par>
                            </p:childTnLst>
                          </p:cTn>
                        </p:par>
                        <p:par>
                          <p:cTn id="23" fill="hold">
                            <p:stCondLst>
                              <p:cond delay="2000"/>
                            </p:stCondLst>
                            <p:childTnLst>
                              <p:par>
                                <p:cTn id="24" presetID="42" presetClass="entr" presetSubtype="0" fill="hold" nodeType="afterEffect">
                                  <p:stCondLst>
                                    <p:cond delay="25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750"/>
                                        <p:tgtEl>
                                          <p:spTgt spid="49"/>
                                        </p:tgtEl>
                                      </p:cBhvr>
                                    </p:animEffect>
                                    <p:anim calcmode="lin" valueType="num">
                                      <p:cBhvr>
                                        <p:cTn id="27" dur="750" fill="hold"/>
                                        <p:tgtEl>
                                          <p:spTgt spid="49"/>
                                        </p:tgtEl>
                                        <p:attrNameLst>
                                          <p:attrName>ppt_x</p:attrName>
                                        </p:attrNameLst>
                                      </p:cBhvr>
                                      <p:tavLst>
                                        <p:tav tm="0">
                                          <p:val>
                                            <p:strVal val="#ppt_x"/>
                                          </p:val>
                                        </p:tav>
                                        <p:tav tm="100000">
                                          <p:val>
                                            <p:strVal val="#ppt_x"/>
                                          </p:val>
                                        </p:tav>
                                      </p:tavLst>
                                    </p:anim>
                                    <p:anim calcmode="lin" valueType="num">
                                      <p:cBhvr>
                                        <p:cTn id="28" dur="75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750"/>
                                        <p:tgtEl>
                                          <p:spTgt spid="30"/>
                                        </p:tgtEl>
                                      </p:cBhvr>
                                    </p:animEffect>
                                    <p:anim calcmode="lin" valueType="num">
                                      <p:cBhvr>
                                        <p:cTn id="34" dur="750" fill="hold"/>
                                        <p:tgtEl>
                                          <p:spTgt spid="30"/>
                                        </p:tgtEl>
                                        <p:attrNameLst>
                                          <p:attrName>ppt_x</p:attrName>
                                        </p:attrNameLst>
                                      </p:cBhvr>
                                      <p:tavLst>
                                        <p:tav tm="0">
                                          <p:val>
                                            <p:strVal val="#ppt_x"/>
                                          </p:val>
                                        </p:tav>
                                        <p:tav tm="100000">
                                          <p:val>
                                            <p:strVal val="#ppt_x"/>
                                          </p:val>
                                        </p:tav>
                                      </p:tavLst>
                                    </p:anim>
                                    <p:anim calcmode="lin" valueType="num">
                                      <p:cBhvr>
                                        <p:cTn id="35"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750"/>
                                        <p:tgtEl>
                                          <p:spTgt spid="71"/>
                                        </p:tgtEl>
                                      </p:cBhvr>
                                    </p:animEffect>
                                    <p:anim calcmode="lin" valueType="num">
                                      <p:cBhvr>
                                        <p:cTn id="41" dur="750" fill="hold"/>
                                        <p:tgtEl>
                                          <p:spTgt spid="71"/>
                                        </p:tgtEl>
                                        <p:attrNameLst>
                                          <p:attrName>ppt_x</p:attrName>
                                        </p:attrNameLst>
                                      </p:cBhvr>
                                      <p:tavLst>
                                        <p:tav tm="0">
                                          <p:val>
                                            <p:strVal val="#ppt_x"/>
                                          </p:val>
                                        </p:tav>
                                        <p:tav tm="100000">
                                          <p:val>
                                            <p:strVal val="#ppt_x"/>
                                          </p:val>
                                        </p:tav>
                                      </p:tavLst>
                                    </p:anim>
                                    <p:anim calcmode="lin" valueType="num">
                                      <p:cBhvr>
                                        <p:cTn id="42" dur="75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750"/>
                                        <p:tgtEl>
                                          <p:spTgt spid="59"/>
                                        </p:tgtEl>
                                      </p:cBhvr>
                                    </p:animEffect>
                                    <p:anim calcmode="lin" valueType="num">
                                      <p:cBhvr>
                                        <p:cTn id="48" dur="750" fill="hold"/>
                                        <p:tgtEl>
                                          <p:spTgt spid="59"/>
                                        </p:tgtEl>
                                        <p:attrNameLst>
                                          <p:attrName>ppt_x</p:attrName>
                                        </p:attrNameLst>
                                      </p:cBhvr>
                                      <p:tavLst>
                                        <p:tav tm="0">
                                          <p:val>
                                            <p:strVal val="#ppt_x"/>
                                          </p:val>
                                        </p:tav>
                                        <p:tav tm="100000">
                                          <p:val>
                                            <p:strVal val="#ppt_x"/>
                                          </p:val>
                                        </p:tav>
                                      </p:tavLst>
                                    </p:anim>
                                    <p:anim calcmode="lin" valueType="num">
                                      <p:cBhvr>
                                        <p:cTn id="49" dur="75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750"/>
                                        <p:tgtEl>
                                          <p:spTgt spid="53"/>
                                        </p:tgtEl>
                                      </p:cBhvr>
                                    </p:animEffect>
                                    <p:anim calcmode="lin" valueType="num">
                                      <p:cBhvr>
                                        <p:cTn id="55" dur="750" fill="hold"/>
                                        <p:tgtEl>
                                          <p:spTgt spid="53"/>
                                        </p:tgtEl>
                                        <p:attrNameLst>
                                          <p:attrName>ppt_x</p:attrName>
                                        </p:attrNameLst>
                                      </p:cBhvr>
                                      <p:tavLst>
                                        <p:tav tm="0">
                                          <p:val>
                                            <p:strVal val="#ppt_x"/>
                                          </p:val>
                                        </p:tav>
                                        <p:tav tm="100000">
                                          <p:val>
                                            <p:strVal val="#ppt_x"/>
                                          </p:val>
                                        </p:tav>
                                      </p:tavLst>
                                    </p:anim>
                                    <p:anim calcmode="lin" valueType="num">
                                      <p:cBhvr>
                                        <p:cTn id="56" dur="75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750"/>
                                        <p:tgtEl>
                                          <p:spTgt spid="64"/>
                                        </p:tgtEl>
                                      </p:cBhvr>
                                    </p:animEffect>
                                    <p:anim calcmode="lin" valueType="num">
                                      <p:cBhvr>
                                        <p:cTn id="62" dur="750" fill="hold"/>
                                        <p:tgtEl>
                                          <p:spTgt spid="64"/>
                                        </p:tgtEl>
                                        <p:attrNameLst>
                                          <p:attrName>ppt_x</p:attrName>
                                        </p:attrNameLst>
                                      </p:cBhvr>
                                      <p:tavLst>
                                        <p:tav tm="0">
                                          <p:val>
                                            <p:strVal val="#ppt_x"/>
                                          </p:val>
                                        </p:tav>
                                        <p:tav tm="100000">
                                          <p:val>
                                            <p:strVal val="#ppt_x"/>
                                          </p:val>
                                        </p:tav>
                                      </p:tavLst>
                                    </p:anim>
                                    <p:anim calcmode="lin" valueType="num">
                                      <p:cBhvr>
                                        <p:cTn id="63" dur="75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ipe(up)">
                                      <p:cBhvr>
                                        <p:cTn id="68" dur="750"/>
                                        <p:tgtEl>
                                          <p:spTgt spid="74"/>
                                        </p:tgtEl>
                                      </p:cBhvr>
                                    </p:animEffect>
                                  </p:childTnLst>
                                </p:cTn>
                              </p:par>
                            </p:childTnLst>
                          </p:cTn>
                        </p:par>
                        <p:par>
                          <p:cTn id="69" fill="hold">
                            <p:stCondLst>
                              <p:cond delay="750"/>
                            </p:stCondLst>
                            <p:childTnLst>
                              <p:par>
                                <p:cTn id="70" presetID="42" presetClass="entr" presetSubtype="0" fill="hold" nodeType="afterEffect">
                                  <p:stCondLst>
                                    <p:cond delay="500"/>
                                  </p:stCondLst>
                                  <p:childTnLst>
                                    <p:set>
                                      <p:cBhvr>
                                        <p:cTn id="71" dur="1" fill="hold">
                                          <p:stCondLst>
                                            <p:cond delay="0"/>
                                          </p:stCondLst>
                                        </p:cTn>
                                        <p:tgtEl>
                                          <p:spTgt spid="81"/>
                                        </p:tgtEl>
                                        <p:attrNameLst>
                                          <p:attrName>style.visibility</p:attrName>
                                        </p:attrNameLst>
                                      </p:cBhvr>
                                      <p:to>
                                        <p:strVal val="visible"/>
                                      </p:to>
                                    </p:set>
                                    <p:animEffect transition="in" filter="fade">
                                      <p:cBhvr>
                                        <p:cTn id="72" dur="750"/>
                                        <p:tgtEl>
                                          <p:spTgt spid="81"/>
                                        </p:tgtEl>
                                      </p:cBhvr>
                                    </p:animEffect>
                                    <p:anim calcmode="lin" valueType="num">
                                      <p:cBhvr>
                                        <p:cTn id="73" dur="750" fill="hold"/>
                                        <p:tgtEl>
                                          <p:spTgt spid="81"/>
                                        </p:tgtEl>
                                        <p:attrNameLst>
                                          <p:attrName>ppt_x</p:attrName>
                                        </p:attrNameLst>
                                      </p:cBhvr>
                                      <p:tavLst>
                                        <p:tav tm="0">
                                          <p:val>
                                            <p:strVal val="#ppt_x"/>
                                          </p:val>
                                        </p:tav>
                                        <p:tav tm="100000">
                                          <p:val>
                                            <p:strVal val="#ppt_x"/>
                                          </p:val>
                                        </p:tav>
                                      </p:tavLst>
                                    </p:anim>
                                    <p:anim calcmode="lin" valueType="num">
                                      <p:cBhvr>
                                        <p:cTn id="74" dur="75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fade">
                                      <p:cBhvr>
                                        <p:cTn id="79" dur="750"/>
                                        <p:tgtEl>
                                          <p:spTgt spid="78"/>
                                        </p:tgtEl>
                                      </p:cBhvr>
                                    </p:animEffect>
                                    <p:anim calcmode="lin" valueType="num">
                                      <p:cBhvr>
                                        <p:cTn id="80" dur="750" fill="hold"/>
                                        <p:tgtEl>
                                          <p:spTgt spid="78"/>
                                        </p:tgtEl>
                                        <p:attrNameLst>
                                          <p:attrName>ppt_x</p:attrName>
                                        </p:attrNameLst>
                                      </p:cBhvr>
                                      <p:tavLst>
                                        <p:tav tm="0">
                                          <p:val>
                                            <p:strVal val="#ppt_x"/>
                                          </p:val>
                                        </p:tav>
                                        <p:tav tm="100000">
                                          <p:val>
                                            <p:strVal val="#ppt_x"/>
                                          </p:val>
                                        </p:tav>
                                      </p:tavLst>
                                    </p:anim>
                                    <p:anim calcmode="lin" valueType="num">
                                      <p:cBhvr>
                                        <p:cTn id="81" dur="75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75"/>
                                        </p:tgtEl>
                                        <p:attrNameLst>
                                          <p:attrName>style.visibility</p:attrName>
                                        </p:attrNameLst>
                                      </p:cBhvr>
                                      <p:to>
                                        <p:strVal val="visible"/>
                                      </p:to>
                                    </p:set>
                                    <p:animEffect transition="in" filter="fade">
                                      <p:cBhvr>
                                        <p:cTn id="86" dur="750"/>
                                        <p:tgtEl>
                                          <p:spTgt spid="75"/>
                                        </p:tgtEl>
                                      </p:cBhvr>
                                    </p:animEffect>
                                    <p:anim calcmode="lin" valueType="num">
                                      <p:cBhvr>
                                        <p:cTn id="87" dur="750" fill="hold"/>
                                        <p:tgtEl>
                                          <p:spTgt spid="75"/>
                                        </p:tgtEl>
                                        <p:attrNameLst>
                                          <p:attrName>ppt_x</p:attrName>
                                        </p:attrNameLst>
                                      </p:cBhvr>
                                      <p:tavLst>
                                        <p:tav tm="0">
                                          <p:val>
                                            <p:strVal val="#ppt_x"/>
                                          </p:val>
                                        </p:tav>
                                        <p:tav tm="100000">
                                          <p:val>
                                            <p:strVal val="#ppt_x"/>
                                          </p:val>
                                        </p:tav>
                                      </p:tavLst>
                                    </p:anim>
                                    <p:anim calcmode="lin" valueType="num">
                                      <p:cBhvr>
                                        <p:cTn id="88" dur="75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2" grpId="0"/>
      <p:bldP spid="32" grpId="1"/>
      <p:bldP spid="29" grpId="0" animBg="1"/>
      <p:bldP spid="7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52F291-8CD5-00B6-C23F-3B1B53FF6061}"/>
              </a:ext>
            </a:extLst>
          </p:cNvPr>
          <p:cNvSpPr txBox="1"/>
          <p:nvPr/>
        </p:nvSpPr>
        <p:spPr>
          <a:xfrm>
            <a:off x="4629940" y="2176491"/>
            <a:ext cx="2924006" cy="646331"/>
          </a:xfrm>
          <a:prstGeom prst="rect">
            <a:avLst/>
          </a:prstGeom>
          <a:noFill/>
        </p:spPr>
        <p:txBody>
          <a:bodyPr wrap="none" rtlCol="0">
            <a:spAutoFit/>
          </a:bodyPr>
          <a:lstStyle/>
          <a:p>
            <a:r>
              <a:rPr lang="en-US" sz="3600" b="1" dirty="0">
                <a:solidFill>
                  <a:srgbClr val="27AAE1"/>
                </a:solidFill>
                <a:latin typeface="Segoe UI" panose="020B0502040204020203" pitchFamily="34" charset="0"/>
                <a:cs typeface="Segoe UI" panose="020B0502040204020203" pitchFamily="34" charset="0"/>
              </a:rPr>
              <a:t>People Point</a:t>
            </a:r>
          </a:p>
        </p:txBody>
      </p:sp>
      <p:sp>
        <p:nvSpPr>
          <p:cNvPr id="12" name="Rectangle 11">
            <a:extLst>
              <a:ext uri="{FF2B5EF4-FFF2-40B4-BE49-F238E27FC236}">
                <a16:creationId xmlns:a16="http://schemas.microsoft.com/office/drawing/2014/main" id="{DA07FBF3-115D-47B1-9229-C80A8935FCEF}"/>
              </a:ext>
            </a:extLst>
          </p:cNvPr>
          <p:cNvSpPr/>
          <p:nvPr/>
        </p:nvSpPr>
        <p:spPr>
          <a:xfrm>
            <a:off x="-8113" y="5999746"/>
            <a:ext cx="292083" cy="874296"/>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6034E8B9-6DDE-4CE9-B28C-7BFEA2D106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96505" y="6436894"/>
            <a:ext cx="1516536" cy="252756"/>
          </a:xfrm>
          <a:prstGeom prst="rect">
            <a:avLst/>
          </a:prstGeom>
        </p:spPr>
      </p:pic>
      <p:sp>
        <p:nvSpPr>
          <p:cNvPr id="6" name="TextBox 5">
            <a:extLst>
              <a:ext uri="{FF2B5EF4-FFF2-40B4-BE49-F238E27FC236}">
                <a16:creationId xmlns:a16="http://schemas.microsoft.com/office/drawing/2014/main" id="{61828276-E372-41FF-516F-D2767D7C88DE}"/>
              </a:ext>
            </a:extLst>
          </p:cNvPr>
          <p:cNvSpPr txBox="1"/>
          <p:nvPr/>
        </p:nvSpPr>
        <p:spPr>
          <a:xfrm>
            <a:off x="4486290" y="2822822"/>
            <a:ext cx="3211306" cy="400110"/>
          </a:xfrm>
          <a:prstGeom prst="rect">
            <a:avLst/>
          </a:prstGeom>
          <a:noFill/>
        </p:spPr>
        <p:txBody>
          <a:bodyPr wrap="square" rtlCol="0">
            <a:spAutoFit/>
          </a:bodyPr>
          <a:lstStyle/>
          <a:p>
            <a:pPr algn="ctr"/>
            <a:r>
              <a:rPr lang="en-US" sz="2000">
                <a:solidFill>
                  <a:srgbClr val="434343"/>
                </a:solidFill>
              </a:rPr>
              <a:t>Self-service digital platform</a:t>
            </a:r>
          </a:p>
        </p:txBody>
      </p:sp>
      <p:sp>
        <p:nvSpPr>
          <p:cNvPr id="13" name="Rectangle 12">
            <a:extLst>
              <a:ext uri="{FF2B5EF4-FFF2-40B4-BE49-F238E27FC236}">
                <a16:creationId xmlns:a16="http://schemas.microsoft.com/office/drawing/2014/main" id="{F4445C48-599A-47BD-96F3-8BD4D751F72E}"/>
              </a:ext>
            </a:extLst>
          </p:cNvPr>
          <p:cNvSpPr/>
          <p:nvPr/>
        </p:nvSpPr>
        <p:spPr>
          <a:xfrm>
            <a:off x="-8113" y="5410563"/>
            <a:ext cx="12200113" cy="594408"/>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89273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F4445C48-599A-47BD-96F3-8BD4D751F72E}"/>
              </a:ext>
            </a:extLst>
          </p:cNvPr>
          <p:cNvSpPr/>
          <p:nvPr/>
        </p:nvSpPr>
        <p:spPr>
          <a:xfrm>
            <a:off x="-8625" y="4813543"/>
            <a:ext cx="292596" cy="594408"/>
          </a:xfrm>
          <a:prstGeom prst="rect">
            <a:avLst/>
          </a:prstGeom>
          <a:solidFill>
            <a:srgbClr val="E7E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A07FBF3-115D-47B1-9229-C80A8935FCEF}"/>
              </a:ext>
            </a:extLst>
          </p:cNvPr>
          <p:cNvSpPr/>
          <p:nvPr/>
        </p:nvSpPr>
        <p:spPr>
          <a:xfrm>
            <a:off x="0" y="5391909"/>
            <a:ext cx="283969"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A09DB01-8404-495A-80B1-5A81A1A86E92}"/>
              </a:ext>
            </a:extLst>
          </p:cNvPr>
          <p:cNvSpPr/>
          <p:nvPr/>
        </p:nvSpPr>
        <p:spPr>
          <a:xfrm>
            <a:off x="-8113" y="-16042"/>
            <a:ext cx="292083" cy="4829585"/>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F6A275-92D0-40EC-89B9-22602BD6BE72}"/>
              </a:ext>
            </a:extLst>
          </p:cNvPr>
          <p:cNvSpPr txBox="1"/>
          <p:nvPr/>
        </p:nvSpPr>
        <p:spPr>
          <a:xfrm>
            <a:off x="479258" y="114093"/>
            <a:ext cx="2501839" cy="561051"/>
          </a:xfrm>
          <a:prstGeom prst="rect">
            <a:avLst/>
          </a:prstGeom>
          <a:noFill/>
        </p:spPr>
        <p:txBody>
          <a:bodyPr wrap="none" rtlCol="0">
            <a:spAutoFit/>
          </a:bodyPr>
          <a:lstStyle/>
          <a:p>
            <a:r>
              <a:rPr lang="en-US" sz="3046" b="1" dirty="0">
                <a:solidFill>
                  <a:srgbClr val="27AAE1"/>
                </a:solidFill>
                <a:latin typeface="Segoe UI" panose="020B0502040204020203" pitchFamily="34" charset="0"/>
                <a:cs typeface="Segoe UI" panose="020B0502040204020203" pitchFamily="34" charset="0"/>
              </a:rPr>
              <a:t>People Point</a:t>
            </a:r>
          </a:p>
        </p:txBody>
      </p:sp>
      <p:sp>
        <p:nvSpPr>
          <p:cNvPr id="6" name="Footer Placeholder 6">
            <a:extLst>
              <a:ext uri="{FF2B5EF4-FFF2-40B4-BE49-F238E27FC236}">
                <a16:creationId xmlns:a16="http://schemas.microsoft.com/office/drawing/2014/main" id="{E272CE1C-1A31-1FEB-B0A5-2DB5963A058B}"/>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sp>
        <p:nvSpPr>
          <p:cNvPr id="13" name="TextBox 12">
            <a:extLst>
              <a:ext uri="{FF2B5EF4-FFF2-40B4-BE49-F238E27FC236}">
                <a16:creationId xmlns:a16="http://schemas.microsoft.com/office/drawing/2014/main" id="{5964E46D-63EE-F5C0-2E35-BECA5B7C72C3}"/>
              </a:ext>
            </a:extLst>
          </p:cNvPr>
          <p:cNvSpPr txBox="1"/>
          <p:nvPr/>
        </p:nvSpPr>
        <p:spPr>
          <a:xfrm>
            <a:off x="530608" y="578763"/>
            <a:ext cx="3211306" cy="400110"/>
          </a:xfrm>
          <a:prstGeom prst="rect">
            <a:avLst/>
          </a:prstGeom>
          <a:noFill/>
        </p:spPr>
        <p:txBody>
          <a:bodyPr wrap="square" rtlCol="0">
            <a:spAutoFit/>
          </a:bodyPr>
          <a:lstStyle/>
          <a:p>
            <a:r>
              <a:rPr lang="en-US" sz="2000" dirty="0">
                <a:solidFill>
                  <a:srgbClr val="434343"/>
                </a:solidFill>
              </a:rPr>
              <a:t>Self-service digital platform</a:t>
            </a:r>
          </a:p>
        </p:txBody>
      </p:sp>
      <p:pic>
        <p:nvPicPr>
          <p:cNvPr id="34" name="Picture 33" descr="A blue circle with a letter p&#10;&#10;Description automatically generated">
            <a:extLst>
              <a:ext uri="{FF2B5EF4-FFF2-40B4-BE49-F238E27FC236}">
                <a16:creationId xmlns:a16="http://schemas.microsoft.com/office/drawing/2014/main" id="{9E45CEE4-0062-C4B2-B204-C44F53305035}"/>
              </a:ext>
            </a:extLst>
          </p:cNvPr>
          <p:cNvPicPr>
            <a:picLocks noChangeAspect="1"/>
          </p:cNvPicPr>
          <p:nvPr/>
        </p:nvPicPr>
        <p:blipFill>
          <a:blip r:embed="rId3"/>
          <a:stretch>
            <a:fillRect/>
          </a:stretch>
        </p:blipFill>
        <p:spPr>
          <a:xfrm>
            <a:off x="11421321" y="114093"/>
            <a:ext cx="582841" cy="546974"/>
          </a:xfrm>
          <a:prstGeom prst="rect">
            <a:avLst/>
          </a:prstGeom>
        </p:spPr>
      </p:pic>
      <p:grpSp>
        <p:nvGrpSpPr>
          <p:cNvPr id="101" name="Group 100">
            <a:extLst>
              <a:ext uri="{FF2B5EF4-FFF2-40B4-BE49-F238E27FC236}">
                <a16:creationId xmlns:a16="http://schemas.microsoft.com/office/drawing/2014/main" id="{E0E4E3CA-5C3F-5E02-20C6-C91291EB826D}"/>
              </a:ext>
            </a:extLst>
          </p:cNvPr>
          <p:cNvGrpSpPr/>
          <p:nvPr/>
        </p:nvGrpSpPr>
        <p:grpSpPr>
          <a:xfrm>
            <a:off x="478593" y="2631491"/>
            <a:ext cx="2623340" cy="3792458"/>
            <a:chOff x="478593" y="2631491"/>
            <a:chExt cx="2623340" cy="3792458"/>
          </a:xfrm>
        </p:grpSpPr>
        <p:sp>
          <p:nvSpPr>
            <p:cNvPr id="39" name="Rectangle: Rounded Corners 38">
              <a:extLst>
                <a:ext uri="{FF2B5EF4-FFF2-40B4-BE49-F238E27FC236}">
                  <a16:creationId xmlns:a16="http://schemas.microsoft.com/office/drawing/2014/main" id="{373CCE05-1306-5715-3BC0-E1734AC7877C}"/>
                </a:ext>
              </a:extLst>
            </p:cNvPr>
            <p:cNvSpPr/>
            <p:nvPr/>
          </p:nvSpPr>
          <p:spPr>
            <a:xfrm>
              <a:off x="478593" y="2631491"/>
              <a:ext cx="2623340" cy="3792458"/>
            </a:xfrm>
            <a:prstGeom prst="roundRect">
              <a:avLst/>
            </a:prstGeom>
            <a:noFill/>
            <a:ln w="57150">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40" name="Flowchart: Terminator 39">
              <a:extLst>
                <a:ext uri="{FF2B5EF4-FFF2-40B4-BE49-F238E27FC236}">
                  <a16:creationId xmlns:a16="http://schemas.microsoft.com/office/drawing/2014/main" id="{70569DB5-5909-62D9-B27E-700BD964D45F}"/>
                </a:ext>
              </a:extLst>
            </p:cNvPr>
            <p:cNvSpPr/>
            <p:nvPr/>
          </p:nvSpPr>
          <p:spPr>
            <a:xfrm>
              <a:off x="680228" y="2841069"/>
              <a:ext cx="2216738" cy="451216"/>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Access Management </a:t>
              </a:r>
            </a:p>
          </p:txBody>
        </p:sp>
        <p:sp>
          <p:nvSpPr>
            <p:cNvPr id="96" name="Flowchart: Terminator 95">
              <a:extLst>
                <a:ext uri="{FF2B5EF4-FFF2-40B4-BE49-F238E27FC236}">
                  <a16:creationId xmlns:a16="http://schemas.microsoft.com/office/drawing/2014/main" id="{904CEBE4-BC9D-6085-FD91-7733DA2BD94B}"/>
                </a:ext>
              </a:extLst>
            </p:cNvPr>
            <p:cNvSpPr/>
            <p:nvPr/>
          </p:nvSpPr>
          <p:spPr>
            <a:xfrm>
              <a:off x="680227" y="3402198"/>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Hot Desking</a:t>
              </a:r>
            </a:p>
          </p:txBody>
        </p:sp>
        <p:sp>
          <p:nvSpPr>
            <p:cNvPr id="97" name="Flowchart: Terminator 96">
              <a:extLst>
                <a:ext uri="{FF2B5EF4-FFF2-40B4-BE49-F238E27FC236}">
                  <a16:creationId xmlns:a16="http://schemas.microsoft.com/office/drawing/2014/main" id="{2D2BB7FA-0BB8-6A49-7F1B-1241EAD8EAD4}"/>
                </a:ext>
              </a:extLst>
            </p:cNvPr>
            <p:cNvSpPr/>
            <p:nvPr/>
          </p:nvSpPr>
          <p:spPr>
            <a:xfrm>
              <a:off x="691762" y="3986482"/>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Way Finding</a:t>
              </a:r>
            </a:p>
          </p:txBody>
        </p:sp>
        <p:sp>
          <p:nvSpPr>
            <p:cNvPr id="98" name="Flowchart: Terminator 97">
              <a:extLst>
                <a:ext uri="{FF2B5EF4-FFF2-40B4-BE49-F238E27FC236}">
                  <a16:creationId xmlns:a16="http://schemas.microsoft.com/office/drawing/2014/main" id="{85DE3384-EA85-FC03-D648-78CA73AD6F8F}"/>
                </a:ext>
              </a:extLst>
            </p:cNvPr>
            <p:cNvSpPr/>
            <p:nvPr/>
          </p:nvSpPr>
          <p:spPr>
            <a:xfrm>
              <a:off x="705029" y="4570763"/>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Visit Management</a:t>
              </a:r>
            </a:p>
          </p:txBody>
        </p:sp>
        <p:sp>
          <p:nvSpPr>
            <p:cNvPr id="99" name="Flowchart: Terminator 98">
              <a:extLst>
                <a:ext uri="{FF2B5EF4-FFF2-40B4-BE49-F238E27FC236}">
                  <a16:creationId xmlns:a16="http://schemas.microsoft.com/office/drawing/2014/main" id="{BB49A2ED-FE95-F17F-C475-04CEB2390998}"/>
                </a:ext>
              </a:extLst>
            </p:cNvPr>
            <p:cNvSpPr/>
            <p:nvPr/>
          </p:nvSpPr>
          <p:spPr>
            <a:xfrm>
              <a:off x="705029" y="5154642"/>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Room Reservation</a:t>
              </a:r>
            </a:p>
          </p:txBody>
        </p:sp>
        <p:sp>
          <p:nvSpPr>
            <p:cNvPr id="100" name="Flowchart: Terminator 99">
              <a:extLst>
                <a:ext uri="{FF2B5EF4-FFF2-40B4-BE49-F238E27FC236}">
                  <a16:creationId xmlns:a16="http://schemas.microsoft.com/office/drawing/2014/main" id="{74D82920-3F05-5039-41A7-5EF3D207CCCF}"/>
                </a:ext>
              </a:extLst>
            </p:cNvPr>
            <p:cNvSpPr/>
            <p:nvPr/>
          </p:nvSpPr>
          <p:spPr>
            <a:xfrm>
              <a:off x="705029" y="5738521"/>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NFC Access</a:t>
              </a:r>
            </a:p>
          </p:txBody>
        </p:sp>
      </p:grpSp>
      <p:grpSp>
        <p:nvGrpSpPr>
          <p:cNvPr id="126" name="Group 125">
            <a:extLst>
              <a:ext uri="{FF2B5EF4-FFF2-40B4-BE49-F238E27FC236}">
                <a16:creationId xmlns:a16="http://schemas.microsoft.com/office/drawing/2014/main" id="{A855FFFB-2EEB-D1CF-52EF-FAA11F1B4BC2}"/>
              </a:ext>
            </a:extLst>
          </p:cNvPr>
          <p:cNvGrpSpPr/>
          <p:nvPr/>
        </p:nvGrpSpPr>
        <p:grpSpPr>
          <a:xfrm>
            <a:off x="9139341" y="2638534"/>
            <a:ext cx="2623340" cy="3792458"/>
            <a:chOff x="478593" y="2631491"/>
            <a:chExt cx="2623340" cy="3792458"/>
          </a:xfrm>
        </p:grpSpPr>
        <p:sp>
          <p:nvSpPr>
            <p:cNvPr id="127" name="Rectangle: Rounded Corners 126">
              <a:extLst>
                <a:ext uri="{FF2B5EF4-FFF2-40B4-BE49-F238E27FC236}">
                  <a16:creationId xmlns:a16="http://schemas.microsoft.com/office/drawing/2014/main" id="{92B36784-BC0F-CC69-6BB6-2BD0A2034929}"/>
                </a:ext>
              </a:extLst>
            </p:cNvPr>
            <p:cNvSpPr/>
            <p:nvPr/>
          </p:nvSpPr>
          <p:spPr>
            <a:xfrm>
              <a:off x="478593" y="2631491"/>
              <a:ext cx="2623340" cy="3792458"/>
            </a:xfrm>
            <a:prstGeom prst="roundRect">
              <a:avLst/>
            </a:prstGeom>
            <a:noFill/>
            <a:ln w="57150">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28" name="Flowchart: Terminator 127">
              <a:extLst>
                <a:ext uri="{FF2B5EF4-FFF2-40B4-BE49-F238E27FC236}">
                  <a16:creationId xmlns:a16="http://schemas.microsoft.com/office/drawing/2014/main" id="{2C528C9D-932E-9666-2E72-960DB3F83018}"/>
                </a:ext>
              </a:extLst>
            </p:cNvPr>
            <p:cNvSpPr/>
            <p:nvPr/>
          </p:nvSpPr>
          <p:spPr>
            <a:xfrm>
              <a:off x="680228" y="2841069"/>
              <a:ext cx="2216738" cy="451216"/>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Digital Business Card</a:t>
              </a:r>
            </a:p>
          </p:txBody>
        </p:sp>
        <p:sp>
          <p:nvSpPr>
            <p:cNvPr id="129" name="Flowchart: Terminator 128">
              <a:extLst>
                <a:ext uri="{FF2B5EF4-FFF2-40B4-BE49-F238E27FC236}">
                  <a16:creationId xmlns:a16="http://schemas.microsoft.com/office/drawing/2014/main" id="{8B6CFC1F-DA13-8A85-6689-882DE00D8053}"/>
                </a:ext>
              </a:extLst>
            </p:cNvPr>
            <p:cNvSpPr/>
            <p:nvPr/>
          </p:nvSpPr>
          <p:spPr>
            <a:xfrm>
              <a:off x="680227" y="3402198"/>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Emotional Tracker</a:t>
              </a:r>
            </a:p>
          </p:txBody>
        </p:sp>
        <p:sp>
          <p:nvSpPr>
            <p:cNvPr id="130" name="Flowchart: Terminator 129">
              <a:extLst>
                <a:ext uri="{FF2B5EF4-FFF2-40B4-BE49-F238E27FC236}">
                  <a16:creationId xmlns:a16="http://schemas.microsoft.com/office/drawing/2014/main" id="{6267ACE9-2A59-FD73-DFC6-36411FE2C2D8}"/>
                </a:ext>
              </a:extLst>
            </p:cNvPr>
            <p:cNvSpPr/>
            <p:nvPr/>
          </p:nvSpPr>
          <p:spPr>
            <a:xfrm>
              <a:off x="691762" y="3986482"/>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Marketplace</a:t>
              </a:r>
            </a:p>
          </p:txBody>
        </p:sp>
        <p:sp>
          <p:nvSpPr>
            <p:cNvPr id="131" name="Flowchart: Terminator 130">
              <a:extLst>
                <a:ext uri="{FF2B5EF4-FFF2-40B4-BE49-F238E27FC236}">
                  <a16:creationId xmlns:a16="http://schemas.microsoft.com/office/drawing/2014/main" id="{F0114CC0-CF6F-0034-47F5-B03DFD11603A}"/>
                </a:ext>
              </a:extLst>
            </p:cNvPr>
            <p:cNvSpPr/>
            <p:nvPr/>
          </p:nvSpPr>
          <p:spPr>
            <a:xfrm>
              <a:off x="705029" y="4570763"/>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Food Ordering</a:t>
              </a:r>
            </a:p>
          </p:txBody>
        </p:sp>
        <p:sp>
          <p:nvSpPr>
            <p:cNvPr id="132" name="Flowchart: Terminator 131">
              <a:extLst>
                <a:ext uri="{FF2B5EF4-FFF2-40B4-BE49-F238E27FC236}">
                  <a16:creationId xmlns:a16="http://schemas.microsoft.com/office/drawing/2014/main" id="{14B38FFF-671B-5EDD-3AF1-563F7F3844FC}"/>
                </a:ext>
              </a:extLst>
            </p:cNvPr>
            <p:cNvSpPr/>
            <p:nvPr/>
          </p:nvSpPr>
          <p:spPr>
            <a:xfrm>
              <a:off x="705029" y="5154642"/>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Booking System</a:t>
              </a:r>
            </a:p>
          </p:txBody>
        </p:sp>
        <p:sp>
          <p:nvSpPr>
            <p:cNvPr id="133" name="Flowchart: Terminator 132">
              <a:extLst>
                <a:ext uri="{FF2B5EF4-FFF2-40B4-BE49-F238E27FC236}">
                  <a16:creationId xmlns:a16="http://schemas.microsoft.com/office/drawing/2014/main" id="{41CCF33F-F2FB-EE56-0AD3-0A7A5C9752EE}"/>
                </a:ext>
              </a:extLst>
            </p:cNvPr>
            <p:cNvSpPr/>
            <p:nvPr/>
          </p:nvSpPr>
          <p:spPr>
            <a:xfrm>
              <a:off x="705029" y="5738521"/>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Discount Program</a:t>
              </a:r>
            </a:p>
          </p:txBody>
        </p:sp>
      </p:grpSp>
      <p:grpSp>
        <p:nvGrpSpPr>
          <p:cNvPr id="136" name="Group 135">
            <a:extLst>
              <a:ext uri="{FF2B5EF4-FFF2-40B4-BE49-F238E27FC236}">
                <a16:creationId xmlns:a16="http://schemas.microsoft.com/office/drawing/2014/main" id="{4F149692-3F3D-2726-1660-E394A2081209}"/>
              </a:ext>
            </a:extLst>
          </p:cNvPr>
          <p:cNvGrpSpPr/>
          <p:nvPr/>
        </p:nvGrpSpPr>
        <p:grpSpPr>
          <a:xfrm>
            <a:off x="6252425" y="2631491"/>
            <a:ext cx="2623340" cy="3792458"/>
            <a:chOff x="6252425" y="2631491"/>
            <a:chExt cx="2623340" cy="3792458"/>
          </a:xfrm>
        </p:grpSpPr>
        <p:grpSp>
          <p:nvGrpSpPr>
            <p:cNvPr id="118" name="Group 117">
              <a:extLst>
                <a:ext uri="{FF2B5EF4-FFF2-40B4-BE49-F238E27FC236}">
                  <a16:creationId xmlns:a16="http://schemas.microsoft.com/office/drawing/2014/main" id="{927F401F-D36B-0554-9E7B-A55F2D86FEFD}"/>
                </a:ext>
              </a:extLst>
            </p:cNvPr>
            <p:cNvGrpSpPr/>
            <p:nvPr/>
          </p:nvGrpSpPr>
          <p:grpSpPr>
            <a:xfrm>
              <a:off x="6252425" y="2631491"/>
              <a:ext cx="2623340" cy="3792458"/>
              <a:chOff x="478593" y="2631491"/>
              <a:chExt cx="2623340" cy="3792458"/>
            </a:xfrm>
          </p:grpSpPr>
          <p:sp>
            <p:nvSpPr>
              <p:cNvPr id="119" name="Rectangle: Rounded Corners 118">
                <a:extLst>
                  <a:ext uri="{FF2B5EF4-FFF2-40B4-BE49-F238E27FC236}">
                    <a16:creationId xmlns:a16="http://schemas.microsoft.com/office/drawing/2014/main" id="{17FAF98B-340C-38F4-167C-C19222D119BE}"/>
                  </a:ext>
                </a:extLst>
              </p:cNvPr>
              <p:cNvSpPr/>
              <p:nvPr/>
            </p:nvSpPr>
            <p:spPr>
              <a:xfrm>
                <a:off x="478593" y="2631491"/>
                <a:ext cx="2623340" cy="3792458"/>
              </a:xfrm>
              <a:prstGeom prst="roundRect">
                <a:avLst/>
              </a:prstGeom>
              <a:noFill/>
              <a:ln w="57150">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20" name="Flowchart: Terminator 119">
                <a:extLst>
                  <a:ext uri="{FF2B5EF4-FFF2-40B4-BE49-F238E27FC236}">
                    <a16:creationId xmlns:a16="http://schemas.microsoft.com/office/drawing/2014/main" id="{B5B90F99-AE1F-2746-D67C-CF2CBE1D85E3}"/>
                  </a:ext>
                </a:extLst>
              </p:cNvPr>
              <p:cNvSpPr/>
              <p:nvPr/>
            </p:nvSpPr>
            <p:spPr>
              <a:xfrm>
                <a:off x="680228" y="2841069"/>
                <a:ext cx="2216738" cy="451216"/>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Organization Structure</a:t>
                </a:r>
              </a:p>
            </p:txBody>
          </p:sp>
          <p:sp>
            <p:nvSpPr>
              <p:cNvPr id="121" name="Flowchart: Terminator 120">
                <a:extLst>
                  <a:ext uri="{FF2B5EF4-FFF2-40B4-BE49-F238E27FC236}">
                    <a16:creationId xmlns:a16="http://schemas.microsoft.com/office/drawing/2014/main" id="{B2A1C766-21D7-2D8F-5673-42FE0581E1B7}"/>
                  </a:ext>
                </a:extLst>
              </p:cNvPr>
              <p:cNvSpPr/>
              <p:nvPr/>
            </p:nvSpPr>
            <p:spPr>
              <a:xfrm>
                <a:off x="680227" y="3402198"/>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400" dirty="0">
                  <a:latin typeface="Segoe UI" panose="020B0502040204020203" pitchFamily="34" charset="0"/>
                  <a:cs typeface="Segoe UI" panose="020B0502040204020203" pitchFamily="34" charset="0"/>
                </a:endParaRPr>
              </a:p>
            </p:txBody>
          </p:sp>
          <p:sp>
            <p:nvSpPr>
              <p:cNvPr id="122" name="Flowchart: Terminator 121">
                <a:extLst>
                  <a:ext uri="{FF2B5EF4-FFF2-40B4-BE49-F238E27FC236}">
                    <a16:creationId xmlns:a16="http://schemas.microsoft.com/office/drawing/2014/main" id="{C36BC87F-50E7-6961-C826-B24F38EF84C7}"/>
                  </a:ext>
                </a:extLst>
              </p:cNvPr>
              <p:cNvSpPr/>
              <p:nvPr/>
            </p:nvSpPr>
            <p:spPr>
              <a:xfrm>
                <a:off x="691762" y="3986482"/>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Pulse Survey</a:t>
                </a:r>
              </a:p>
            </p:txBody>
          </p:sp>
          <p:sp>
            <p:nvSpPr>
              <p:cNvPr id="123" name="Flowchart: Terminator 122">
                <a:extLst>
                  <a:ext uri="{FF2B5EF4-FFF2-40B4-BE49-F238E27FC236}">
                    <a16:creationId xmlns:a16="http://schemas.microsoft.com/office/drawing/2014/main" id="{668FABA0-5055-B9F8-6DDC-24C0EE4C3EF8}"/>
                  </a:ext>
                </a:extLst>
              </p:cNvPr>
              <p:cNvSpPr/>
              <p:nvPr/>
            </p:nvSpPr>
            <p:spPr>
              <a:xfrm>
                <a:off x="705029" y="4570763"/>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Communication Corner</a:t>
                </a:r>
              </a:p>
            </p:txBody>
          </p:sp>
          <p:sp>
            <p:nvSpPr>
              <p:cNvPr id="124" name="Flowchart: Terminator 123">
                <a:extLst>
                  <a:ext uri="{FF2B5EF4-FFF2-40B4-BE49-F238E27FC236}">
                    <a16:creationId xmlns:a16="http://schemas.microsoft.com/office/drawing/2014/main" id="{B5232E1E-0241-0B2F-E572-3BE7F2D052F5}"/>
                  </a:ext>
                </a:extLst>
              </p:cNvPr>
              <p:cNvSpPr/>
              <p:nvPr/>
            </p:nvSpPr>
            <p:spPr>
              <a:xfrm>
                <a:off x="705029" y="5154642"/>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Notifications Messages</a:t>
                </a:r>
              </a:p>
            </p:txBody>
          </p:sp>
          <p:sp>
            <p:nvSpPr>
              <p:cNvPr id="125" name="Flowchart: Terminator 124">
                <a:extLst>
                  <a:ext uri="{FF2B5EF4-FFF2-40B4-BE49-F238E27FC236}">
                    <a16:creationId xmlns:a16="http://schemas.microsoft.com/office/drawing/2014/main" id="{705AB0C8-A8E7-9457-C768-A0FCB98DD4CB}"/>
                  </a:ext>
                </a:extLst>
              </p:cNvPr>
              <p:cNvSpPr/>
              <p:nvPr/>
            </p:nvSpPr>
            <p:spPr>
              <a:xfrm>
                <a:off x="705029" y="5738521"/>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Pop-up Messages</a:t>
                </a:r>
              </a:p>
            </p:txBody>
          </p:sp>
        </p:grpSp>
        <p:sp>
          <p:nvSpPr>
            <p:cNvPr id="134" name="TextBox 133">
              <a:extLst>
                <a:ext uri="{FF2B5EF4-FFF2-40B4-BE49-F238E27FC236}">
                  <a16:creationId xmlns:a16="http://schemas.microsoft.com/office/drawing/2014/main" id="{E20A613C-59F7-A11B-6B1A-3FFC87E6DEB6}"/>
                </a:ext>
              </a:extLst>
            </p:cNvPr>
            <p:cNvSpPr txBox="1"/>
            <p:nvPr/>
          </p:nvSpPr>
          <p:spPr>
            <a:xfrm>
              <a:off x="6486716" y="3459881"/>
              <a:ext cx="2154757" cy="584775"/>
            </a:xfrm>
            <a:prstGeom prst="rect">
              <a:avLst/>
            </a:prstGeom>
            <a:noFill/>
            <a:ln>
              <a:noFill/>
            </a:ln>
          </p:spPr>
          <p:txBody>
            <a:bodyPr wrap="none" rtlCol="0">
              <a:spAutoFit/>
            </a:bodyPr>
            <a:lstStyle/>
            <a:p>
              <a:pPr algn="ctr"/>
              <a:r>
                <a:rPr lang="en-US" sz="1400" dirty="0">
                  <a:latin typeface="Segoe UI" panose="020B0502040204020203" pitchFamily="34" charset="0"/>
                  <a:cs typeface="Segoe UI" panose="020B0502040204020203" pitchFamily="34" charset="0"/>
                </a:rPr>
                <a:t>News &amp; Announcements</a:t>
              </a:r>
            </a:p>
            <a:p>
              <a:endParaRPr lang="en-US" dirty="0"/>
            </a:p>
          </p:txBody>
        </p:sp>
      </p:grpSp>
      <p:grpSp>
        <p:nvGrpSpPr>
          <p:cNvPr id="137" name="Group 136">
            <a:extLst>
              <a:ext uri="{FF2B5EF4-FFF2-40B4-BE49-F238E27FC236}">
                <a16:creationId xmlns:a16="http://schemas.microsoft.com/office/drawing/2014/main" id="{1371ECC3-913C-780E-EEA0-1429C2B2C66B}"/>
              </a:ext>
            </a:extLst>
          </p:cNvPr>
          <p:cNvGrpSpPr/>
          <p:nvPr/>
        </p:nvGrpSpPr>
        <p:grpSpPr>
          <a:xfrm>
            <a:off x="3365509" y="2638534"/>
            <a:ext cx="2623340" cy="3792458"/>
            <a:chOff x="3365509" y="2638534"/>
            <a:chExt cx="2623340" cy="3792458"/>
          </a:xfrm>
        </p:grpSpPr>
        <p:grpSp>
          <p:nvGrpSpPr>
            <p:cNvPr id="102" name="Group 101">
              <a:extLst>
                <a:ext uri="{FF2B5EF4-FFF2-40B4-BE49-F238E27FC236}">
                  <a16:creationId xmlns:a16="http://schemas.microsoft.com/office/drawing/2014/main" id="{46306845-5ED0-081E-C4BC-7CAB784E35E8}"/>
                </a:ext>
              </a:extLst>
            </p:cNvPr>
            <p:cNvGrpSpPr/>
            <p:nvPr/>
          </p:nvGrpSpPr>
          <p:grpSpPr>
            <a:xfrm>
              <a:off x="3365509" y="2638534"/>
              <a:ext cx="2623340" cy="3792458"/>
              <a:chOff x="478593" y="2631491"/>
              <a:chExt cx="2623340" cy="3792458"/>
            </a:xfrm>
          </p:grpSpPr>
          <p:sp>
            <p:nvSpPr>
              <p:cNvPr id="103" name="Rectangle: Rounded Corners 102">
                <a:extLst>
                  <a:ext uri="{FF2B5EF4-FFF2-40B4-BE49-F238E27FC236}">
                    <a16:creationId xmlns:a16="http://schemas.microsoft.com/office/drawing/2014/main" id="{2C0B49E2-51B2-5D81-D2ED-55F38910FD02}"/>
                  </a:ext>
                </a:extLst>
              </p:cNvPr>
              <p:cNvSpPr/>
              <p:nvPr/>
            </p:nvSpPr>
            <p:spPr>
              <a:xfrm>
                <a:off x="478593" y="2631491"/>
                <a:ext cx="2623340" cy="3792458"/>
              </a:xfrm>
              <a:prstGeom prst="roundRect">
                <a:avLst/>
              </a:prstGeom>
              <a:noFill/>
              <a:ln w="57150">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04" name="Flowchart: Terminator 103">
                <a:extLst>
                  <a:ext uri="{FF2B5EF4-FFF2-40B4-BE49-F238E27FC236}">
                    <a16:creationId xmlns:a16="http://schemas.microsoft.com/office/drawing/2014/main" id="{19D47BAC-0C34-4FF2-347D-C34935A3A90A}"/>
                  </a:ext>
                </a:extLst>
              </p:cNvPr>
              <p:cNvSpPr/>
              <p:nvPr/>
            </p:nvSpPr>
            <p:spPr>
              <a:xfrm>
                <a:off x="680228" y="2841069"/>
                <a:ext cx="2216738" cy="451216"/>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Petty Cash &amp; Expenses</a:t>
                </a:r>
              </a:p>
            </p:txBody>
          </p:sp>
          <p:sp>
            <p:nvSpPr>
              <p:cNvPr id="105" name="Flowchart: Terminator 104">
                <a:extLst>
                  <a:ext uri="{FF2B5EF4-FFF2-40B4-BE49-F238E27FC236}">
                    <a16:creationId xmlns:a16="http://schemas.microsoft.com/office/drawing/2014/main" id="{90DA52B2-F508-E55A-DBCB-8BC376A59198}"/>
                  </a:ext>
                </a:extLst>
              </p:cNvPr>
              <p:cNvSpPr/>
              <p:nvPr/>
            </p:nvSpPr>
            <p:spPr>
              <a:xfrm>
                <a:off x="680227" y="3402198"/>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Trouble Ticketing</a:t>
                </a:r>
              </a:p>
            </p:txBody>
          </p:sp>
          <p:sp>
            <p:nvSpPr>
              <p:cNvPr id="106" name="Flowchart: Terminator 105">
                <a:extLst>
                  <a:ext uri="{FF2B5EF4-FFF2-40B4-BE49-F238E27FC236}">
                    <a16:creationId xmlns:a16="http://schemas.microsoft.com/office/drawing/2014/main" id="{98DD7414-D8B9-BB84-CCCA-364207970291}"/>
                  </a:ext>
                </a:extLst>
              </p:cNvPr>
              <p:cNvSpPr/>
              <p:nvPr/>
            </p:nvSpPr>
            <p:spPr>
              <a:xfrm>
                <a:off x="691762" y="3986482"/>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Leaves &amp; Permissions</a:t>
                </a:r>
              </a:p>
            </p:txBody>
          </p:sp>
          <p:sp>
            <p:nvSpPr>
              <p:cNvPr id="107" name="Flowchart: Terminator 106">
                <a:extLst>
                  <a:ext uri="{FF2B5EF4-FFF2-40B4-BE49-F238E27FC236}">
                    <a16:creationId xmlns:a16="http://schemas.microsoft.com/office/drawing/2014/main" id="{C12DBF81-8167-F9C8-3ABA-2F4061407DCC}"/>
                  </a:ext>
                </a:extLst>
              </p:cNvPr>
              <p:cNvSpPr/>
              <p:nvPr/>
            </p:nvSpPr>
            <p:spPr>
              <a:xfrm>
                <a:off x="705029" y="4570763"/>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Digital Signature</a:t>
                </a:r>
              </a:p>
            </p:txBody>
          </p:sp>
          <p:sp>
            <p:nvSpPr>
              <p:cNvPr id="108" name="Flowchart: Terminator 107">
                <a:extLst>
                  <a:ext uri="{FF2B5EF4-FFF2-40B4-BE49-F238E27FC236}">
                    <a16:creationId xmlns:a16="http://schemas.microsoft.com/office/drawing/2014/main" id="{878C4C28-8995-2575-FC9B-8DA4450283C3}"/>
                  </a:ext>
                </a:extLst>
              </p:cNvPr>
              <p:cNvSpPr/>
              <p:nvPr/>
            </p:nvSpPr>
            <p:spPr>
              <a:xfrm>
                <a:off x="705029" y="5154642"/>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400" dirty="0">
                  <a:latin typeface="Segoe UI" panose="020B0502040204020203" pitchFamily="34" charset="0"/>
                  <a:cs typeface="Segoe UI" panose="020B0502040204020203" pitchFamily="34" charset="0"/>
                </a:endParaRPr>
              </a:p>
            </p:txBody>
          </p:sp>
          <p:sp>
            <p:nvSpPr>
              <p:cNvPr id="109" name="Flowchart: Terminator 108">
                <a:extLst>
                  <a:ext uri="{FF2B5EF4-FFF2-40B4-BE49-F238E27FC236}">
                    <a16:creationId xmlns:a16="http://schemas.microsoft.com/office/drawing/2014/main" id="{F793A53F-7862-97A9-2FDD-55967D5D4F45}"/>
                  </a:ext>
                </a:extLst>
              </p:cNvPr>
              <p:cNvSpPr/>
              <p:nvPr/>
            </p:nvSpPr>
            <p:spPr>
              <a:xfrm>
                <a:off x="705029" y="5738521"/>
                <a:ext cx="2216738" cy="451215"/>
              </a:xfrm>
              <a:prstGeom prst="flowChartTerminator">
                <a:avLst/>
              </a:prstGeom>
              <a:solidFill>
                <a:schemeClr val="bg1"/>
              </a:solidFill>
              <a:ln w="38100">
                <a:solidFill>
                  <a:srgbClr val="27AAE1"/>
                </a:solidFill>
              </a:ln>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latin typeface="Segoe UI" panose="020B0502040204020203" pitchFamily="34" charset="0"/>
                    <a:cs typeface="Segoe UI" panose="020B0502040204020203" pitchFamily="34" charset="0"/>
                  </a:rPr>
                  <a:t>MOA</a:t>
                </a:r>
              </a:p>
            </p:txBody>
          </p:sp>
        </p:grpSp>
        <p:sp>
          <p:nvSpPr>
            <p:cNvPr id="135" name="TextBox 134">
              <a:extLst>
                <a:ext uri="{FF2B5EF4-FFF2-40B4-BE49-F238E27FC236}">
                  <a16:creationId xmlns:a16="http://schemas.microsoft.com/office/drawing/2014/main" id="{6D34E09A-C529-5BF3-43C5-8121B607C8E5}"/>
                </a:ext>
              </a:extLst>
            </p:cNvPr>
            <p:cNvSpPr txBox="1"/>
            <p:nvPr/>
          </p:nvSpPr>
          <p:spPr>
            <a:xfrm>
              <a:off x="3591945" y="5226360"/>
              <a:ext cx="2262351" cy="307777"/>
            </a:xfrm>
            <a:prstGeom prst="rect">
              <a:avLst/>
            </a:prstGeom>
            <a:noFill/>
            <a:ln>
              <a:noFill/>
            </a:ln>
          </p:spPr>
          <p:txBody>
            <a:bodyPr wrap="none" rtlCol="0">
              <a:spAutoFit/>
            </a:bodyPr>
            <a:lstStyle/>
            <a:p>
              <a:pPr algn="ctr"/>
              <a:r>
                <a:rPr lang="en-US" sz="1400" dirty="0">
                  <a:latin typeface="Segoe UI" panose="020B0502040204020203" pitchFamily="34" charset="0"/>
                  <a:cs typeface="Segoe UI" panose="020B0502040204020203" pitchFamily="34" charset="0"/>
                </a:rPr>
                <a:t>Corporate Documentation</a:t>
              </a:r>
            </a:p>
          </p:txBody>
        </p:sp>
      </p:grpSp>
      <p:grpSp>
        <p:nvGrpSpPr>
          <p:cNvPr id="145" name="Group 144">
            <a:extLst>
              <a:ext uri="{FF2B5EF4-FFF2-40B4-BE49-F238E27FC236}">
                <a16:creationId xmlns:a16="http://schemas.microsoft.com/office/drawing/2014/main" id="{D35E4FA0-8FAA-77DC-45B2-0588FABB80CC}"/>
              </a:ext>
            </a:extLst>
          </p:cNvPr>
          <p:cNvGrpSpPr/>
          <p:nvPr/>
        </p:nvGrpSpPr>
        <p:grpSpPr>
          <a:xfrm>
            <a:off x="680227" y="1178933"/>
            <a:ext cx="2216738" cy="1258541"/>
            <a:chOff x="680227" y="1167358"/>
            <a:chExt cx="2216738" cy="1258541"/>
          </a:xfrm>
        </p:grpSpPr>
        <p:sp>
          <p:nvSpPr>
            <p:cNvPr id="37" name="TextBox 36">
              <a:extLst>
                <a:ext uri="{FF2B5EF4-FFF2-40B4-BE49-F238E27FC236}">
                  <a16:creationId xmlns:a16="http://schemas.microsoft.com/office/drawing/2014/main" id="{A39DB667-5596-F9A9-0B56-856C06895958}"/>
                </a:ext>
              </a:extLst>
            </p:cNvPr>
            <p:cNvSpPr txBox="1"/>
            <p:nvPr/>
          </p:nvSpPr>
          <p:spPr>
            <a:xfrm>
              <a:off x="680227" y="2010419"/>
              <a:ext cx="2216738" cy="415480"/>
            </a:xfrm>
            <a:prstGeom prst="rect">
              <a:avLst/>
            </a:prstGeom>
            <a:noFill/>
          </p:spPr>
          <p:txBody>
            <a:bodyPr wrap="square" lIns="91422" tIns="45711" rIns="91422" bIns="45711" rtlCol="0">
              <a:spAutoFit/>
            </a:bodyPr>
            <a:lstStyle/>
            <a:p>
              <a:pPr algn="ctr"/>
              <a:r>
                <a:rPr lang="en-US" sz="2000" b="1" dirty="0">
                  <a:solidFill>
                    <a:srgbClr val="002855"/>
                  </a:solidFill>
                  <a:latin typeface="Futura Lt BT" panose="020B0402020204020303" pitchFamily="34" charset="0"/>
                  <a:cs typeface="Segoe UI" panose="020B0502040204020203" pitchFamily="34" charset="0"/>
                </a:rPr>
                <a:t>Smart Workplace</a:t>
              </a:r>
            </a:p>
          </p:txBody>
        </p:sp>
        <p:pic>
          <p:nvPicPr>
            <p:cNvPr id="138" name="Graphic 137">
              <a:extLst>
                <a:ext uri="{FF2B5EF4-FFF2-40B4-BE49-F238E27FC236}">
                  <a16:creationId xmlns:a16="http://schemas.microsoft.com/office/drawing/2014/main" id="{8B36171D-9E3B-D51D-77A7-E18BEE8438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12922" y="1167358"/>
              <a:ext cx="776653" cy="776653"/>
            </a:xfrm>
            <a:prstGeom prst="rect">
              <a:avLst/>
            </a:prstGeom>
          </p:spPr>
        </p:pic>
      </p:grpSp>
      <p:grpSp>
        <p:nvGrpSpPr>
          <p:cNvPr id="144" name="Group 143">
            <a:extLst>
              <a:ext uri="{FF2B5EF4-FFF2-40B4-BE49-F238E27FC236}">
                <a16:creationId xmlns:a16="http://schemas.microsoft.com/office/drawing/2014/main" id="{2B8F62C5-2F27-A8C0-CEA9-3146652A65AE}"/>
              </a:ext>
            </a:extLst>
          </p:cNvPr>
          <p:cNvGrpSpPr/>
          <p:nvPr/>
        </p:nvGrpSpPr>
        <p:grpSpPr>
          <a:xfrm>
            <a:off x="3557216" y="1076759"/>
            <a:ext cx="2216738" cy="1465273"/>
            <a:chOff x="3557216" y="1076759"/>
            <a:chExt cx="2216738" cy="1465273"/>
          </a:xfrm>
        </p:grpSpPr>
        <p:sp>
          <p:nvSpPr>
            <p:cNvPr id="89" name="TextBox 88">
              <a:extLst>
                <a:ext uri="{FF2B5EF4-FFF2-40B4-BE49-F238E27FC236}">
                  <a16:creationId xmlns:a16="http://schemas.microsoft.com/office/drawing/2014/main" id="{7C786861-88C5-FDFA-8524-4A7B0ABC8338}"/>
                </a:ext>
              </a:extLst>
            </p:cNvPr>
            <p:cNvSpPr txBox="1"/>
            <p:nvPr/>
          </p:nvSpPr>
          <p:spPr>
            <a:xfrm>
              <a:off x="3557216" y="1834164"/>
              <a:ext cx="2216738" cy="707868"/>
            </a:xfrm>
            <a:prstGeom prst="rect">
              <a:avLst/>
            </a:prstGeom>
            <a:noFill/>
          </p:spPr>
          <p:txBody>
            <a:bodyPr wrap="square" lIns="91422" tIns="45711" rIns="91422" bIns="45711" rtlCol="0">
              <a:spAutoFit/>
            </a:bodyPr>
            <a:lstStyle/>
            <a:p>
              <a:pPr algn="ctr"/>
              <a:r>
                <a:rPr lang="en-US" sz="2000" b="1" dirty="0">
                  <a:solidFill>
                    <a:srgbClr val="002855"/>
                  </a:solidFill>
                  <a:latin typeface="Futura Lt BT" panose="020B0402020204020303" pitchFamily="34" charset="0"/>
                  <a:cs typeface="Segoe UI" panose="020B0502040204020203" pitchFamily="34" charset="0"/>
                </a:rPr>
                <a:t>Day to Day Activities</a:t>
              </a:r>
            </a:p>
          </p:txBody>
        </p:sp>
        <p:pic>
          <p:nvPicPr>
            <p:cNvPr id="139" name="Graphic 138">
              <a:extLst>
                <a:ext uri="{FF2B5EF4-FFF2-40B4-BE49-F238E27FC236}">
                  <a16:creationId xmlns:a16="http://schemas.microsoft.com/office/drawing/2014/main" id="{428BC080-9F3C-C6E9-79AD-CE197E8A03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87185" y="1076759"/>
              <a:ext cx="776653" cy="776653"/>
            </a:xfrm>
            <a:prstGeom prst="rect">
              <a:avLst/>
            </a:prstGeom>
          </p:spPr>
        </p:pic>
      </p:grpSp>
      <p:grpSp>
        <p:nvGrpSpPr>
          <p:cNvPr id="143" name="Group 142">
            <a:extLst>
              <a:ext uri="{FF2B5EF4-FFF2-40B4-BE49-F238E27FC236}">
                <a16:creationId xmlns:a16="http://schemas.microsoft.com/office/drawing/2014/main" id="{9842C01F-D4B0-6719-CB36-3181B1287A04}"/>
              </a:ext>
            </a:extLst>
          </p:cNvPr>
          <p:cNvGrpSpPr/>
          <p:nvPr/>
        </p:nvGrpSpPr>
        <p:grpSpPr>
          <a:xfrm>
            <a:off x="6465594" y="1103079"/>
            <a:ext cx="2216738" cy="1433145"/>
            <a:chOff x="6431348" y="1098971"/>
            <a:chExt cx="2216738" cy="1433145"/>
          </a:xfrm>
        </p:grpSpPr>
        <p:sp>
          <p:nvSpPr>
            <p:cNvPr id="92" name="TextBox 91">
              <a:extLst>
                <a:ext uri="{FF2B5EF4-FFF2-40B4-BE49-F238E27FC236}">
                  <a16:creationId xmlns:a16="http://schemas.microsoft.com/office/drawing/2014/main" id="{4EB97264-CA83-3A9D-CDFB-5F913BC36F48}"/>
                </a:ext>
              </a:extLst>
            </p:cNvPr>
            <p:cNvSpPr txBox="1"/>
            <p:nvPr/>
          </p:nvSpPr>
          <p:spPr>
            <a:xfrm>
              <a:off x="6431348" y="1824248"/>
              <a:ext cx="2216738" cy="707868"/>
            </a:xfrm>
            <a:prstGeom prst="rect">
              <a:avLst/>
            </a:prstGeom>
            <a:noFill/>
          </p:spPr>
          <p:txBody>
            <a:bodyPr wrap="square" lIns="91422" tIns="45711" rIns="91422" bIns="45711" rtlCol="0">
              <a:spAutoFit/>
            </a:bodyPr>
            <a:lstStyle/>
            <a:p>
              <a:pPr algn="ctr"/>
              <a:r>
                <a:rPr lang="en-US" sz="2000" b="1" dirty="0">
                  <a:solidFill>
                    <a:srgbClr val="002855"/>
                  </a:solidFill>
                  <a:latin typeface="Futura Lt BT" panose="020B0402020204020303" pitchFamily="34" charset="0"/>
                  <a:cs typeface="Segoe UI" panose="020B0502040204020203" pitchFamily="34" charset="0"/>
                </a:rPr>
                <a:t>Internal Communication</a:t>
              </a:r>
            </a:p>
          </p:txBody>
        </p:sp>
        <p:pic>
          <p:nvPicPr>
            <p:cNvPr id="140" name="Graphic 139">
              <a:extLst>
                <a:ext uri="{FF2B5EF4-FFF2-40B4-BE49-F238E27FC236}">
                  <a16:creationId xmlns:a16="http://schemas.microsoft.com/office/drawing/2014/main" id="{1CCD8A17-CB95-CCF6-1C3A-B4E330B591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047034" y="1098971"/>
              <a:ext cx="859130" cy="859130"/>
            </a:xfrm>
            <a:prstGeom prst="rect">
              <a:avLst/>
            </a:prstGeom>
          </p:spPr>
        </p:pic>
      </p:grpSp>
      <p:grpSp>
        <p:nvGrpSpPr>
          <p:cNvPr id="142" name="Group 141">
            <a:extLst>
              <a:ext uri="{FF2B5EF4-FFF2-40B4-BE49-F238E27FC236}">
                <a16:creationId xmlns:a16="http://schemas.microsoft.com/office/drawing/2014/main" id="{3A1CE8F9-F610-B54F-7F0A-C53C4697FADB}"/>
              </a:ext>
            </a:extLst>
          </p:cNvPr>
          <p:cNvGrpSpPr/>
          <p:nvPr/>
        </p:nvGrpSpPr>
        <p:grpSpPr>
          <a:xfrm>
            <a:off x="9295035" y="1175873"/>
            <a:ext cx="2216738" cy="1270145"/>
            <a:chOff x="9295035" y="1175873"/>
            <a:chExt cx="2216738" cy="1270145"/>
          </a:xfrm>
        </p:grpSpPr>
        <p:sp>
          <p:nvSpPr>
            <p:cNvPr id="95" name="TextBox 94">
              <a:extLst>
                <a:ext uri="{FF2B5EF4-FFF2-40B4-BE49-F238E27FC236}">
                  <a16:creationId xmlns:a16="http://schemas.microsoft.com/office/drawing/2014/main" id="{78F736A2-5CFB-BFD1-CD24-F00361288745}"/>
                </a:ext>
              </a:extLst>
            </p:cNvPr>
            <p:cNvSpPr txBox="1"/>
            <p:nvPr/>
          </p:nvSpPr>
          <p:spPr>
            <a:xfrm>
              <a:off x="9295035" y="2045927"/>
              <a:ext cx="2216738" cy="400091"/>
            </a:xfrm>
            <a:prstGeom prst="rect">
              <a:avLst/>
            </a:prstGeom>
            <a:noFill/>
          </p:spPr>
          <p:txBody>
            <a:bodyPr wrap="square" lIns="91422" tIns="45711" rIns="91422" bIns="45711" rtlCol="0">
              <a:spAutoFit/>
            </a:bodyPr>
            <a:lstStyle/>
            <a:p>
              <a:pPr algn="ctr"/>
              <a:r>
                <a:rPr lang="en-US" sz="2000" b="1" dirty="0">
                  <a:solidFill>
                    <a:srgbClr val="002855"/>
                  </a:solidFill>
                  <a:latin typeface="Futura Lt BT" panose="020B0402020204020303" pitchFamily="34" charset="0"/>
                  <a:cs typeface="Segoe UI" panose="020B0502040204020203" pitchFamily="34" charset="0"/>
                </a:rPr>
                <a:t>Lifestyle</a:t>
              </a:r>
            </a:p>
          </p:txBody>
        </p:sp>
        <p:pic>
          <p:nvPicPr>
            <p:cNvPr id="141" name="Graphic 140" descr="Polaroid Pictures with solid fill">
              <a:extLst>
                <a:ext uri="{FF2B5EF4-FFF2-40B4-BE49-F238E27FC236}">
                  <a16:creationId xmlns:a16="http://schemas.microsoft.com/office/drawing/2014/main" id="{D1D0C475-4C47-68CB-D934-6B5A883137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89658" y="1175873"/>
              <a:ext cx="710116" cy="710116"/>
            </a:xfrm>
            <a:prstGeom prst="rect">
              <a:avLst/>
            </a:prstGeom>
          </p:spPr>
        </p:pic>
      </p:grpSp>
    </p:spTree>
    <p:extLst>
      <p:ext uri="{BB962C8B-B14F-4D97-AF65-F5344CB8AC3E}">
        <p14:creationId xmlns:p14="http://schemas.microsoft.com/office/powerpoint/2010/main" val="2734184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wipe(up)">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wipe(up)">
                                      <p:cBhvr>
                                        <p:cTn id="12" dur="500"/>
                                        <p:tgtEl>
                                          <p:spTgt spid="1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wipe(up)">
                                      <p:cBhvr>
                                        <p:cTn id="17" dur="500"/>
                                        <p:tgtEl>
                                          <p:spTgt spid="1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2"/>
                                        </p:tgtEl>
                                        <p:attrNameLst>
                                          <p:attrName>style.visibility</p:attrName>
                                        </p:attrNameLst>
                                      </p:cBhvr>
                                      <p:to>
                                        <p:strVal val="visible"/>
                                      </p:to>
                                    </p:set>
                                    <p:animEffect transition="in" filter="wipe(up)">
                                      <p:cBhvr>
                                        <p:cTn id="22" dur="500"/>
                                        <p:tgtEl>
                                          <p:spTgt spid="1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up)">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7"/>
                                        </p:tgtEl>
                                        <p:attrNameLst>
                                          <p:attrName>style.visibility</p:attrName>
                                        </p:attrNameLst>
                                      </p:cBhvr>
                                      <p:to>
                                        <p:strVal val="visible"/>
                                      </p:to>
                                    </p:set>
                                    <p:animEffect transition="in" filter="wipe(up)">
                                      <p:cBhvr>
                                        <p:cTn id="32" dur="500"/>
                                        <p:tgtEl>
                                          <p:spTgt spid="1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36"/>
                                        </p:tgtEl>
                                        <p:attrNameLst>
                                          <p:attrName>style.visibility</p:attrName>
                                        </p:attrNameLst>
                                      </p:cBhvr>
                                      <p:to>
                                        <p:strVal val="visible"/>
                                      </p:to>
                                    </p:set>
                                    <p:animEffect transition="in" filter="wipe(up)">
                                      <p:cBhvr>
                                        <p:cTn id="37" dur="500"/>
                                        <p:tgtEl>
                                          <p:spTgt spid="1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6"/>
                                        </p:tgtEl>
                                        <p:attrNameLst>
                                          <p:attrName>style.visibility</p:attrName>
                                        </p:attrNameLst>
                                      </p:cBhvr>
                                      <p:to>
                                        <p:strVal val="visible"/>
                                      </p:to>
                                    </p:set>
                                    <p:animEffect transition="in" filter="wipe(up)">
                                      <p:cBhvr>
                                        <p:cTn id="42"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DA2842-93B3-B0AF-8D9A-5814BDD39B95}"/>
              </a:ext>
            </a:extLst>
          </p:cNvPr>
          <p:cNvSpPr txBox="1"/>
          <p:nvPr/>
        </p:nvSpPr>
        <p:spPr>
          <a:xfrm>
            <a:off x="4836278" y="2200857"/>
            <a:ext cx="2511329" cy="646331"/>
          </a:xfrm>
          <a:prstGeom prst="rect">
            <a:avLst/>
          </a:prstGeom>
          <a:noFill/>
        </p:spPr>
        <p:txBody>
          <a:bodyPr wrap="none" rtlCol="0">
            <a:spAutoFit/>
          </a:bodyPr>
          <a:lstStyle/>
          <a:p>
            <a:r>
              <a:rPr lang="en-US" sz="3600" b="1">
                <a:solidFill>
                  <a:srgbClr val="8DC63F"/>
                </a:solidFill>
                <a:latin typeface="Segoe UI" panose="020B0502040204020203" pitchFamily="34" charset="0"/>
                <a:cs typeface="Segoe UI" panose="020B0502040204020203" pitchFamily="34" charset="0"/>
              </a:rPr>
              <a:t>View Point</a:t>
            </a:r>
          </a:p>
        </p:txBody>
      </p:sp>
      <p:sp>
        <p:nvSpPr>
          <p:cNvPr id="12" name="Rectangle 11">
            <a:extLst>
              <a:ext uri="{FF2B5EF4-FFF2-40B4-BE49-F238E27FC236}">
                <a16:creationId xmlns:a16="http://schemas.microsoft.com/office/drawing/2014/main" id="{DA07FBF3-115D-47B1-9229-C80A8935FCEF}"/>
              </a:ext>
            </a:extLst>
          </p:cNvPr>
          <p:cNvSpPr/>
          <p:nvPr/>
        </p:nvSpPr>
        <p:spPr>
          <a:xfrm>
            <a:off x="-8113" y="5999746"/>
            <a:ext cx="292083" cy="874296"/>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6034E8B9-6DDE-4CE9-B28C-7BFEA2D106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96505" y="6436894"/>
            <a:ext cx="1516536" cy="252756"/>
          </a:xfrm>
          <a:prstGeom prst="rect">
            <a:avLst/>
          </a:prstGeom>
        </p:spPr>
      </p:pic>
      <p:sp>
        <p:nvSpPr>
          <p:cNvPr id="8" name="TextBox 7">
            <a:extLst>
              <a:ext uri="{FF2B5EF4-FFF2-40B4-BE49-F238E27FC236}">
                <a16:creationId xmlns:a16="http://schemas.microsoft.com/office/drawing/2014/main" id="{53B3D013-1080-64D9-46C8-305E63BCD208}"/>
              </a:ext>
            </a:extLst>
          </p:cNvPr>
          <p:cNvSpPr txBox="1"/>
          <p:nvPr/>
        </p:nvSpPr>
        <p:spPr>
          <a:xfrm>
            <a:off x="4486289" y="2822823"/>
            <a:ext cx="3211306" cy="400110"/>
          </a:xfrm>
          <a:prstGeom prst="rect">
            <a:avLst/>
          </a:prstGeom>
          <a:noFill/>
        </p:spPr>
        <p:txBody>
          <a:bodyPr wrap="square" rtlCol="0">
            <a:spAutoFit/>
          </a:bodyPr>
          <a:lstStyle/>
          <a:p>
            <a:pPr algn="ctr"/>
            <a:r>
              <a:rPr lang="en-US" sz="2000">
                <a:solidFill>
                  <a:srgbClr val="434343"/>
                </a:solidFill>
              </a:rPr>
              <a:t>Customer 360° view</a:t>
            </a:r>
          </a:p>
        </p:txBody>
      </p:sp>
      <p:sp>
        <p:nvSpPr>
          <p:cNvPr id="13" name="Rectangle 12">
            <a:extLst>
              <a:ext uri="{FF2B5EF4-FFF2-40B4-BE49-F238E27FC236}">
                <a16:creationId xmlns:a16="http://schemas.microsoft.com/office/drawing/2014/main" id="{F4445C48-599A-47BD-96F3-8BD4D751F72E}"/>
              </a:ext>
            </a:extLst>
          </p:cNvPr>
          <p:cNvSpPr/>
          <p:nvPr/>
        </p:nvSpPr>
        <p:spPr>
          <a:xfrm>
            <a:off x="-8113" y="5410563"/>
            <a:ext cx="12200113" cy="594408"/>
          </a:xfrm>
          <a:prstGeom prst="rect">
            <a:avLst/>
          </a:prstGeom>
          <a:solidFill>
            <a:srgbClr val="8DC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04455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470988-D553-EF8D-6829-8E546E5E1239}"/>
              </a:ext>
            </a:extLst>
          </p:cNvPr>
          <p:cNvSpPr/>
          <p:nvPr/>
        </p:nvSpPr>
        <p:spPr>
          <a:xfrm>
            <a:off x="-8625" y="4813543"/>
            <a:ext cx="292596" cy="594408"/>
          </a:xfrm>
          <a:prstGeom prst="rect">
            <a:avLst/>
          </a:prstGeom>
          <a:solidFill>
            <a:srgbClr val="E7E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A11AB2F-B199-4A83-BCBB-A484C3367687}"/>
              </a:ext>
            </a:extLst>
          </p:cNvPr>
          <p:cNvSpPr txBox="1">
            <a:spLocks/>
          </p:cNvSpPr>
          <p:nvPr/>
        </p:nvSpPr>
        <p:spPr>
          <a:xfrm>
            <a:off x="661045" y="2547086"/>
            <a:ext cx="5739755" cy="740863"/>
          </a:xfrm>
          <a:prstGeom prst="rect">
            <a:avLst/>
          </a:prstGeom>
        </p:spPr>
        <p:txBody>
          <a:bodyPr vert="horz" lIns="91440" tIns="45720" rIns="91440" bIns="45720" rtlCol="0" anchor="b">
            <a:noAutofit/>
          </a:bodyPr>
          <a:lstStyle>
            <a:lvl1pPr algn="l" defTabSz="914411" rtl="0" eaLnBrk="1" latinLnBrk="0" hangingPunct="1">
              <a:lnSpc>
                <a:spcPct val="90000"/>
              </a:lnSpc>
              <a:spcBef>
                <a:spcPct val="0"/>
              </a:spcBef>
              <a:buNone/>
              <a:defRPr sz="4500" b="0" kern="1200">
                <a:solidFill>
                  <a:srgbClr val="002855"/>
                </a:solidFill>
                <a:latin typeface="Futura Md BT" panose="020B0602020204020303" pitchFamily="34" charset="0"/>
                <a:ea typeface="+mj-ea"/>
                <a:cs typeface="+mj-cs"/>
              </a:defRPr>
            </a:lvl1pPr>
          </a:lstStyle>
          <a:p>
            <a:endParaRPr lang="en-US" sz="3100">
              <a:solidFill>
                <a:srgbClr val="0072CE"/>
              </a:solidFill>
              <a:latin typeface="Futura Hv BT" panose="020B0702020204020204"/>
            </a:endParaRPr>
          </a:p>
        </p:txBody>
      </p:sp>
      <p:sp>
        <p:nvSpPr>
          <p:cNvPr id="14" name="Rectangle 13">
            <a:extLst>
              <a:ext uri="{FF2B5EF4-FFF2-40B4-BE49-F238E27FC236}">
                <a16:creationId xmlns:a16="http://schemas.microsoft.com/office/drawing/2014/main" id="{792A3CA0-F982-B960-F6BE-3F098C645A77}"/>
              </a:ext>
            </a:extLst>
          </p:cNvPr>
          <p:cNvSpPr/>
          <p:nvPr/>
        </p:nvSpPr>
        <p:spPr>
          <a:xfrm>
            <a:off x="-8626" y="5391909"/>
            <a:ext cx="292596"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A1DD87-201E-AD7F-C6D6-F091416E9D87}"/>
              </a:ext>
            </a:extLst>
          </p:cNvPr>
          <p:cNvSpPr/>
          <p:nvPr/>
        </p:nvSpPr>
        <p:spPr>
          <a:xfrm>
            <a:off x="-8113" y="-16042"/>
            <a:ext cx="292083" cy="4829585"/>
          </a:xfrm>
          <a:prstGeom prst="rect">
            <a:avLst/>
          </a:prstGeom>
          <a:solidFill>
            <a:srgbClr val="8DC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6574A3D-8402-95E4-5940-E807589C8E58}"/>
              </a:ext>
            </a:extLst>
          </p:cNvPr>
          <p:cNvSpPr txBox="1"/>
          <p:nvPr/>
        </p:nvSpPr>
        <p:spPr>
          <a:xfrm>
            <a:off x="479258" y="114093"/>
            <a:ext cx="2152769" cy="561051"/>
          </a:xfrm>
          <a:prstGeom prst="rect">
            <a:avLst/>
          </a:prstGeom>
          <a:noFill/>
        </p:spPr>
        <p:txBody>
          <a:bodyPr wrap="none" rtlCol="0">
            <a:spAutoFit/>
          </a:bodyPr>
          <a:lstStyle/>
          <a:p>
            <a:r>
              <a:rPr lang="en-US" sz="3046" b="1">
                <a:solidFill>
                  <a:srgbClr val="8DC63F"/>
                </a:solidFill>
                <a:latin typeface="Segoe UI" panose="020B0502040204020203" pitchFamily="34" charset="0"/>
                <a:cs typeface="Segoe UI" panose="020B0502040204020203" pitchFamily="34" charset="0"/>
              </a:rPr>
              <a:t>View Point</a:t>
            </a:r>
          </a:p>
        </p:txBody>
      </p:sp>
      <p:pic>
        <p:nvPicPr>
          <p:cNvPr id="18" name="Picture 17">
            <a:extLst>
              <a:ext uri="{FF2B5EF4-FFF2-40B4-BE49-F238E27FC236}">
                <a16:creationId xmlns:a16="http://schemas.microsoft.com/office/drawing/2014/main" id="{72B9F032-1E57-573D-7327-7EB730AE9984}"/>
              </a:ext>
            </a:extLst>
          </p:cNvPr>
          <p:cNvPicPr>
            <a:picLocks noChangeAspect="1"/>
          </p:cNvPicPr>
          <p:nvPr/>
        </p:nvPicPr>
        <p:blipFill>
          <a:blip r:embed="rId3"/>
          <a:srcRect/>
          <a:stretch/>
        </p:blipFill>
        <p:spPr>
          <a:xfrm>
            <a:off x="11147163" y="220024"/>
            <a:ext cx="852179" cy="569494"/>
          </a:xfrm>
          <a:prstGeom prst="rect">
            <a:avLst/>
          </a:prstGeom>
        </p:spPr>
      </p:pic>
      <p:sp>
        <p:nvSpPr>
          <p:cNvPr id="19" name="Footer Placeholder 6">
            <a:extLst>
              <a:ext uri="{FF2B5EF4-FFF2-40B4-BE49-F238E27FC236}">
                <a16:creationId xmlns:a16="http://schemas.microsoft.com/office/drawing/2014/main" id="{05BDFFC8-E155-DD88-4F3D-9964126356C5}"/>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sp>
        <p:nvSpPr>
          <p:cNvPr id="2" name="Rectangle: Rounded Corners 1">
            <a:extLst>
              <a:ext uri="{FF2B5EF4-FFF2-40B4-BE49-F238E27FC236}">
                <a16:creationId xmlns:a16="http://schemas.microsoft.com/office/drawing/2014/main" id="{227EB605-91C2-58BD-3C77-625F0D5958BB}"/>
              </a:ext>
            </a:extLst>
          </p:cNvPr>
          <p:cNvSpPr/>
          <p:nvPr/>
        </p:nvSpPr>
        <p:spPr>
          <a:xfrm>
            <a:off x="771028" y="1600200"/>
            <a:ext cx="10788268" cy="3963159"/>
          </a:xfrm>
          <a:prstGeom prst="roundRect">
            <a:avLst/>
          </a:prstGeom>
          <a:noFill/>
          <a:ln w="57150">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197F430-0C1B-7383-0703-93842C318591}"/>
              </a:ext>
            </a:extLst>
          </p:cNvPr>
          <p:cNvGrpSpPr/>
          <p:nvPr/>
        </p:nvGrpSpPr>
        <p:grpSpPr>
          <a:xfrm>
            <a:off x="8808272" y="3737507"/>
            <a:ext cx="2293645" cy="1373240"/>
            <a:chOff x="8847718" y="3737507"/>
            <a:chExt cx="2293645" cy="1373240"/>
          </a:xfrm>
        </p:grpSpPr>
        <p:sp>
          <p:nvSpPr>
            <p:cNvPr id="12" name="TextBox 11">
              <a:extLst>
                <a:ext uri="{FF2B5EF4-FFF2-40B4-BE49-F238E27FC236}">
                  <a16:creationId xmlns:a16="http://schemas.microsoft.com/office/drawing/2014/main" id="{236DD5E7-BC18-3F05-95E6-BB1D39178496}"/>
                </a:ext>
              </a:extLst>
            </p:cNvPr>
            <p:cNvSpPr txBox="1"/>
            <p:nvPr/>
          </p:nvSpPr>
          <p:spPr>
            <a:xfrm>
              <a:off x="8847718" y="4464434"/>
              <a:ext cx="2293645" cy="646313"/>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Reporting and analysis</a:t>
              </a:r>
            </a:p>
          </p:txBody>
        </p:sp>
        <p:pic>
          <p:nvPicPr>
            <p:cNvPr id="25" name="Picture 24" descr="Icon&#10;&#10;Description automatically generated">
              <a:extLst>
                <a:ext uri="{FF2B5EF4-FFF2-40B4-BE49-F238E27FC236}">
                  <a16:creationId xmlns:a16="http://schemas.microsoft.com/office/drawing/2014/main" id="{A2E9263B-C1D3-6A82-24D0-04EA708EB639}"/>
                </a:ext>
              </a:extLst>
            </p:cNvPr>
            <p:cNvPicPr>
              <a:picLocks noChangeAspect="1"/>
            </p:cNvPicPr>
            <p:nvPr/>
          </p:nvPicPr>
          <p:blipFill>
            <a:blip r:embed="rId4"/>
            <a:stretch>
              <a:fillRect/>
            </a:stretch>
          </p:blipFill>
          <p:spPr>
            <a:xfrm>
              <a:off x="9589335" y="3737507"/>
              <a:ext cx="731520" cy="731520"/>
            </a:xfrm>
            <a:prstGeom prst="rect">
              <a:avLst/>
            </a:prstGeom>
          </p:spPr>
        </p:pic>
      </p:grpSp>
      <p:grpSp>
        <p:nvGrpSpPr>
          <p:cNvPr id="23" name="Group 22">
            <a:extLst>
              <a:ext uri="{FF2B5EF4-FFF2-40B4-BE49-F238E27FC236}">
                <a16:creationId xmlns:a16="http://schemas.microsoft.com/office/drawing/2014/main" id="{1F77142B-8792-2D6B-4D2B-D1D90A011248}"/>
              </a:ext>
            </a:extLst>
          </p:cNvPr>
          <p:cNvGrpSpPr/>
          <p:nvPr/>
        </p:nvGrpSpPr>
        <p:grpSpPr>
          <a:xfrm>
            <a:off x="1353853" y="3903550"/>
            <a:ext cx="2017677" cy="1286393"/>
            <a:chOff x="1353853" y="3903550"/>
            <a:chExt cx="2017677" cy="1286393"/>
          </a:xfrm>
        </p:grpSpPr>
        <p:sp>
          <p:nvSpPr>
            <p:cNvPr id="10" name="TextBox 9">
              <a:extLst>
                <a:ext uri="{FF2B5EF4-FFF2-40B4-BE49-F238E27FC236}">
                  <a16:creationId xmlns:a16="http://schemas.microsoft.com/office/drawing/2014/main" id="{E58EEDB0-3AD0-70CC-91E4-C4A19E34078C}"/>
                </a:ext>
              </a:extLst>
            </p:cNvPr>
            <p:cNvSpPr txBox="1"/>
            <p:nvPr/>
          </p:nvSpPr>
          <p:spPr>
            <a:xfrm>
              <a:off x="1353853" y="4543630"/>
              <a:ext cx="2017677" cy="646313"/>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Contact center management</a:t>
              </a:r>
            </a:p>
          </p:txBody>
        </p:sp>
        <p:pic>
          <p:nvPicPr>
            <p:cNvPr id="27" name="Picture 26" descr="Icon&#10;&#10;Description automatically generated">
              <a:extLst>
                <a:ext uri="{FF2B5EF4-FFF2-40B4-BE49-F238E27FC236}">
                  <a16:creationId xmlns:a16="http://schemas.microsoft.com/office/drawing/2014/main" id="{F61CF20C-7968-6483-75AA-4CBF5828C703}"/>
                </a:ext>
              </a:extLst>
            </p:cNvPr>
            <p:cNvPicPr>
              <a:picLocks noChangeAspect="1"/>
            </p:cNvPicPr>
            <p:nvPr/>
          </p:nvPicPr>
          <p:blipFill>
            <a:blip r:embed="rId5"/>
            <a:stretch>
              <a:fillRect/>
            </a:stretch>
          </p:blipFill>
          <p:spPr>
            <a:xfrm>
              <a:off x="1994639" y="3903550"/>
              <a:ext cx="640080" cy="640080"/>
            </a:xfrm>
            <a:prstGeom prst="rect">
              <a:avLst/>
            </a:prstGeom>
          </p:spPr>
        </p:pic>
      </p:grpSp>
      <p:grpSp>
        <p:nvGrpSpPr>
          <p:cNvPr id="20" name="Group 19">
            <a:extLst>
              <a:ext uri="{FF2B5EF4-FFF2-40B4-BE49-F238E27FC236}">
                <a16:creationId xmlns:a16="http://schemas.microsoft.com/office/drawing/2014/main" id="{03AE4EF9-57BA-A3CA-BB25-74032CBCDE36}"/>
              </a:ext>
            </a:extLst>
          </p:cNvPr>
          <p:cNvGrpSpPr/>
          <p:nvPr/>
        </p:nvGrpSpPr>
        <p:grpSpPr>
          <a:xfrm>
            <a:off x="8847718" y="2071281"/>
            <a:ext cx="2214755" cy="1364074"/>
            <a:chOff x="8847718" y="2071281"/>
            <a:chExt cx="2214755" cy="1364074"/>
          </a:xfrm>
        </p:grpSpPr>
        <p:sp>
          <p:nvSpPr>
            <p:cNvPr id="7" name="TextBox 6">
              <a:extLst>
                <a:ext uri="{FF2B5EF4-FFF2-40B4-BE49-F238E27FC236}">
                  <a16:creationId xmlns:a16="http://schemas.microsoft.com/office/drawing/2014/main" id="{F80DC048-8228-9EA7-960E-790EBDFFF14A}"/>
                </a:ext>
              </a:extLst>
            </p:cNvPr>
            <p:cNvSpPr txBox="1"/>
            <p:nvPr/>
          </p:nvSpPr>
          <p:spPr>
            <a:xfrm>
              <a:off x="8847718" y="2789042"/>
              <a:ext cx="2214755" cy="646313"/>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Subscription Management</a:t>
              </a:r>
            </a:p>
          </p:txBody>
        </p:sp>
        <p:pic>
          <p:nvPicPr>
            <p:cNvPr id="29" name="Picture 28" descr="Icon&#10;&#10;Description automatically generated">
              <a:extLst>
                <a:ext uri="{FF2B5EF4-FFF2-40B4-BE49-F238E27FC236}">
                  <a16:creationId xmlns:a16="http://schemas.microsoft.com/office/drawing/2014/main" id="{7C9AB333-3649-C5E7-BA9C-F46BF0FE493C}"/>
                </a:ext>
              </a:extLst>
            </p:cNvPr>
            <p:cNvPicPr>
              <a:picLocks noChangeAspect="1"/>
            </p:cNvPicPr>
            <p:nvPr/>
          </p:nvPicPr>
          <p:blipFill>
            <a:blip r:embed="rId6"/>
            <a:stretch>
              <a:fillRect/>
            </a:stretch>
          </p:blipFill>
          <p:spPr>
            <a:xfrm>
              <a:off x="9612195" y="2071281"/>
              <a:ext cx="685800" cy="685800"/>
            </a:xfrm>
            <a:prstGeom prst="rect">
              <a:avLst/>
            </a:prstGeom>
          </p:spPr>
        </p:pic>
      </p:grpSp>
      <p:grpSp>
        <p:nvGrpSpPr>
          <p:cNvPr id="5" name="Group 4">
            <a:extLst>
              <a:ext uri="{FF2B5EF4-FFF2-40B4-BE49-F238E27FC236}">
                <a16:creationId xmlns:a16="http://schemas.microsoft.com/office/drawing/2014/main" id="{6AA41091-71B0-BD68-11F8-50DAFB0191C2}"/>
              </a:ext>
            </a:extLst>
          </p:cNvPr>
          <p:cNvGrpSpPr/>
          <p:nvPr/>
        </p:nvGrpSpPr>
        <p:grpSpPr>
          <a:xfrm>
            <a:off x="4845429" y="2133600"/>
            <a:ext cx="2674568" cy="1308054"/>
            <a:chOff x="4845429" y="2133600"/>
            <a:chExt cx="2674568" cy="1308054"/>
          </a:xfrm>
        </p:grpSpPr>
        <p:sp>
          <p:nvSpPr>
            <p:cNvPr id="4" name="TextBox 3">
              <a:extLst>
                <a:ext uri="{FF2B5EF4-FFF2-40B4-BE49-F238E27FC236}">
                  <a16:creationId xmlns:a16="http://schemas.microsoft.com/office/drawing/2014/main" id="{4EEDD5D8-4AEF-E564-20B8-564A0DEAE64A}"/>
                </a:ext>
              </a:extLst>
            </p:cNvPr>
            <p:cNvSpPr txBox="1"/>
            <p:nvPr/>
          </p:nvSpPr>
          <p:spPr>
            <a:xfrm>
              <a:off x="4845429" y="2795341"/>
              <a:ext cx="2674568" cy="646313"/>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Channel Sales Management</a:t>
              </a:r>
            </a:p>
          </p:txBody>
        </p:sp>
        <p:pic>
          <p:nvPicPr>
            <p:cNvPr id="31" name="Picture 30" descr="Icon&#10;&#10;Description automatically generated">
              <a:extLst>
                <a:ext uri="{FF2B5EF4-FFF2-40B4-BE49-F238E27FC236}">
                  <a16:creationId xmlns:a16="http://schemas.microsoft.com/office/drawing/2014/main" id="{28332060-4C8A-825D-FF36-501DFE8F139D}"/>
                </a:ext>
              </a:extLst>
            </p:cNvPr>
            <p:cNvPicPr>
              <a:picLocks noChangeAspect="1"/>
            </p:cNvPicPr>
            <p:nvPr/>
          </p:nvPicPr>
          <p:blipFill>
            <a:blip r:embed="rId7"/>
            <a:stretch>
              <a:fillRect/>
            </a:stretch>
          </p:blipFill>
          <p:spPr>
            <a:xfrm>
              <a:off x="5814847" y="2133600"/>
              <a:ext cx="640080" cy="640080"/>
            </a:xfrm>
            <a:prstGeom prst="rect">
              <a:avLst/>
            </a:prstGeom>
          </p:spPr>
        </p:pic>
      </p:grpSp>
      <p:grpSp>
        <p:nvGrpSpPr>
          <p:cNvPr id="3" name="Group 2">
            <a:extLst>
              <a:ext uri="{FF2B5EF4-FFF2-40B4-BE49-F238E27FC236}">
                <a16:creationId xmlns:a16="http://schemas.microsoft.com/office/drawing/2014/main" id="{2867F8B2-82EB-51B4-63A6-3C8AEA339C52}"/>
              </a:ext>
            </a:extLst>
          </p:cNvPr>
          <p:cNvGrpSpPr/>
          <p:nvPr/>
        </p:nvGrpSpPr>
        <p:grpSpPr>
          <a:xfrm>
            <a:off x="1269601" y="2087880"/>
            <a:ext cx="2113699" cy="1649627"/>
            <a:chOff x="1269601" y="2087880"/>
            <a:chExt cx="2113699" cy="1649627"/>
          </a:xfrm>
        </p:grpSpPr>
        <p:sp>
          <p:nvSpPr>
            <p:cNvPr id="6" name="TextBox 5">
              <a:extLst>
                <a:ext uri="{FF2B5EF4-FFF2-40B4-BE49-F238E27FC236}">
                  <a16:creationId xmlns:a16="http://schemas.microsoft.com/office/drawing/2014/main" id="{59592528-AA2D-3783-8732-B6D26FE42015}"/>
                </a:ext>
              </a:extLst>
            </p:cNvPr>
            <p:cNvSpPr txBox="1"/>
            <p:nvPr/>
          </p:nvSpPr>
          <p:spPr>
            <a:xfrm>
              <a:off x="1269601" y="2814195"/>
              <a:ext cx="2113699" cy="923312"/>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Order Management/ Fulfilment</a:t>
              </a:r>
            </a:p>
          </p:txBody>
        </p:sp>
        <p:pic>
          <p:nvPicPr>
            <p:cNvPr id="33" name="Picture 32" descr="Icon&#10;&#10;Description automatically generated">
              <a:extLst>
                <a:ext uri="{FF2B5EF4-FFF2-40B4-BE49-F238E27FC236}">
                  <a16:creationId xmlns:a16="http://schemas.microsoft.com/office/drawing/2014/main" id="{CC5F9BE7-ACDA-2929-4114-82721BE8B437}"/>
                </a:ext>
              </a:extLst>
            </p:cNvPr>
            <p:cNvPicPr>
              <a:picLocks noChangeAspect="1"/>
            </p:cNvPicPr>
            <p:nvPr/>
          </p:nvPicPr>
          <p:blipFill>
            <a:blip r:embed="rId8"/>
            <a:stretch>
              <a:fillRect/>
            </a:stretch>
          </p:blipFill>
          <p:spPr>
            <a:xfrm>
              <a:off x="1900507" y="2087880"/>
              <a:ext cx="731520" cy="731520"/>
            </a:xfrm>
            <a:prstGeom prst="rect">
              <a:avLst/>
            </a:prstGeom>
          </p:spPr>
        </p:pic>
      </p:grpSp>
      <p:grpSp>
        <p:nvGrpSpPr>
          <p:cNvPr id="22" name="Group 21">
            <a:extLst>
              <a:ext uri="{FF2B5EF4-FFF2-40B4-BE49-F238E27FC236}">
                <a16:creationId xmlns:a16="http://schemas.microsoft.com/office/drawing/2014/main" id="{DFF66176-7E85-8ED7-77F5-E88EA952918C}"/>
              </a:ext>
            </a:extLst>
          </p:cNvPr>
          <p:cNvGrpSpPr/>
          <p:nvPr/>
        </p:nvGrpSpPr>
        <p:grpSpPr>
          <a:xfrm>
            <a:off x="5046402" y="3834970"/>
            <a:ext cx="2293645" cy="1275777"/>
            <a:chOff x="5046402" y="3834970"/>
            <a:chExt cx="2293645" cy="1275777"/>
          </a:xfrm>
        </p:grpSpPr>
        <p:sp>
          <p:nvSpPr>
            <p:cNvPr id="11" name="TextBox 10">
              <a:extLst>
                <a:ext uri="{FF2B5EF4-FFF2-40B4-BE49-F238E27FC236}">
                  <a16:creationId xmlns:a16="http://schemas.microsoft.com/office/drawing/2014/main" id="{D8032353-861E-6B5D-DAFB-F093597D9EE1}"/>
                </a:ext>
              </a:extLst>
            </p:cNvPr>
            <p:cNvSpPr txBox="1"/>
            <p:nvPr/>
          </p:nvSpPr>
          <p:spPr>
            <a:xfrm>
              <a:off x="5046402" y="4464434"/>
              <a:ext cx="2293645" cy="646313"/>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Document management</a:t>
              </a:r>
            </a:p>
          </p:txBody>
        </p:sp>
        <p:pic>
          <p:nvPicPr>
            <p:cNvPr id="35" name="Picture 34" descr="A picture containing text, outdoor, sign&#10;&#10;Description automatically generated">
              <a:extLst>
                <a:ext uri="{FF2B5EF4-FFF2-40B4-BE49-F238E27FC236}">
                  <a16:creationId xmlns:a16="http://schemas.microsoft.com/office/drawing/2014/main" id="{5E8AB238-7050-843E-D601-BBB8A924F6F3}"/>
                </a:ext>
              </a:extLst>
            </p:cNvPr>
            <p:cNvPicPr>
              <a:picLocks noChangeAspect="1"/>
            </p:cNvPicPr>
            <p:nvPr/>
          </p:nvPicPr>
          <p:blipFill>
            <a:blip r:embed="rId9"/>
            <a:stretch>
              <a:fillRect/>
            </a:stretch>
          </p:blipFill>
          <p:spPr>
            <a:xfrm>
              <a:off x="5817870" y="3834970"/>
              <a:ext cx="685800" cy="685800"/>
            </a:xfrm>
            <a:prstGeom prst="rect">
              <a:avLst/>
            </a:prstGeom>
          </p:spPr>
        </p:pic>
      </p:grpSp>
      <p:sp>
        <p:nvSpPr>
          <p:cNvPr id="8" name="TextBox 7">
            <a:extLst>
              <a:ext uri="{FF2B5EF4-FFF2-40B4-BE49-F238E27FC236}">
                <a16:creationId xmlns:a16="http://schemas.microsoft.com/office/drawing/2014/main" id="{CFD7CE3D-A4FD-04EC-8C94-61D4DB0570E4}"/>
              </a:ext>
            </a:extLst>
          </p:cNvPr>
          <p:cNvSpPr txBox="1"/>
          <p:nvPr/>
        </p:nvSpPr>
        <p:spPr>
          <a:xfrm>
            <a:off x="530608" y="578763"/>
            <a:ext cx="3211306" cy="400110"/>
          </a:xfrm>
          <a:prstGeom prst="rect">
            <a:avLst/>
          </a:prstGeom>
          <a:noFill/>
        </p:spPr>
        <p:txBody>
          <a:bodyPr wrap="square" rtlCol="0">
            <a:spAutoFit/>
          </a:bodyPr>
          <a:lstStyle/>
          <a:p>
            <a:r>
              <a:rPr lang="en-US" sz="2000">
                <a:solidFill>
                  <a:srgbClr val="434343"/>
                </a:solidFill>
              </a:rPr>
              <a:t>360° Digital CRM</a:t>
            </a:r>
          </a:p>
        </p:txBody>
      </p:sp>
      <p:sp>
        <p:nvSpPr>
          <p:cNvPr id="13" name="TextBox 12">
            <a:extLst>
              <a:ext uri="{FF2B5EF4-FFF2-40B4-BE49-F238E27FC236}">
                <a16:creationId xmlns:a16="http://schemas.microsoft.com/office/drawing/2014/main" id="{3998F758-9C1F-8621-D774-AE8AD9CFEF15}"/>
              </a:ext>
            </a:extLst>
          </p:cNvPr>
          <p:cNvSpPr txBox="1"/>
          <p:nvPr/>
        </p:nvSpPr>
        <p:spPr>
          <a:xfrm>
            <a:off x="3044537" y="906585"/>
            <a:ext cx="610292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Segoe UI" panose="020B0502040204020203" pitchFamily="34" charset="0"/>
                <a:ea typeface="Open Sans" panose="020B0606030504020204" pitchFamily="34" charset="0"/>
                <a:cs typeface="Segoe UI" panose="020B0502040204020203" pitchFamily="34" charset="0"/>
              </a:rPr>
              <a:t>Main Modules</a:t>
            </a:r>
          </a:p>
        </p:txBody>
      </p:sp>
    </p:spTree>
    <p:extLst>
      <p:ext uri="{BB962C8B-B14F-4D97-AF65-F5344CB8AC3E}">
        <p14:creationId xmlns:p14="http://schemas.microsoft.com/office/powerpoint/2010/main" val="10651309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750"/>
                                        <p:tgtEl>
                                          <p:spTgt spid="2"/>
                                        </p:tgtEl>
                                      </p:cBhvr>
                                    </p:animEffect>
                                  </p:childTnLst>
                                </p:cTn>
                              </p:par>
                            </p:childTnLst>
                          </p:cTn>
                        </p:par>
                        <p:par>
                          <p:cTn id="13" fill="hold">
                            <p:stCondLst>
                              <p:cond delay="750"/>
                            </p:stCondLst>
                            <p:childTnLst>
                              <p:par>
                                <p:cTn id="14" presetID="42" presetClass="entr" presetSubtype="0" fill="hold" nodeType="after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ppt_x</p:attrName>
                                        </p:attrNameLst>
                                      </p:cBhvr>
                                      <p:tavLst>
                                        <p:tav tm="0">
                                          <p:val>
                                            <p:strVal val="#ppt_x"/>
                                          </p:val>
                                        </p:tav>
                                        <p:tav tm="100000">
                                          <p:val>
                                            <p:strVal val="#ppt_x"/>
                                          </p:val>
                                        </p:tav>
                                      </p:tavLst>
                                    </p:anim>
                                    <p:anim calcmode="lin" valueType="num">
                                      <p:cBhvr>
                                        <p:cTn id="18"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50"/>
                                        <p:tgtEl>
                                          <p:spTgt spid="5"/>
                                        </p:tgtEl>
                                      </p:cBhvr>
                                    </p:animEffect>
                                    <p:anim calcmode="lin" valueType="num">
                                      <p:cBhvr>
                                        <p:cTn id="24" dur="750" fill="hold"/>
                                        <p:tgtEl>
                                          <p:spTgt spid="5"/>
                                        </p:tgtEl>
                                        <p:attrNameLst>
                                          <p:attrName>ppt_x</p:attrName>
                                        </p:attrNameLst>
                                      </p:cBhvr>
                                      <p:tavLst>
                                        <p:tav tm="0">
                                          <p:val>
                                            <p:strVal val="#ppt_x"/>
                                          </p:val>
                                        </p:tav>
                                        <p:tav tm="100000">
                                          <p:val>
                                            <p:strVal val="#ppt_x"/>
                                          </p:val>
                                        </p:tav>
                                      </p:tavLst>
                                    </p:anim>
                                    <p:anim calcmode="lin" valueType="num">
                                      <p:cBhvr>
                                        <p:cTn id="25"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750"/>
                                        <p:tgtEl>
                                          <p:spTgt spid="20"/>
                                        </p:tgtEl>
                                      </p:cBhvr>
                                    </p:animEffect>
                                    <p:anim calcmode="lin" valueType="num">
                                      <p:cBhvr>
                                        <p:cTn id="31" dur="750" fill="hold"/>
                                        <p:tgtEl>
                                          <p:spTgt spid="20"/>
                                        </p:tgtEl>
                                        <p:attrNameLst>
                                          <p:attrName>ppt_x</p:attrName>
                                        </p:attrNameLst>
                                      </p:cBhvr>
                                      <p:tavLst>
                                        <p:tav tm="0">
                                          <p:val>
                                            <p:strVal val="#ppt_x"/>
                                          </p:val>
                                        </p:tav>
                                        <p:tav tm="100000">
                                          <p:val>
                                            <p:strVal val="#ppt_x"/>
                                          </p:val>
                                        </p:tav>
                                      </p:tavLst>
                                    </p:anim>
                                    <p:anim calcmode="lin" valueType="num">
                                      <p:cBhvr>
                                        <p:cTn id="32"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750"/>
                                        <p:tgtEl>
                                          <p:spTgt spid="23"/>
                                        </p:tgtEl>
                                      </p:cBhvr>
                                    </p:animEffect>
                                    <p:anim calcmode="lin" valueType="num">
                                      <p:cBhvr>
                                        <p:cTn id="38" dur="750" fill="hold"/>
                                        <p:tgtEl>
                                          <p:spTgt spid="23"/>
                                        </p:tgtEl>
                                        <p:attrNameLst>
                                          <p:attrName>ppt_x</p:attrName>
                                        </p:attrNameLst>
                                      </p:cBhvr>
                                      <p:tavLst>
                                        <p:tav tm="0">
                                          <p:val>
                                            <p:strVal val="#ppt_x"/>
                                          </p:val>
                                        </p:tav>
                                        <p:tav tm="100000">
                                          <p:val>
                                            <p:strVal val="#ppt_x"/>
                                          </p:val>
                                        </p:tav>
                                      </p:tavLst>
                                    </p:anim>
                                    <p:anim calcmode="lin" valueType="num">
                                      <p:cBhvr>
                                        <p:cTn id="39" dur="7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750"/>
                                        <p:tgtEl>
                                          <p:spTgt spid="22"/>
                                        </p:tgtEl>
                                      </p:cBhvr>
                                    </p:animEffect>
                                    <p:anim calcmode="lin" valueType="num">
                                      <p:cBhvr>
                                        <p:cTn id="45" dur="750" fill="hold"/>
                                        <p:tgtEl>
                                          <p:spTgt spid="22"/>
                                        </p:tgtEl>
                                        <p:attrNameLst>
                                          <p:attrName>ppt_x</p:attrName>
                                        </p:attrNameLst>
                                      </p:cBhvr>
                                      <p:tavLst>
                                        <p:tav tm="0">
                                          <p:val>
                                            <p:strVal val="#ppt_x"/>
                                          </p:val>
                                        </p:tav>
                                        <p:tav tm="100000">
                                          <p:val>
                                            <p:strVal val="#ppt_x"/>
                                          </p:val>
                                        </p:tav>
                                      </p:tavLst>
                                    </p:anim>
                                    <p:anim calcmode="lin" valueType="num">
                                      <p:cBhvr>
                                        <p:cTn id="46"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750"/>
                                        <p:tgtEl>
                                          <p:spTgt spid="21"/>
                                        </p:tgtEl>
                                      </p:cBhvr>
                                    </p:animEffect>
                                    <p:anim calcmode="lin" valueType="num">
                                      <p:cBhvr>
                                        <p:cTn id="52" dur="750" fill="hold"/>
                                        <p:tgtEl>
                                          <p:spTgt spid="21"/>
                                        </p:tgtEl>
                                        <p:attrNameLst>
                                          <p:attrName>ppt_x</p:attrName>
                                        </p:attrNameLst>
                                      </p:cBhvr>
                                      <p:tavLst>
                                        <p:tav tm="0">
                                          <p:val>
                                            <p:strVal val="#ppt_x"/>
                                          </p:val>
                                        </p:tav>
                                        <p:tav tm="100000">
                                          <p:val>
                                            <p:strVal val="#ppt_x"/>
                                          </p:val>
                                        </p:tav>
                                      </p:tavLst>
                                    </p:anim>
                                    <p:anim calcmode="lin" valueType="num">
                                      <p:cBhvr>
                                        <p:cTn id="53" dur="7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208532-E7A1-D96F-13B6-DEB17DA7BE1D}"/>
              </a:ext>
            </a:extLst>
          </p:cNvPr>
          <p:cNvSpPr txBox="1"/>
          <p:nvPr/>
        </p:nvSpPr>
        <p:spPr>
          <a:xfrm>
            <a:off x="4192760" y="2822823"/>
            <a:ext cx="3812792" cy="400110"/>
          </a:xfrm>
          <a:prstGeom prst="rect">
            <a:avLst/>
          </a:prstGeom>
          <a:noFill/>
        </p:spPr>
        <p:txBody>
          <a:bodyPr wrap="square" rtlCol="0">
            <a:spAutoFit/>
          </a:bodyPr>
          <a:lstStyle/>
          <a:p>
            <a:pPr algn="ctr"/>
            <a:r>
              <a:rPr lang="en-US" sz="2000">
                <a:solidFill>
                  <a:srgbClr val="434343"/>
                </a:solidFill>
              </a:rPr>
              <a:t>Customer communication platform</a:t>
            </a:r>
          </a:p>
        </p:txBody>
      </p:sp>
      <p:sp>
        <p:nvSpPr>
          <p:cNvPr id="5" name="TextBox 4">
            <a:extLst>
              <a:ext uri="{FF2B5EF4-FFF2-40B4-BE49-F238E27FC236}">
                <a16:creationId xmlns:a16="http://schemas.microsoft.com/office/drawing/2014/main" id="{5A2558B4-6724-713E-CA2D-51FA3F3A5FF1}"/>
              </a:ext>
            </a:extLst>
          </p:cNvPr>
          <p:cNvSpPr txBox="1"/>
          <p:nvPr/>
        </p:nvSpPr>
        <p:spPr>
          <a:xfrm>
            <a:off x="4836278" y="2197229"/>
            <a:ext cx="2937279" cy="646331"/>
          </a:xfrm>
          <a:prstGeom prst="rect">
            <a:avLst/>
          </a:prstGeom>
          <a:noFill/>
        </p:spPr>
        <p:txBody>
          <a:bodyPr wrap="none" rtlCol="0">
            <a:spAutoFit/>
          </a:bodyPr>
          <a:lstStyle/>
          <a:p>
            <a:r>
              <a:rPr lang="en-US" sz="3600" b="1" dirty="0">
                <a:solidFill>
                  <a:srgbClr val="55C3B7"/>
                </a:solidFill>
                <a:latin typeface="Segoe UI" panose="020B0502040204020203" pitchFamily="34" charset="0"/>
                <a:cs typeface="Segoe UI" panose="020B0502040204020203" pitchFamily="34" charset="0"/>
              </a:rPr>
              <a:t>Survey Point</a:t>
            </a:r>
          </a:p>
        </p:txBody>
      </p:sp>
      <p:sp>
        <p:nvSpPr>
          <p:cNvPr id="12" name="Rectangle 11">
            <a:extLst>
              <a:ext uri="{FF2B5EF4-FFF2-40B4-BE49-F238E27FC236}">
                <a16:creationId xmlns:a16="http://schemas.microsoft.com/office/drawing/2014/main" id="{DA07FBF3-115D-47B1-9229-C80A8935FCEF}"/>
              </a:ext>
            </a:extLst>
          </p:cNvPr>
          <p:cNvSpPr/>
          <p:nvPr/>
        </p:nvSpPr>
        <p:spPr>
          <a:xfrm>
            <a:off x="-8113" y="5999746"/>
            <a:ext cx="292083" cy="874296"/>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6034E8B9-6DDE-4CE9-B28C-7BFEA2D106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6505" y="6436894"/>
            <a:ext cx="1516536" cy="252756"/>
          </a:xfrm>
          <a:prstGeom prst="rect">
            <a:avLst/>
          </a:prstGeom>
        </p:spPr>
      </p:pic>
      <p:sp>
        <p:nvSpPr>
          <p:cNvPr id="13" name="Rectangle 12">
            <a:extLst>
              <a:ext uri="{FF2B5EF4-FFF2-40B4-BE49-F238E27FC236}">
                <a16:creationId xmlns:a16="http://schemas.microsoft.com/office/drawing/2014/main" id="{F4445C48-599A-47BD-96F3-8BD4D751F72E}"/>
              </a:ext>
            </a:extLst>
          </p:cNvPr>
          <p:cNvSpPr/>
          <p:nvPr/>
        </p:nvSpPr>
        <p:spPr>
          <a:xfrm>
            <a:off x="-8113" y="5410563"/>
            <a:ext cx="12200113" cy="594408"/>
          </a:xfrm>
          <a:prstGeom prst="rect">
            <a:avLst/>
          </a:prstGeom>
          <a:solidFill>
            <a:srgbClr val="55C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1270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F4445C48-599A-47BD-96F3-8BD4D751F72E}"/>
              </a:ext>
            </a:extLst>
          </p:cNvPr>
          <p:cNvSpPr/>
          <p:nvPr/>
        </p:nvSpPr>
        <p:spPr>
          <a:xfrm>
            <a:off x="-8625" y="4813543"/>
            <a:ext cx="292596" cy="594408"/>
          </a:xfrm>
          <a:prstGeom prst="rect">
            <a:avLst/>
          </a:prstGeom>
          <a:solidFill>
            <a:srgbClr val="E7E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A07FBF3-115D-47B1-9229-C80A8935FCEF}"/>
              </a:ext>
            </a:extLst>
          </p:cNvPr>
          <p:cNvSpPr/>
          <p:nvPr/>
        </p:nvSpPr>
        <p:spPr>
          <a:xfrm>
            <a:off x="-8626" y="5391909"/>
            <a:ext cx="292595"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A09DB01-8404-495A-80B1-5A81A1A86E92}"/>
              </a:ext>
            </a:extLst>
          </p:cNvPr>
          <p:cNvSpPr/>
          <p:nvPr/>
        </p:nvSpPr>
        <p:spPr>
          <a:xfrm>
            <a:off x="-8113" y="-16042"/>
            <a:ext cx="292083" cy="4829585"/>
          </a:xfrm>
          <a:prstGeom prst="rect">
            <a:avLst/>
          </a:prstGeom>
          <a:solidFill>
            <a:srgbClr val="55C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F6A275-92D0-40EC-89B9-22602BD6BE72}"/>
              </a:ext>
            </a:extLst>
          </p:cNvPr>
          <p:cNvSpPr txBox="1"/>
          <p:nvPr/>
        </p:nvSpPr>
        <p:spPr>
          <a:xfrm>
            <a:off x="479258" y="114093"/>
            <a:ext cx="2514086" cy="561051"/>
          </a:xfrm>
          <a:prstGeom prst="rect">
            <a:avLst/>
          </a:prstGeom>
          <a:noFill/>
        </p:spPr>
        <p:txBody>
          <a:bodyPr wrap="none" rtlCol="0">
            <a:spAutoFit/>
          </a:bodyPr>
          <a:lstStyle/>
          <a:p>
            <a:r>
              <a:rPr lang="en-US" sz="3046" b="1" dirty="0">
                <a:solidFill>
                  <a:srgbClr val="55C3B7"/>
                </a:solidFill>
                <a:latin typeface="Segoe UI" panose="020B0502040204020203" pitchFamily="34" charset="0"/>
                <a:cs typeface="Segoe UI" panose="020B0502040204020203" pitchFamily="34" charset="0"/>
              </a:rPr>
              <a:t>Survey Point</a:t>
            </a:r>
          </a:p>
        </p:txBody>
      </p:sp>
      <p:sp>
        <p:nvSpPr>
          <p:cNvPr id="5" name="Footer Placeholder 6">
            <a:extLst>
              <a:ext uri="{FF2B5EF4-FFF2-40B4-BE49-F238E27FC236}">
                <a16:creationId xmlns:a16="http://schemas.microsoft.com/office/drawing/2014/main" id="{EA9674C9-A7C1-0BF6-1577-40AE5BAD757D}"/>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grpSp>
        <p:nvGrpSpPr>
          <p:cNvPr id="6" name="Group 5">
            <a:extLst>
              <a:ext uri="{FF2B5EF4-FFF2-40B4-BE49-F238E27FC236}">
                <a16:creationId xmlns:a16="http://schemas.microsoft.com/office/drawing/2014/main" id="{9A0E98AD-ABA4-97B3-C41A-377BB6C214B7}"/>
              </a:ext>
            </a:extLst>
          </p:cNvPr>
          <p:cNvGrpSpPr/>
          <p:nvPr/>
        </p:nvGrpSpPr>
        <p:grpSpPr>
          <a:xfrm>
            <a:off x="1084385" y="2012385"/>
            <a:ext cx="2204907" cy="1429066"/>
            <a:chOff x="1286406" y="2012386"/>
            <a:chExt cx="2113699" cy="1369952"/>
          </a:xfrm>
        </p:grpSpPr>
        <p:sp>
          <p:nvSpPr>
            <p:cNvPr id="8" name="TextBox 7">
              <a:extLst>
                <a:ext uri="{FF2B5EF4-FFF2-40B4-BE49-F238E27FC236}">
                  <a16:creationId xmlns:a16="http://schemas.microsoft.com/office/drawing/2014/main" id="{150AF35A-740D-D55D-7BC1-CC98AC6075ED}"/>
                </a:ext>
              </a:extLst>
            </p:cNvPr>
            <p:cNvSpPr txBox="1"/>
            <p:nvPr/>
          </p:nvSpPr>
          <p:spPr>
            <a:xfrm>
              <a:off x="1286406" y="2762760"/>
              <a:ext cx="2113699" cy="619578"/>
            </a:xfrm>
            <a:prstGeom prst="rect">
              <a:avLst/>
            </a:prstGeom>
            <a:noFill/>
          </p:spPr>
          <p:txBody>
            <a:bodyPr wrap="square" lIns="91422" tIns="45711" rIns="91422" bIns="45711" rtlCol="0">
              <a:spAutoFit/>
            </a:bodyPr>
            <a:lstStyle/>
            <a:p>
              <a:pPr algn="ctr"/>
              <a:r>
                <a:rPr lang="en-US" dirty="0">
                  <a:solidFill>
                    <a:srgbClr val="152D54"/>
                  </a:solidFill>
                  <a:latin typeface="Segoe UI" panose="020B0502040204020203" pitchFamily="34" charset="0"/>
                  <a:cs typeface="Segoe UI" panose="020B0502040204020203" pitchFamily="34" charset="0"/>
                </a:rPr>
                <a:t>Advanced Survey Builder</a:t>
              </a:r>
            </a:p>
          </p:txBody>
        </p:sp>
        <p:pic>
          <p:nvPicPr>
            <p:cNvPr id="21" name="Picture 20" descr="Icon&#10;&#10;Description automatically generated">
              <a:extLst>
                <a:ext uri="{FF2B5EF4-FFF2-40B4-BE49-F238E27FC236}">
                  <a16:creationId xmlns:a16="http://schemas.microsoft.com/office/drawing/2014/main" id="{22C03261-53DB-BAC0-93A6-0E027B99A5F4}"/>
                </a:ext>
              </a:extLst>
            </p:cNvPr>
            <p:cNvPicPr>
              <a:picLocks noChangeAspect="1"/>
            </p:cNvPicPr>
            <p:nvPr/>
          </p:nvPicPr>
          <p:blipFill>
            <a:blip r:embed="rId3"/>
            <a:stretch>
              <a:fillRect/>
            </a:stretch>
          </p:blipFill>
          <p:spPr>
            <a:xfrm>
              <a:off x="1977494" y="2012386"/>
              <a:ext cx="731520" cy="731520"/>
            </a:xfrm>
            <a:prstGeom prst="rect">
              <a:avLst/>
            </a:prstGeom>
          </p:spPr>
        </p:pic>
      </p:grpSp>
      <p:grpSp>
        <p:nvGrpSpPr>
          <p:cNvPr id="14" name="Group 13">
            <a:extLst>
              <a:ext uri="{FF2B5EF4-FFF2-40B4-BE49-F238E27FC236}">
                <a16:creationId xmlns:a16="http://schemas.microsoft.com/office/drawing/2014/main" id="{E0FF3A14-26C6-F3FD-2ADC-04E109442377}"/>
              </a:ext>
            </a:extLst>
          </p:cNvPr>
          <p:cNvGrpSpPr/>
          <p:nvPr/>
        </p:nvGrpSpPr>
        <p:grpSpPr>
          <a:xfrm>
            <a:off x="3587464" y="2075353"/>
            <a:ext cx="2674568" cy="1386830"/>
            <a:chOff x="4874004" y="1927189"/>
            <a:chExt cx="2674568" cy="1386830"/>
          </a:xfrm>
        </p:grpSpPr>
        <p:sp>
          <p:nvSpPr>
            <p:cNvPr id="7" name="TextBox 6">
              <a:extLst>
                <a:ext uri="{FF2B5EF4-FFF2-40B4-BE49-F238E27FC236}">
                  <a16:creationId xmlns:a16="http://schemas.microsoft.com/office/drawing/2014/main" id="{22A5543D-E872-403A-3304-E94FA6D2F37E}"/>
                </a:ext>
              </a:extLst>
            </p:cNvPr>
            <p:cNvSpPr txBox="1"/>
            <p:nvPr/>
          </p:nvSpPr>
          <p:spPr>
            <a:xfrm>
              <a:off x="4874004" y="2667706"/>
              <a:ext cx="2674568" cy="646313"/>
            </a:xfrm>
            <a:prstGeom prst="rect">
              <a:avLst/>
            </a:prstGeom>
            <a:noFill/>
          </p:spPr>
          <p:txBody>
            <a:bodyPr wrap="square" lIns="91422" tIns="45711" rIns="91422" bIns="45711" rtlCol="0">
              <a:spAutoFit/>
            </a:bodyPr>
            <a:lstStyle/>
            <a:p>
              <a:pPr algn="ctr"/>
              <a:r>
                <a:rPr lang="en-US" dirty="0">
                  <a:solidFill>
                    <a:srgbClr val="152D54"/>
                  </a:solidFill>
                  <a:latin typeface="Segoe UI" panose="020B0502040204020203" pitchFamily="34" charset="0"/>
                  <a:cs typeface="Segoe UI" panose="020B0502040204020203" pitchFamily="34" charset="0"/>
                </a:rPr>
                <a:t>Diverse Survey Distribution</a:t>
              </a:r>
            </a:p>
          </p:txBody>
        </p:sp>
        <p:pic>
          <p:nvPicPr>
            <p:cNvPr id="23" name="Picture 22" descr="Icon&#10;&#10;Description automatically generated">
              <a:extLst>
                <a:ext uri="{FF2B5EF4-FFF2-40B4-BE49-F238E27FC236}">
                  <a16:creationId xmlns:a16="http://schemas.microsoft.com/office/drawing/2014/main" id="{823771C7-E4F7-3A67-8D6F-21A9D0B138E3}"/>
                </a:ext>
              </a:extLst>
            </p:cNvPr>
            <p:cNvPicPr>
              <a:picLocks noChangeAspect="1"/>
            </p:cNvPicPr>
            <p:nvPr/>
          </p:nvPicPr>
          <p:blipFill>
            <a:blip r:embed="rId4"/>
            <a:stretch>
              <a:fillRect/>
            </a:stretch>
          </p:blipFill>
          <p:spPr>
            <a:xfrm>
              <a:off x="5845528" y="1927189"/>
              <a:ext cx="731520" cy="731520"/>
            </a:xfrm>
            <a:prstGeom prst="rect">
              <a:avLst/>
            </a:prstGeom>
          </p:spPr>
        </p:pic>
      </p:grpSp>
      <p:grpSp>
        <p:nvGrpSpPr>
          <p:cNvPr id="15" name="Group 14">
            <a:extLst>
              <a:ext uri="{FF2B5EF4-FFF2-40B4-BE49-F238E27FC236}">
                <a16:creationId xmlns:a16="http://schemas.microsoft.com/office/drawing/2014/main" id="{F8FD28FE-FDEC-9278-7CC2-3950FEB5BB4F}"/>
              </a:ext>
            </a:extLst>
          </p:cNvPr>
          <p:cNvGrpSpPr/>
          <p:nvPr/>
        </p:nvGrpSpPr>
        <p:grpSpPr>
          <a:xfrm>
            <a:off x="6611554" y="2037529"/>
            <a:ext cx="2214755" cy="1346391"/>
            <a:chOff x="8876293" y="2037529"/>
            <a:chExt cx="2214755" cy="1346391"/>
          </a:xfrm>
        </p:grpSpPr>
        <p:sp>
          <p:nvSpPr>
            <p:cNvPr id="9" name="TextBox 8">
              <a:extLst>
                <a:ext uri="{FF2B5EF4-FFF2-40B4-BE49-F238E27FC236}">
                  <a16:creationId xmlns:a16="http://schemas.microsoft.com/office/drawing/2014/main" id="{753DE958-ED95-EA7C-6081-94E2162C6D6B}"/>
                </a:ext>
              </a:extLst>
            </p:cNvPr>
            <p:cNvSpPr txBox="1"/>
            <p:nvPr/>
          </p:nvSpPr>
          <p:spPr>
            <a:xfrm>
              <a:off x="8876293" y="2737607"/>
              <a:ext cx="2214755" cy="646313"/>
            </a:xfrm>
            <a:prstGeom prst="rect">
              <a:avLst/>
            </a:prstGeom>
            <a:noFill/>
          </p:spPr>
          <p:txBody>
            <a:bodyPr wrap="square" lIns="91422" tIns="45711" rIns="91422" bIns="45711" rtlCol="0">
              <a:spAutoFit/>
            </a:bodyPr>
            <a:lstStyle/>
            <a:p>
              <a:pPr algn="ctr"/>
              <a:r>
                <a:rPr lang="en-US" dirty="0">
                  <a:solidFill>
                    <a:srgbClr val="152D54"/>
                  </a:solidFill>
                  <a:latin typeface="Segoe UI" panose="020B0502040204020203" pitchFamily="34" charset="0"/>
                  <a:cs typeface="Segoe UI" panose="020B0502040204020203" pitchFamily="34" charset="0"/>
                </a:rPr>
                <a:t>White-labeled Surveys</a:t>
              </a:r>
            </a:p>
          </p:txBody>
        </p:sp>
        <p:pic>
          <p:nvPicPr>
            <p:cNvPr id="25" name="Picture 24" descr="A black and white logo&#10;&#10;Description automatically generated with low confidence">
              <a:extLst>
                <a:ext uri="{FF2B5EF4-FFF2-40B4-BE49-F238E27FC236}">
                  <a16:creationId xmlns:a16="http://schemas.microsoft.com/office/drawing/2014/main" id="{ADA1E89D-1D5D-9971-9936-3CF7B6B89B49}"/>
                </a:ext>
              </a:extLst>
            </p:cNvPr>
            <p:cNvPicPr>
              <a:picLocks noChangeAspect="1"/>
            </p:cNvPicPr>
            <p:nvPr/>
          </p:nvPicPr>
          <p:blipFill>
            <a:blip r:embed="rId5"/>
            <a:stretch>
              <a:fillRect/>
            </a:stretch>
          </p:blipFill>
          <p:spPr>
            <a:xfrm>
              <a:off x="9668826" y="2037529"/>
              <a:ext cx="731520" cy="731520"/>
            </a:xfrm>
            <a:prstGeom prst="rect">
              <a:avLst/>
            </a:prstGeom>
          </p:spPr>
        </p:pic>
      </p:grpSp>
      <p:grpSp>
        <p:nvGrpSpPr>
          <p:cNvPr id="18" name="Group 17">
            <a:extLst>
              <a:ext uri="{FF2B5EF4-FFF2-40B4-BE49-F238E27FC236}">
                <a16:creationId xmlns:a16="http://schemas.microsoft.com/office/drawing/2014/main" id="{878402F4-DDFE-9B94-D688-C57425089E93}"/>
              </a:ext>
            </a:extLst>
          </p:cNvPr>
          <p:cNvGrpSpPr/>
          <p:nvPr/>
        </p:nvGrpSpPr>
        <p:grpSpPr>
          <a:xfrm>
            <a:off x="989550" y="3703860"/>
            <a:ext cx="2293645" cy="1417022"/>
            <a:chOff x="5064464" y="3641485"/>
            <a:chExt cx="2293645" cy="1417022"/>
          </a:xfrm>
        </p:grpSpPr>
        <p:sp>
          <p:nvSpPr>
            <p:cNvPr id="11" name="TextBox 10">
              <a:extLst>
                <a:ext uri="{FF2B5EF4-FFF2-40B4-BE49-F238E27FC236}">
                  <a16:creationId xmlns:a16="http://schemas.microsoft.com/office/drawing/2014/main" id="{C5034B9F-9846-A548-101A-2235C4E55F0A}"/>
                </a:ext>
              </a:extLst>
            </p:cNvPr>
            <p:cNvSpPr txBox="1"/>
            <p:nvPr/>
          </p:nvSpPr>
          <p:spPr>
            <a:xfrm>
              <a:off x="5064464" y="4412194"/>
              <a:ext cx="2293645" cy="646313"/>
            </a:xfrm>
            <a:prstGeom prst="rect">
              <a:avLst/>
            </a:prstGeom>
            <a:noFill/>
          </p:spPr>
          <p:txBody>
            <a:bodyPr wrap="square" lIns="91422" tIns="45711" rIns="91422" bIns="45711" rtlCol="0">
              <a:spAutoFit/>
            </a:bodyPr>
            <a:lstStyle/>
            <a:p>
              <a:pPr algn="ctr"/>
              <a:r>
                <a:rPr lang="en-US" dirty="0">
                  <a:solidFill>
                    <a:srgbClr val="152D54"/>
                  </a:solidFill>
                  <a:latin typeface="Segoe UI" panose="020B0502040204020203" pitchFamily="34" charset="0"/>
                  <a:cs typeface="Segoe UI" panose="020B0502040204020203" pitchFamily="34" charset="0"/>
                </a:rPr>
                <a:t>Advanced Dashboard</a:t>
              </a:r>
            </a:p>
          </p:txBody>
        </p:sp>
        <p:pic>
          <p:nvPicPr>
            <p:cNvPr id="27" name="Picture 26" descr="A picture containing text, outdoor, sign&#10;&#10;Description automatically generated">
              <a:extLst>
                <a:ext uri="{FF2B5EF4-FFF2-40B4-BE49-F238E27FC236}">
                  <a16:creationId xmlns:a16="http://schemas.microsoft.com/office/drawing/2014/main" id="{E2979AF4-3A1D-0216-B37A-4A11D25282EF}"/>
                </a:ext>
              </a:extLst>
            </p:cNvPr>
            <p:cNvPicPr>
              <a:picLocks noChangeAspect="1"/>
            </p:cNvPicPr>
            <p:nvPr/>
          </p:nvPicPr>
          <p:blipFill>
            <a:blip r:embed="rId6"/>
            <a:stretch>
              <a:fillRect/>
            </a:stretch>
          </p:blipFill>
          <p:spPr>
            <a:xfrm>
              <a:off x="5845527" y="3641485"/>
              <a:ext cx="731520" cy="731520"/>
            </a:xfrm>
            <a:prstGeom prst="rect">
              <a:avLst/>
            </a:prstGeom>
          </p:spPr>
        </p:pic>
      </p:grpSp>
      <p:sp>
        <p:nvSpPr>
          <p:cNvPr id="13" name="Rectangle: Rounded Corners 12">
            <a:extLst>
              <a:ext uri="{FF2B5EF4-FFF2-40B4-BE49-F238E27FC236}">
                <a16:creationId xmlns:a16="http://schemas.microsoft.com/office/drawing/2014/main" id="{2229FD94-C6D9-9DBB-DA48-CA289BBB153F}"/>
              </a:ext>
            </a:extLst>
          </p:cNvPr>
          <p:cNvSpPr/>
          <p:nvPr/>
        </p:nvSpPr>
        <p:spPr>
          <a:xfrm>
            <a:off x="771028" y="1600200"/>
            <a:ext cx="10788268" cy="3963159"/>
          </a:xfrm>
          <a:prstGeom prst="roundRect">
            <a:avLst/>
          </a:prstGeom>
          <a:noFill/>
          <a:ln w="57150">
            <a:solidFill>
              <a:srgbClr val="55C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804E85-EBC8-916E-1F7C-57CFB9DE3FE7}"/>
              </a:ext>
            </a:extLst>
          </p:cNvPr>
          <p:cNvSpPr txBox="1"/>
          <p:nvPr/>
        </p:nvSpPr>
        <p:spPr>
          <a:xfrm>
            <a:off x="530608" y="578763"/>
            <a:ext cx="3812792" cy="400110"/>
          </a:xfrm>
          <a:prstGeom prst="rect">
            <a:avLst/>
          </a:prstGeom>
          <a:noFill/>
        </p:spPr>
        <p:txBody>
          <a:bodyPr wrap="square" rtlCol="0">
            <a:spAutoFit/>
          </a:bodyPr>
          <a:lstStyle/>
          <a:p>
            <a:r>
              <a:rPr lang="en-US" sz="2000">
                <a:solidFill>
                  <a:srgbClr val="434343"/>
                </a:solidFill>
              </a:rPr>
              <a:t>Customer communication platform</a:t>
            </a:r>
          </a:p>
        </p:txBody>
      </p:sp>
      <p:sp>
        <p:nvSpPr>
          <p:cNvPr id="4" name="TextBox 3">
            <a:extLst>
              <a:ext uri="{FF2B5EF4-FFF2-40B4-BE49-F238E27FC236}">
                <a16:creationId xmlns:a16="http://schemas.microsoft.com/office/drawing/2014/main" id="{7B3D096B-0BF7-8E1F-BFA5-D59C77E310F7}"/>
              </a:ext>
            </a:extLst>
          </p:cNvPr>
          <p:cNvSpPr txBox="1"/>
          <p:nvPr/>
        </p:nvSpPr>
        <p:spPr>
          <a:xfrm>
            <a:off x="3044537" y="906585"/>
            <a:ext cx="610292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Segoe UI" panose="020B0502040204020203" pitchFamily="34" charset="0"/>
                <a:ea typeface="Open Sans" panose="020B0606030504020204" pitchFamily="34" charset="0"/>
                <a:cs typeface="Segoe UI" panose="020B0502040204020203" pitchFamily="34" charset="0"/>
              </a:rPr>
              <a:t>Main Modules</a:t>
            </a:r>
          </a:p>
        </p:txBody>
      </p:sp>
      <p:grpSp>
        <p:nvGrpSpPr>
          <p:cNvPr id="37" name="Group 36">
            <a:extLst>
              <a:ext uri="{FF2B5EF4-FFF2-40B4-BE49-F238E27FC236}">
                <a16:creationId xmlns:a16="http://schemas.microsoft.com/office/drawing/2014/main" id="{9492C0AB-7F2B-6130-D1D1-D102A00DD8D7}"/>
              </a:ext>
            </a:extLst>
          </p:cNvPr>
          <p:cNvGrpSpPr/>
          <p:nvPr/>
        </p:nvGrpSpPr>
        <p:grpSpPr>
          <a:xfrm>
            <a:off x="6432563" y="3913928"/>
            <a:ext cx="2674568" cy="1042173"/>
            <a:chOff x="6432563" y="3913928"/>
            <a:chExt cx="2674568" cy="1042173"/>
          </a:xfrm>
        </p:grpSpPr>
        <p:pic>
          <p:nvPicPr>
            <p:cNvPr id="22" name="Picture 21" descr="Icon&#10;&#10;Description automatically generated">
              <a:extLst>
                <a:ext uri="{FF2B5EF4-FFF2-40B4-BE49-F238E27FC236}">
                  <a16:creationId xmlns:a16="http://schemas.microsoft.com/office/drawing/2014/main" id="{DC6344A0-8BE4-B457-255B-6CA9FAB5E298}"/>
                </a:ext>
              </a:extLst>
            </p:cNvPr>
            <p:cNvPicPr>
              <a:picLocks noChangeAspect="1"/>
            </p:cNvPicPr>
            <p:nvPr/>
          </p:nvPicPr>
          <p:blipFill>
            <a:blip r:embed="rId7"/>
            <a:stretch>
              <a:fillRect/>
            </a:stretch>
          </p:blipFill>
          <p:spPr>
            <a:xfrm>
              <a:off x="7491736" y="3913928"/>
              <a:ext cx="640080" cy="640080"/>
            </a:xfrm>
            <a:prstGeom prst="rect">
              <a:avLst/>
            </a:prstGeom>
          </p:spPr>
        </p:pic>
        <p:sp>
          <p:nvSpPr>
            <p:cNvPr id="26" name="TextBox 25">
              <a:extLst>
                <a:ext uri="{FF2B5EF4-FFF2-40B4-BE49-F238E27FC236}">
                  <a16:creationId xmlns:a16="http://schemas.microsoft.com/office/drawing/2014/main" id="{ACABD05E-C5EB-9C3F-0128-23A566A74A49}"/>
                </a:ext>
              </a:extLst>
            </p:cNvPr>
            <p:cNvSpPr txBox="1"/>
            <p:nvPr/>
          </p:nvSpPr>
          <p:spPr>
            <a:xfrm>
              <a:off x="6432563" y="4586787"/>
              <a:ext cx="2674568" cy="369314"/>
            </a:xfrm>
            <a:prstGeom prst="rect">
              <a:avLst/>
            </a:prstGeom>
            <a:noFill/>
          </p:spPr>
          <p:txBody>
            <a:bodyPr wrap="square" lIns="91422" tIns="45711" rIns="91422" bIns="45711" rtlCol="0">
              <a:spAutoFit/>
            </a:bodyPr>
            <a:lstStyle/>
            <a:p>
              <a:pPr algn="ctr"/>
              <a:r>
                <a:rPr lang="en-US" dirty="0">
                  <a:solidFill>
                    <a:srgbClr val="152D54"/>
                  </a:solidFill>
                  <a:latin typeface="Segoe UI" panose="020B0502040204020203" pitchFamily="34" charset="0"/>
                  <a:cs typeface="Segoe UI" panose="020B0502040204020203" pitchFamily="34" charset="0"/>
                </a:rPr>
                <a:t>Analytics and Reporting</a:t>
              </a:r>
            </a:p>
          </p:txBody>
        </p:sp>
      </p:grpSp>
      <p:pic>
        <p:nvPicPr>
          <p:cNvPr id="35" name="Picture 34" descr="A blue circle with a black background&#10;&#10;Description automatically generated">
            <a:extLst>
              <a:ext uri="{FF2B5EF4-FFF2-40B4-BE49-F238E27FC236}">
                <a16:creationId xmlns:a16="http://schemas.microsoft.com/office/drawing/2014/main" id="{78867427-96BE-9584-F48E-FDC1AE2B6886}"/>
              </a:ext>
            </a:extLst>
          </p:cNvPr>
          <p:cNvPicPr>
            <a:picLocks noChangeAspect="1"/>
          </p:cNvPicPr>
          <p:nvPr/>
        </p:nvPicPr>
        <p:blipFill>
          <a:blip r:embed="rId8"/>
          <a:stretch>
            <a:fillRect/>
          </a:stretch>
        </p:blipFill>
        <p:spPr>
          <a:xfrm>
            <a:off x="11399979" y="153292"/>
            <a:ext cx="625526" cy="625526"/>
          </a:xfrm>
          <a:prstGeom prst="rect">
            <a:avLst/>
          </a:prstGeom>
        </p:spPr>
      </p:pic>
      <p:grpSp>
        <p:nvGrpSpPr>
          <p:cNvPr id="36" name="Group 35">
            <a:extLst>
              <a:ext uri="{FF2B5EF4-FFF2-40B4-BE49-F238E27FC236}">
                <a16:creationId xmlns:a16="http://schemas.microsoft.com/office/drawing/2014/main" id="{4B42BCDD-FA2A-7BD4-AD8F-E371E3A8837E}"/>
              </a:ext>
            </a:extLst>
          </p:cNvPr>
          <p:cNvGrpSpPr/>
          <p:nvPr/>
        </p:nvGrpSpPr>
        <p:grpSpPr>
          <a:xfrm>
            <a:off x="3720748" y="3824354"/>
            <a:ext cx="2293645" cy="1286393"/>
            <a:chOff x="3720748" y="3824354"/>
            <a:chExt cx="2293645" cy="1286393"/>
          </a:xfrm>
        </p:grpSpPr>
        <p:sp>
          <p:nvSpPr>
            <p:cNvPr id="17" name="TextBox 16">
              <a:extLst>
                <a:ext uri="{FF2B5EF4-FFF2-40B4-BE49-F238E27FC236}">
                  <a16:creationId xmlns:a16="http://schemas.microsoft.com/office/drawing/2014/main" id="{94A89A2A-A041-26E2-DA22-5343B59E338D}"/>
                </a:ext>
              </a:extLst>
            </p:cNvPr>
            <p:cNvSpPr txBox="1"/>
            <p:nvPr/>
          </p:nvSpPr>
          <p:spPr>
            <a:xfrm>
              <a:off x="3720748" y="4464434"/>
              <a:ext cx="2293645" cy="646313"/>
            </a:xfrm>
            <a:prstGeom prst="rect">
              <a:avLst/>
            </a:prstGeom>
            <a:noFill/>
          </p:spPr>
          <p:txBody>
            <a:bodyPr wrap="square" lIns="91422" tIns="45711" rIns="91422" bIns="45711" rtlCol="0">
              <a:spAutoFit/>
            </a:bodyPr>
            <a:lstStyle/>
            <a:p>
              <a:pPr algn="ctr"/>
              <a:r>
                <a:rPr lang="en-US" dirty="0">
                  <a:solidFill>
                    <a:srgbClr val="152D54"/>
                  </a:solidFill>
                  <a:latin typeface="Segoe UI" panose="020B0502040204020203" pitchFamily="34" charset="0"/>
                  <a:cs typeface="Segoe UI" panose="020B0502040204020203" pitchFamily="34" charset="0"/>
                </a:rPr>
                <a:t>Omni-channel Integration</a:t>
              </a:r>
            </a:p>
          </p:txBody>
        </p:sp>
        <p:pic>
          <p:nvPicPr>
            <p:cNvPr id="20" name="Picture 19" descr="Icon&#10;&#10;Description automatically generated">
              <a:extLst>
                <a:ext uri="{FF2B5EF4-FFF2-40B4-BE49-F238E27FC236}">
                  <a16:creationId xmlns:a16="http://schemas.microsoft.com/office/drawing/2014/main" id="{B8F5AD26-F4A0-4896-2899-E8A40AE2D73D}"/>
                </a:ext>
              </a:extLst>
            </p:cNvPr>
            <p:cNvPicPr>
              <a:picLocks noChangeAspect="1"/>
            </p:cNvPicPr>
            <p:nvPr/>
          </p:nvPicPr>
          <p:blipFill>
            <a:blip r:embed="rId9"/>
            <a:stretch>
              <a:fillRect/>
            </a:stretch>
          </p:blipFill>
          <p:spPr>
            <a:xfrm>
              <a:off x="4604708" y="3824354"/>
              <a:ext cx="640080" cy="640080"/>
            </a:xfrm>
            <a:prstGeom prst="rect">
              <a:avLst/>
            </a:prstGeom>
          </p:spPr>
        </p:pic>
      </p:grpSp>
      <p:grpSp>
        <p:nvGrpSpPr>
          <p:cNvPr id="38" name="Group 37">
            <a:extLst>
              <a:ext uri="{FF2B5EF4-FFF2-40B4-BE49-F238E27FC236}">
                <a16:creationId xmlns:a16="http://schemas.microsoft.com/office/drawing/2014/main" id="{9827D99C-3683-D9B4-7A89-36BB01C7C7F1}"/>
              </a:ext>
            </a:extLst>
          </p:cNvPr>
          <p:cNvGrpSpPr/>
          <p:nvPr/>
        </p:nvGrpSpPr>
        <p:grpSpPr>
          <a:xfrm>
            <a:off x="9274973" y="3902569"/>
            <a:ext cx="2204907" cy="1313554"/>
            <a:chOff x="9274973" y="3902569"/>
            <a:chExt cx="2204907" cy="1313554"/>
          </a:xfrm>
        </p:grpSpPr>
        <p:sp>
          <p:nvSpPr>
            <p:cNvPr id="30" name="TextBox 29">
              <a:extLst>
                <a:ext uri="{FF2B5EF4-FFF2-40B4-BE49-F238E27FC236}">
                  <a16:creationId xmlns:a16="http://schemas.microsoft.com/office/drawing/2014/main" id="{3CE5909A-846A-C9B8-ACCB-CC5BADF5F9F0}"/>
                </a:ext>
              </a:extLst>
            </p:cNvPr>
            <p:cNvSpPr txBox="1"/>
            <p:nvPr/>
          </p:nvSpPr>
          <p:spPr>
            <a:xfrm>
              <a:off x="9274973" y="4569810"/>
              <a:ext cx="2204907" cy="646313"/>
            </a:xfrm>
            <a:prstGeom prst="rect">
              <a:avLst/>
            </a:prstGeom>
            <a:noFill/>
          </p:spPr>
          <p:txBody>
            <a:bodyPr wrap="square" lIns="91422" tIns="45711" rIns="91422" bIns="45711" rtlCol="0">
              <a:spAutoFit/>
            </a:bodyPr>
            <a:lstStyle/>
            <a:p>
              <a:pPr algn="ctr"/>
              <a:r>
                <a:rPr lang="en-US" dirty="0">
                  <a:solidFill>
                    <a:srgbClr val="152D54"/>
                  </a:solidFill>
                  <a:latin typeface="Segoe UI" panose="020B0502040204020203" pitchFamily="34" charset="0"/>
                  <a:cs typeface="Segoe UI" panose="020B0502040204020203" pitchFamily="34" charset="0"/>
                </a:rPr>
                <a:t>Productivity Impacts</a:t>
              </a:r>
            </a:p>
          </p:txBody>
        </p:sp>
        <p:pic>
          <p:nvPicPr>
            <p:cNvPr id="32" name="Picture 31">
              <a:extLst>
                <a:ext uri="{FF2B5EF4-FFF2-40B4-BE49-F238E27FC236}">
                  <a16:creationId xmlns:a16="http://schemas.microsoft.com/office/drawing/2014/main" id="{B63FDF58-6D6F-C5F6-D498-6EEDD9421572}"/>
                </a:ext>
              </a:extLst>
            </p:cNvPr>
            <p:cNvPicPr>
              <a:picLocks noChangeAspect="1"/>
            </p:cNvPicPr>
            <p:nvPr/>
          </p:nvPicPr>
          <p:blipFill>
            <a:blip r:embed="rId10"/>
            <a:stretch>
              <a:fillRect/>
            </a:stretch>
          </p:blipFill>
          <p:spPr>
            <a:xfrm>
              <a:off x="10094187" y="3902569"/>
              <a:ext cx="646314" cy="646314"/>
            </a:xfrm>
            <a:prstGeom prst="rect">
              <a:avLst/>
            </a:prstGeom>
          </p:spPr>
        </p:pic>
      </p:grpSp>
      <p:grpSp>
        <p:nvGrpSpPr>
          <p:cNvPr id="34" name="Group 33">
            <a:extLst>
              <a:ext uri="{FF2B5EF4-FFF2-40B4-BE49-F238E27FC236}">
                <a16:creationId xmlns:a16="http://schemas.microsoft.com/office/drawing/2014/main" id="{B72CCF6A-90CB-5799-4B48-6FCCA8C108D5}"/>
              </a:ext>
            </a:extLst>
          </p:cNvPr>
          <p:cNvGrpSpPr/>
          <p:nvPr/>
        </p:nvGrpSpPr>
        <p:grpSpPr>
          <a:xfrm>
            <a:off x="9270522" y="2006087"/>
            <a:ext cx="2293645" cy="1391611"/>
            <a:chOff x="9270522" y="2006087"/>
            <a:chExt cx="2293645" cy="1391611"/>
          </a:xfrm>
        </p:grpSpPr>
        <p:sp>
          <p:nvSpPr>
            <p:cNvPr id="16" name="TextBox 15">
              <a:extLst>
                <a:ext uri="{FF2B5EF4-FFF2-40B4-BE49-F238E27FC236}">
                  <a16:creationId xmlns:a16="http://schemas.microsoft.com/office/drawing/2014/main" id="{7582C90B-E474-15C9-20E0-8412CCCF8884}"/>
                </a:ext>
              </a:extLst>
            </p:cNvPr>
            <p:cNvSpPr txBox="1"/>
            <p:nvPr/>
          </p:nvSpPr>
          <p:spPr>
            <a:xfrm>
              <a:off x="9270522" y="2751385"/>
              <a:ext cx="2293645" cy="646313"/>
            </a:xfrm>
            <a:prstGeom prst="rect">
              <a:avLst/>
            </a:prstGeom>
            <a:noFill/>
          </p:spPr>
          <p:txBody>
            <a:bodyPr wrap="square" lIns="91422" tIns="45711" rIns="91422" bIns="45711" rtlCol="0">
              <a:spAutoFit/>
            </a:bodyPr>
            <a:lstStyle/>
            <a:p>
              <a:pPr algn="ctr"/>
              <a:r>
                <a:rPr lang="en-US" dirty="0">
                  <a:solidFill>
                    <a:srgbClr val="152D54"/>
                  </a:solidFill>
                  <a:latin typeface="Segoe UI" panose="020B0502040204020203" pitchFamily="34" charset="0"/>
                  <a:cs typeface="Segoe UI" panose="020B0502040204020203" pitchFamily="34" charset="0"/>
                </a:rPr>
                <a:t>AI-Powered Productivity</a:t>
              </a:r>
            </a:p>
          </p:txBody>
        </p:sp>
        <p:pic>
          <p:nvPicPr>
            <p:cNvPr id="33" name="Picture 32" descr="Icon&#10;&#10;Description automatically generated">
              <a:extLst>
                <a:ext uri="{FF2B5EF4-FFF2-40B4-BE49-F238E27FC236}">
                  <a16:creationId xmlns:a16="http://schemas.microsoft.com/office/drawing/2014/main" id="{45304516-7CEA-9317-B620-420BAEC2B922}"/>
                </a:ext>
              </a:extLst>
            </p:cNvPr>
            <p:cNvPicPr>
              <a:picLocks noChangeAspect="1"/>
            </p:cNvPicPr>
            <p:nvPr/>
          </p:nvPicPr>
          <p:blipFill>
            <a:blip r:embed="rId11"/>
            <a:stretch>
              <a:fillRect/>
            </a:stretch>
          </p:blipFill>
          <p:spPr>
            <a:xfrm>
              <a:off x="10008981" y="2006087"/>
              <a:ext cx="731520" cy="731520"/>
            </a:xfrm>
            <a:prstGeom prst="rect">
              <a:avLst/>
            </a:prstGeom>
          </p:spPr>
        </p:pic>
      </p:grpSp>
    </p:spTree>
    <p:extLst>
      <p:ext uri="{BB962C8B-B14F-4D97-AF65-F5344CB8AC3E}">
        <p14:creationId xmlns:p14="http://schemas.microsoft.com/office/powerpoint/2010/main" val="17293221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par>
                          <p:cTn id="13" fill="hold">
                            <p:stCondLst>
                              <p:cond delay="750"/>
                            </p:stCondLst>
                            <p:childTnLst>
                              <p:par>
                                <p:cTn id="14" presetID="42" presetClass="entr" presetSubtype="0" fill="hold"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anim calcmode="lin" valueType="num">
                                      <p:cBhvr>
                                        <p:cTn id="24" dur="750" fill="hold"/>
                                        <p:tgtEl>
                                          <p:spTgt spid="14"/>
                                        </p:tgtEl>
                                        <p:attrNameLst>
                                          <p:attrName>ppt_x</p:attrName>
                                        </p:attrNameLst>
                                      </p:cBhvr>
                                      <p:tavLst>
                                        <p:tav tm="0">
                                          <p:val>
                                            <p:strVal val="#ppt_x"/>
                                          </p:val>
                                        </p:tav>
                                        <p:tav tm="100000">
                                          <p:val>
                                            <p:strVal val="#ppt_x"/>
                                          </p:val>
                                        </p:tav>
                                      </p:tavLst>
                                    </p:anim>
                                    <p:anim calcmode="lin" valueType="num">
                                      <p:cBhvr>
                                        <p:cTn id="25"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750"/>
                                        <p:tgtEl>
                                          <p:spTgt spid="15"/>
                                        </p:tgtEl>
                                      </p:cBhvr>
                                    </p:animEffect>
                                    <p:anim calcmode="lin" valueType="num">
                                      <p:cBhvr>
                                        <p:cTn id="31" dur="750" fill="hold"/>
                                        <p:tgtEl>
                                          <p:spTgt spid="15"/>
                                        </p:tgtEl>
                                        <p:attrNameLst>
                                          <p:attrName>ppt_x</p:attrName>
                                        </p:attrNameLst>
                                      </p:cBhvr>
                                      <p:tavLst>
                                        <p:tav tm="0">
                                          <p:val>
                                            <p:strVal val="#ppt_x"/>
                                          </p:val>
                                        </p:tav>
                                        <p:tav tm="100000">
                                          <p:val>
                                            <p:strVal val="#ppt_x"/>
                                          </p:val>
                                        </p:tav>
                                      </p:tavLst>
                                    </p:anim>
                                    <p:anim calcmode="lin" valueType="num">
                                      <p:cBhvr>
                                        <p:cTn id="3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750"/>
                                        <p:tgtEl>
                                          <p:spTgt spid="34"/>
                                        </p:tgtEl>
                                      </p:cBhvr>
                                    </p:animEffect>
                                    <p:anim calcmode="lin" valueType="num">
                                      <p:cBhvr>
                                        <p:cTn id="38" dur="750" fill="hold"/>
                                        <p:tgtEl>
                                          <p:spTgt spid="34"/>
                                        </p:tgtEl>
                                        <p:attrNameLst>
                                          <p:attrName>ppt_x</p:attrName>
                                        </p:attrNameLst>
                                      </p:cBhvr>
                                      <p:tavLst>
                                        <p:tav tm="0">
                                          <p:val>
                                            <p:strVal val="#ppt_x"/>
                                          </p:val>
                                        </p:tav>
                                        <p:tav tm="100000">
                                          <p:val>
                                            <p:strVal val="#ppt_x"/>
                                          </p:val>
                                        </p:tav>
                                      </p:tavLst>
                                    </p:anim>
                                    <p:anim calcmode="lin" valueType="num">
                                      <p:cBhvr>
                                        <p:cTn id="39"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750"/>
                                        <p:tgtEl>
                                          <p:spTgt spid="18"/>
                                        </p:tgtEl>
                                      </p:cBhvr>
                                    </p:animEffect>
                                    <p:anim calcmode="lin" valueType="num">
                                      <p:cBhvr>
                                        <p:cTn id="45" dur="750" fill="hold"/>
                                        <p:tgtEl>
                                          <p:spTgt spid="18"/>
                                        </p:tgtEl>
                                        <p:attrNameLst>
                                          <p:attrName>ppt_x</p:attrName>
                                        </p:attrNameLst>
                                      </p:cBhvr>
                                      <p:tavLst>
                                        <p:tav tm="0">
                                          <p:val>
                                            <p:strVal val="#ppt_x"/>
                                          </p:val>
                                        </p:tav>
                                        <p:tav tm="100000">
                                          <p:val>
                                            <p:strVal val="#ppt_x"/>
                                          </p:val>
                                        </p:tav>
                                      </p:tavLst>
                                    </p:anim>
                                    <p:anim calcmode="lin" valueType="num">
                                      <p:cBhvr>
                                        <p:cTn id="46"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750"/>
                                        <p:tgtEl>
                                          <p:spTgt spid="36"/>
                                        </p:tgtEl>
                                      </p:cBhvr>
                                    </p:animEffect>
                                    <p:anim calcmode="lin" valueType="num">
                                      <p:cBhvr>
                                        <p:cTn id="52" dur="750" fill="hold"/>
                                        <p:tgtEl>
                                          <p:spTgt spid="36"/>
                                        </p:tgtEl>
                                        <p:attrNameLst>
                                          <p:attrName>ppt_x</p:attrName>
                                        </p:attrNameLst>
                                      </p:cBhvr>
                                      <p:tavLst>
                                        <p:tav tm="0">
                                          <p:val>
                                            <p:strVal val="#ppt_x"/>
                                          </p:val>
                                        </p:tav>
                                        <p:tav tm="100000">
                                          <p:val>
                                            <p:strVal val="#ppt_x"/>
                                          </p:val>
                                        </p:tav>
                                      </p:tavLst>
                                    </p:anim>
                                    <p:anim calcmode="lin" valueType="num">
                                      <p:cBhvr>
                                        <p:cTn id="53" dur="7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750"/>
                                        <p:tgtEl>
                                          <p:spTgt spid="37"/>
                                        </p:tgtEl>
                                      </p:cBhvr>
                                    </p:animEffect>
                                    <p:anim calcmode="lin" valueType="num">
                                      <p:cBhvr>
                                        <p:cTn id="59" dur="750" fill="hold"/>
                                        <p:tgtEl>
                                          <p:spTgt spid="37"/>
                                        </p:tgtEl>
                                        <p:attrNameLst>
                                          <p:attrName>ppt_x</p:attrName>
                                        </p:attrNameLst>
                                      </p:cBhvr>
                                      <p:tavLst>
                                        <p:tav tm="0">
                                          <p:val>
                                            <p:strVal val="#ppt_x"/>
                                          </p:val>
                                        </p:tav>
                                        <p:tav tm="100000">
                                          <p:val>
                                            <p:strVal val="#ppt_x"/>
                                          </p:val>
                                        </p:tav>
                                      </p:tavLst>
                                    </p:anim>
                                    <p:anim calcmode="lin" valueType="num">
                                      <p:cBhvr>
                                        <p:cTn id="60" dur="75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750"/>
                                        <p:tgtEl>
                                          <p:spTgt spid="38"/>
                                        </p:tgtEl>
                                      </p:cBhvr>
                                    </p:animEffect>
                                    <p:anim calcmode="lin" valueType="num">
                                      <p:cBhvr>
                                        <p:cTn id="66" dur="750" fill="hold"/>
                                        <p:tgtEl>
                                          <p:spTgt spid="38"/>
                                        </p:tgtEl>
                                        <p:attrNameLst>
                                          <p:attrName>ppt_x</p:attrName>
                                        </p:attrNameLst>
                                      </p:cBhvr>
                                      <p:tavLst>
                                        <p:tav tm="0">
                                          <p:val>
                                            <p:strVal val="#ppt_x"/>
                                          </p:val>
                                        </p:tav>
                                        <p:tav tm="100000">
                                          <p:val>
                                            <p:strVal val="#ppt_x"/>
                                          </p:val>
                                        </p:tav>
                                      </p:tavLst>
                                    </p:anim>
                                    <p:anim calcmode="lin" valueType="num">
                                      <p:cBhvr>
                                        <p:cTn id="67" dur="7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990709-91ED-3542-7A61-47136D88F402}"/>
              </a:ext>
            </a:extLst>
          </p:cNvPr>
          <p:cNvSpPr txBox="1"/>
          <p:nvPr/>
        </p:nvSpPr>
        <p:spPr>
          <a:xfrm>
            <a:off x="4006171" y="2798458"/>
            <a:ext cx="4185968" cy="400110"/>
          </a:xfrm>
          <a:prstGeom prst="rect">
            <a:avLst/>
          </a:prstGeom>
          <a:noFill/>
        </p:spPr>
        <p:txBody>
          <a:bodyPr wrap="square" rtlCol="0">
            <a:spAutoFit/>
          </a:bodyPr>
          <a:lstStyle/>
          <a:p>
            <a:pPr algn="ctr"/>
            <a:r>
              <a:rPr lang="en-US" sz="2000">
                <a:solidFill>
                  <a:srgbClr val="434343"/>
                </a:solidFill>
              </a:rPr>
              <a:t>Mobile network optimization platform</a:t>
            </a:r>
          </a:p>
        </p:txBody>
      </p:sp>
      <p:sp>
        <p:nvSpPr>
          <p:cNvPr id="12" name="Rectangle 11">
            <a:extLst>
              <a:ext uri="{FF2B5EF4-FFF2-40B4-BE49-F238E27FC236}">
                <a16:creationId xmlns:a16="http://schemas.microsoft.com/office/drawing/2014/main" id="{DA07FBF3-115D-47B1-9229-C80A8935FCEF}"/>
              </a:ext>
            </a:extLst>
          </p:cNvPr>
          <p:cNvSpPr/>
          <p:nvPr/>
        </p:nvSpPr>
        <p:spPr>
          <a:xfrm>
            <a:off x="-8113" y="5999746"/>
            <a:ext cx="292083" cy="874296"/>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6034E8B9-6DDE-4CE9-B28C-7BFEA2D106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96505" y="6436894"/>
            <a:ext cx="1516536" cy="252756"/>
          </a:xfrm>
          <a:prstGeom prst="rect">
            <a:avLst/>
          </a:prstGeom>
        </p:spPr>
      </p:pic>
      <p:sp>
        <p:nvSpPr>
          <p:cNvPr id="5" name="TextBox 4">
            <a:extLst>
              <a:ext uri="{FF2B5EF4-FFF2-40B4-BE49-F238E27FC236}">
                <a16:creationId xmlns:a16="http://schemas.microsoft.com/office/drawing/2014/main" id="{E905541E-5845-ED03-AC5B-6BAE91A98988}"/>
              </a:ext>
            </a:extLst>
          </p:cNvPr>
          <p:cNvSpPr txBox="1"/>
          <p:nvPr/>
        </p:nvSpPr>
        <p:spPr>
          <a:xfrm>
            <a:off x="5243088" y="2152127"/>
            <a:ext cx="1712135" cy="646331"/>
          </a:xfrm>
          <a:prstGeom prst="rect">
            <a:avLst/>
          </a:prstGeom>
          <a:noFill/>
        </p:spPr>
        <p:txBody>
          <a:bodyPr wrap="none" rtlCol="0">
            <a:spAutoFit/>
          </a:bodyPr>
          <a:lstStyle/>
          <a:p>
            <a:r>
              <a:rPr lang="en-US" sz="3600" b="1">
                <a:solidFill>
                  <a:srgbClr val="D0161B"/>
                </a:solidFill>
                <a:latin typeface="Segoe UI" panose="020B0502040204020203" pitchFamily="34" charset="0"/>
                <a:cs typeface="Segoe UI" panose="020B0502040204020203" pitchFamily="34" charset="0"/>
              </a:rPr>
              <a:t>Netcell</a:t>
            </a:r>
            <a:endParaRPr lang="en-US" sz="3046" b="1">
              <a:solidFill>
                <a:srgbClr val="D0161B"/>
              </a:solidFill>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F4445C48-599A-47BD-96F3-8BD4D751F72E}"/>
              </a:ext>
            </a:extLst>
          </p:cNvPr>
          <p:cNvSpPr/>
          <p:nvPr/>
        </p:nvSpPr>
        <p:spPr>
          <a:xfrm>
            <a:off x="-8113" y="5410563"/>
            <a:ext cx="12200113" cy="594408"/>
          </a:xfrm>
          <a:prstGeom prst="rect">
            <a:avLst/>
          </a:prstGeom>
          <a:solidFill>
            <a:srgbClr val="D016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254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F4445C48-599A-47BD-96F3-8BD4D751F72E}"/>
              </a:ext>
            </a:extLst>
          </p:cNvPr>
          <p:cNvSpPr/>
          <p:nvPr/>
        </p:nvSpPr>
        <p:spPr>
          <a:xfrm>
            <a:off x="-8625" y="4813543"/>
            <a:ext cx="292596" cy="594408"/>
          </a:xfrm>
          <a:prstGeom prst="rect">
            <a:avLst/>
          </a:prstGeom>
          <a:solidFill>
            <a:srgbClr val="E7E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A09DB01-8404-495A-80B1-5A81A1A86E92}"/>
              </a:ext>
            </a:extLst>
          </p:cNvPr>
          <p:cNvSpPr/>
          <p:nvPr/>
        </p:nvSpPr>
        <p:spPr>
          <a:xfrm>
            <a:off x="-8113" y="-16042"/>
            <a:ext cx="292083" cy="4829585"/>
          </a:xfrm>
          <a:prstGeom prst="rect">
            <a:avLst/>
          </a:prstGeom>
          <a:solidFill>
            <a:srgbClr val="D016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A07FBF3-115D-47B1-9229-C80A8935FCEF}"/>
              </a:ext>
            </a:extLst>
          </p:cNvPr>
          <p:cNvSpPr/>
          <p:nvPr/>
        </p:nvSpPr>
        <p:spPr>
          <a:xfrm>
            <a:off x="-8627" y="5391909"/>
            <a:ext cx="292596"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F6A275-92D0-40EC-89B9-22602BD6BE72}"/>
              </a:ext>
            </a:extLst>
          </p:cNvPr>
          <p:cNvSpPr txBox="1"/>
          <p:nvPr/>
        </p:nvSpPr>
        <p:spPr>
          <a:xfrm>
            <a:off x="479258" y="114093"/>
            <a:ext cx="1476751" cy="561051"/>
          </a:xfrm>
          <a:prstGeom prst="rect">
            <a:avLst/>
          </a:prstGeom>
          <a:noFill/>
        </p:spPr>
        <p:txBody>
          <a:bodyPr wrap="none" rtlCol="0">
            <a:spAutoFit/>
          </a:bodyPr>
          <a:lstStyle/>
          <a:p>
            <a:r>
              <a:rPr lang="en-US" sz="3046" b="1">
                <a:solidFill>
                  <a:srgbClr val="D0161B"/>
                </a:solidFill>
                <a:latin typeface="Segoe UI" panose="020B0502040204020203" pitchFamily="34" charset="0"/>
                <a:cs typeface="Segoe UI" panose="020B0502040204020203" pitchFamily="34" charset="0"/>
              </a:rPr>
              <a:t>Netcell</a:t>
            </a:r>
          </a:p>
        </p:txBody>
      </p:sp>
      <p:grpSp>
        <p:nvGrpSpPr>
          <p:cNvPr id="14" name="Group 13">
            <a:extLst>
              <a:ext uri="{FF2B5EF4-FFF2-40B4-BE49-F238E27FC236}">
                <a16:creationId xmlns:a16="http://schemas.microsoft.com/office/drawing/2014/main" id="{B63851DD-7C75-CD82-123A-765C2C411DBE}"/>
              </a:ext>
            </a:extLst>
          </p:cNvPr>
          <p:cNvGrpSpPr/>
          <p:nvPr/>
        </p:nvGrpSpPr>
        <p:grpSpPr>
          <a:xfrm>
            <a:off x="4793994" y="1832104"/>
            <a:ext cx="2674568" cy="1372567"/>
            <a:chOff x="4793994" y="2155954"/>
            <a:chExt cx="2674568" cy="1372567"/>
          </a:xfrm>
        </p:grpSpPr>
        <p:sp>
          <p:nvSpPr>
            <p:cNvPr id="7" name="TextBox 6">
              <a:extLst>
                <a:ext uri="{FF2B5EF4-FFF2-40B4-BE49-F238E27FC236}">
                  <a16:creationId xmlns:a16="http://schemas.microsoft.com/office/drawing/2014/main" id="{C6C7810F-C4CD-CCC0-09DA-023376B4372A}"/>
                </a:ext>
              </a:extLst>
            </p:cNvPr>
            <p:cNvSpPr txBox="1"/>
            <p:nvPr/>
          </p:nvSpPr>
          <p:spPr>
            <a:xfrm>
              <a:off x="4793994" y="2882208"/>
              <a:ext cx="2674568" cy="646313"/>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Configuration Management</a:t>
              </a:r>
              <a:endParaRPr lang="id-ID">
                <a:solidFill>
                  <a:srgbClr val="152D54"/>
                </a:solidFill>
                <a:latin typeface="Segoe UI" panose="020B0502040204020203" pitchFamily="34" charset="0"/>
                <a:cs typeface="Segoe UI" panose="020B0502040204020203" pitchFamily="34" charset="0"/>
              </a:endParaRPr>
            </a:p>
          </p:txBody>
        </p:sp>
        <p:pic>
          <p:nvPicPr>
            <p:cNvPr id="21" name="Picture 20">
              <a:extLst>
                <a:ext uri="{FF2B5EF4-FFF2-40B4-BE49-F238E27FC236}">
                  <a16:creationId xmlns:a16="http://schemas.microsoft.com/office/drawing/2014/main" id="{17CD3A9A-E6C6-A2C8-AC48-84F4D33458A2}"/>
                </a:ext>
              </a:extLst>
            </p:cNvPr>
            <p:cNvPicPr>
              <a:picLocks noChangeAspect="1"/>
            </p:cNvPicPr>
            <p:nvPr/>
          </p:nvPicPr>
          <p:blipFill>
            <a:blip r:embed="rId3"/>
            <a:stretch>
              <a:fillRect/>
            </a:stretch>
          </p:blipFill>
          <p:spPr>
            <a:xfrm>
              <a:off x="5755194" y="2155954"/>
              <a:ext cx="752168" cy="752168"/>
            </a:xfrm>
            <a:prstGeom prst="rect">
              <a:avLst/>
            </a:prstGeom>
          </p:spPr>
        </p:pic>
      </p:grpSp>
      <p:grpSp>
        <p:nvGrpSpPr>
          <p:cNvPr id="5" name="Group 4">
            <a:extLst>
              <a:ext uri="{FF2B5EF4-FFF2-40B4-BE49-F238E27FC236}">
                <a16:creationId xmlns:a16="http://schemas.microsoft.com/office/drawing/2014/main" id="{B22B1D60-C2DD-B289-C921-0A63AA339636}"/>
              </a:ext>
            </a:extLst>
          </p:cNvPr>
          <p:cNvGrpSpPr/>
          <p:nvPr/>
        </p:nvGrpSpPr>
        <p:grpSpPr>
          <a:xfrm>
            <a:off x="1274559" y="1884755"/>
            <a:ext cx="2113699" cy="1319916"/>
            <a:chOff x="1214643" y="2165553"/>
            <a:chExt cx="2113699" cy="1319916"/>
          </a:xfrm>
        </p:grpSpPr>
        <p:sp>
          <p:nvSpPr>
            <p:cNvPr id="9" name="TextBox 8">
              <a:extLst>
                <a:ext uri="{FF2B5EF4-FFF2-40B4-BE49-F238E27FC236}">
                  <a16:creationId xmlns:a16="http://schemas.microsoft.com/office/drawing/2014/main" id="{6EAAAE80-1426-EE87-D4C9-F6F59B96CC36}"/>
                </a:ext>
              </a:extLst>
            </p:cNvPr>
            <p:cNvSpPr txBox="1"/>
            <p:nvPr/>
          </p:nvSpPr>
          <p:spPr>
            <a:xfrm>
              <a:off x="1214643" y="2839156"/>
              <a:ext cx="2113699" cy="646313"/>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Performance Management</a:t>
              </a:r>
              <a:endParaRPr lang="id-ID">
                <a:solidFill>
                  <a:srgbClr val="152D54"/>
                </a:solidFill>
                <a:latin typeface="Segoe UI" panose="020B0502040204020203" pitchFamily="34" charset="0"/>
                <a:cs typeface="Segoe UI" panose="020B0502040204020203" pitchFamily="34" charset="0"/>
              </a:endParaRPr>
            </a:p>
          </p:txBody>
        </p:sp>
        <p:pic>
          <p:nvPicPr>
            <p:cNvPr id="23" name="Picture 22">
              <a:extLst>
                <a:ext uri="{FF2B5EF4-FFF2-40B4-BE49-F238E27FC236}">
                  <a16:creationId xmlns:a16="http://schemas.microsoft.com/office/drawing/2014/main" id="{837CD73C-F189-1B2F-9A11-8FC8FF1E8514}"/>
                </a:ext>
              </a:extLst>
            </p:cNvPr>
            <p:cNvPicPr>
              <a:picLocks noChangeAspect="1"/>
            </p:cNvPicPr>
            <p:nvPr/>
          </p:nvPicPr>
          <p:blipFill>
            <a:blip r:embed="rId4"/>
            <a:stretch>
              <a:fillRect/>
            </a:stretch>
          </p:blipFill>
          <p:spPr>
            <a:xfrm>
              <a:off x="1927088" y="2165553"/>
              <a:ext cx="646314" cy="646314"/>
            </a:xfrm>
            <a:prstGeom prst="rect">
              <a:avLst/>
            </a:prstGeom>
          </p:spPr>
        </p:pic>
      </p:grpSp>
      <p:grpSp>
        <p:nvGrpSpPr>
          <p:cNvPr id="17" name="Group 16">
            <a:extLst>
              <a:ext uri="{FF2B5EF4-FFF2-40B4-BE49-F238E27FC236}">
                <a16:creationId xmlns:a16="http://schemas.microsoft.com/office/drawing/2014/main" id="{C26D5453-58A8-AA21-79E5-72CEF3324C45}"/>
              </a:ext>
            </a:extLst>
          </p:cNvPr>
          <p:cNvGrpSpPr/>
          <p:nvPr/>
        </p:nvGrpSpPr>
        <p:grpSpPr>
          <a:xfrm>
            <a:off x="5379199" y="3504467"/>
            <a:ext cx="1504158" cy="992116"/>
            <a:chOff x="7433177" y="3816267"/>
            <a:chExt cx="1504158" cy="992116"/>
          </a:xfrm>
        </p:grpSpPr>
        <p:sp>
          <p:nvSpPr>
            <p:cNvPr id="12" name="TextBox 11">
              <a:extLst>
                <a:ext uri="{FF2B5EF4-FFF2-40B4-BE49-F238E27FC236}">
                  <a16:creationId xmlns:a16="http://schemas.microsoft.com/office/drawing/2014/main" id="{CC3C8275-DE89-6615-3382-63E4D5BD8DF5}"/>
                </a:ext>
              </a:extLst>
            </p:cNvPr>
            <p:cNvSpPr txBox="1"/>
            <p:nvPr/>
          </p:nvSpPr>
          <p:spPr>
            <a:xfrm>
              <a:off x="7433177" y="4439069"/>
              <a:ext cx="1504158" cy="369314"/>
            </a:xfrm>
            <a:prstGeom prst="rect">
              <a:avLst/>
            </a:prstGeom>
            <a:noFill/>
          </p:spPr>
          <p:txBody>
            <a:bodyPr wrap="non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SON Reports</a:t>
              </a:r>
              <a:endParaRPr lang="id-ID">
                <a:solidFill>
                  <a:srgbClr val="152D54"/>
                </a:solidFill>
                <a:latin typeface="Segoe UI" panose="020B0502040204020203" pitchFamily="34" charset="0"/>
                <a:cs typeface="Segoe UI" panose="020B0502040204020203" pitchFamily="34" charset="0"/>
              </a:endParaRPr>
            </a:p>
          </p:txBody>
        </p:sp>
        <p:pic>
          <p:nvPicPr>
            <p:cNvPr id="25" name="Picture 24">
              <a:extLst>
                <a:ext uri="{FF2B5EF4-FFF2-40B4-BE49-F238E27FC236}">
                  <a16:creationId xmlns:a16="http://schemas.microsoft.com/office/drawing/2014/main" id="{DFCDDBB6-60E1-C41C-C0E0-3AD22C380767}"/>
                </a:ext>
              </a:extLst>
            </p:cNvPr>
            <p:cNvPicPr>
              <a:picLocks noChangeAspect="1"/>
            </p:cNvPicPr>
            <p:nvPr/>
          </p:nvPicPr>
          <p:blipFill>
            <a:blip r:embed="rId5"/>
            <a:stretch>
              <a:fillRect/>
            </a:stretch>
          </p:blipFill>
          <p:spPr>
            <a:xfrm>
              <a:off x="7922202" y="3816267"/>
              <a:ext cx="622802" cy="622802"/>
            </a:xfrm>
            <a:prstGeom prst="rect">
              <a:avLst/>
            </a:prstGeom>
          </p:spPr>
        </p:pic>
      </p:grpSp>
      <p:grpSp>
        <p:nvGrpSpPr>
          <p:cNvPr id="16" name="Group 15">
            <a:extLst>
              <a:ext uri="{FF2B5EF4-FFF2-40B4-BE49-F238E27FC236}">
                <a16:creationId xmlns:a16="http://schemas.microsoft.com/office/drawing/2014/main" id="{7B23AE52-1039-515A-DF9D-2A3C381E393B}"/>
              </a:ext>
            </a:extLst>
          </p:cNvPr>
          <p:cNvGrpSpPr/>
          <p:nvPr/>
        </p:nvGrpSpPr>
        <p:grpSpPr>
          <a:xfrm>
            <a:off x="1749833" y="3423178"/>
            <a:ext cx="1050251" cy="1075537"/>
            <a:chOff x="3549758" y="3732846"/>
            <a:chExt cx="1050251" cy="1075537"/>
          </a:xfrm>
        </p:grpSpPr>
        <p:sp>
          <p:nvSpPr>
            <p:cNvPr id="11" name="TextBox 10">
              <a:extLst>
                <a:ext uri="{FF2B5EF4-FFF2-40B4-BE49-F238E27FC236}">
                  <a16:creationId xmlns:a16="http://schemas.microsoft.com/office/drawing/2014/main" id="{23E2FE92-5EB1-9F81-2F6E-0955AB5B46C6}"/>
                </a:ext>
              </a:extLst>
            </p:cNvPr>
            <p:cNvSpPr txBox="1"/>
            <p:nvPr/>
          </p:nvSpPr>
          <p:spPr>
            <a:xfrm>
              <a:off x="3549758" y="4439069"/>
              <a:ext cx="1050251" cy="369314"/>
            </a:xfrm>
            <a:prstGeom prst="rect">
              <a:avLst/>
            </a:prstGeom>
            <a:noFill/>
          </p:spPr>
          <p:txBody>
            <a:bodyPr wrap="none" lIns="91422" tIns="45711" rIns="91422" bIns="45711" rtlCol="0">
              <a:spAutoFit/>
            </a:bodyPr>
            <a:lstStyle/>
            <a:p>
              <a:r>
                <a:rPr lang="en-US">
                  <a:solidFill>
                    <a:srgbClr val="152D54"/>
                  </a:solidFill>
                  <a:latin typeface="Segoe UI" panose="020B0502040204020203" pitchFamily="34" charset="0"/>
                  <a:cs typeface="Segoe UI" panose="020B0502040204020203" pitchFamily="34" charset="0"/>
                </a:rPr>
                <a:t>GIS Map</a:t>
              </a:r>
              <a:endParaRPr lang="id-ID">
                <a:solidFill>
                  <a:srgbClr val="152D54"/>
                </a:solidFill>
                <a:latin typeface="Segoe UI" panose="020B0502040204020203" pitchFamily="34" charset="0"/>
                <a:cs typeface="Segoe UI" panose="020B0502040204020203" pitchFamily="34" charset="0"/>
              </a:endParaRPr>
            </a:p>
          </p:txBody>
        </p:sp>
        <p:pic>
          <p:nvPicPr>
            <p:cNvPr id="27" name="Picture 26">
              <a:extLst>
                <a:ext uri="{FF2B5EF4-FFF2-40B4-BE49-F238E27FC236}">
                  <a16:creationId xmlns:a16="http://schemas.microsoft.com/office/drawing/2014/main" id="{875F7483-2B54-975A-A793-94AF6BE140BF}"/>
                </a:ext>
              </a:extLst>
            </p:cNvPr>
            <p:cNvPicPr>
              <a:picLocks noChangeAspect="1"/>
            </p:cNvPicPr>
            <p:nvPr/>
          </p:nvPicPr>
          <p:blipFill>
            <a:blip r:embed="rId6"/>
            <a:stretch>
              <a:fillRect/>
            </a:stretch>
          </p:blipFill>
          <p:spPr>
            <a:xfrm>
              <a:off x="3763483" y="3732846"/>
              <a:ext cx="622802" cy="622802"/>
            </a:xfrm>
            <a:prstGeom prst="rect">
              <a:avLst/>
            </a:prstGeom>
          </p:spPr>
        </p:pic>
      </p:grpSp>
      <p:grpSp>
        <p:nvGrpSpPr>
          <p:cNvPr id="15" name="Group 14">
            <a:extLst>
              <a:ext uri="{FF2B5EF4-FFF2-40B4-BE49-F238E27FC236}">
                <a16:creationId xmlns:a16="http://schemas.microsoft.com/office/drawing/2014/main" id="{0D7B2C27-E616-C832-E03C-67A60FFF96AC}"/>
              </a:ext>
            </a:extLst>
          </p:cNvPr>
          <p:cNvGrpSpPr/>
          <p:nvPr/>
        </p:nvGrpSpPr>
        <p:grpSpPr>
          <a:xfrm>
            <a:off x="8796282" y="1902105"/>
            <a:ext cx="2214755" cy="1095917"/>
            <a:chOff x="8796283" y="2208882"/>
            <a:chExt cx="2214755" cy="1095917"/>
          </a:xfrm>
        </p:grpSpPr>
        <p:sp>
          <p:nvSpPr>
            <p:cNvPr id="10" name="TextBox 9">
              <a:extLst>
                <a:ext uri="{FF2B5EF4-FFF2-40B4-BE49-F238E27FC236}">
                  <a16:creationId xmlns:a16="http://schemas.microsoft.com/office/drawing/2014/main" id="{F3771680-82DE-D716-84FF-E3DC8500F13B}"/>
                </a:ext>
              </a:extLst>
            </p:cNvPr>
            <p:cNvSpPr txBox="1"/>
            <p:nvPr/>
          </p:nvSpPr>
          <p:spPr>
            <a:xfrm>
              <a:off x="8796283" y="2935485"/>
              <a:ext cx="2214755" cy="369314"/>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Fault Management </a:t>
              </a:r>
              <a:endParaRPr lang="id-ID">
                <a:solidFill>
                  <a:srgbClr val="152D54"/>
                </a:solidFill>
                <a:latin typeface="Segoe UI" panose="020B0502040204020203" pitchFamily="34" charset="0"/>
                <a:cs typeface="Segoe UI" panose="020B0502040204020203" pitchFamily="34" charset="0"/>
              </a:endParaRPr>
            </a:p>
          </p:txBody>
        </p:sp>
        <p:pic>
          <p:nvPicPr>
            <p:cNvPr id="29" name="Picture 28">
              <a:extLst>
                <a:ext uri="{FF2B5EF4-FFF2-40B4-BE49-F238E27FC236}">
                  <a16:creationId xmlns:a16="http://schemas.microsoft.com/office/drawing/2014/main" id="{79A1E150-122D-8737-4774-3567213E599C}"/>
                </a:ext>
              </a:extLst>
            </p:cNvPr>
            <p:cNvPicPr>
              <a:picLocks noChangeAspect="1"/>
            </p:cNvPicPr>
            <p:nvPr/>
          </p:nvPicPr>
          <p:blipFill>
            <a:blip r:embed="rId7"/>
            <a:stretch>
              <a:fillRect/>
            </a:stretch>
          </p:blipFill>
          <p:spPr>
            <a:xfrm>
              <a:off x="9581192" y="2208882"/>
              <a:ext cx="646313" cy="646313"/>
            </a:xfrm>
            <a:prstGeom prst="rect">
              <a:avLst/>
            </a:prstGeom>
          </p:spPr>
        </p:pic>
      </p:grpSp>
      <p:pic>
        <p:nvPicPr>
          <p:cNvPr id="6" name="Picture 5">
            <a:extLst>
              <a:ext uri="{FF2B5EF4-FFF2-40B4-BE49-F238E27FC236}">
                <a16:creationId xmlns:a16="http://schemas.microsoft.com/office/drawing/2014/main" id="{9600CA2A-8926-00BD-B2FF-8B5DBA567274}"/>
              </a:ext>
            </a:extLst>
          </p:cNvPr>
          <p:cNvPicPr>
            <a:picLocks noChangeAspect="1"/>
          </p:cNvPicPr>
          <p:nvPr/>
        </p:nvPicPr>
        <p:blipFill>
          <a:blip r:embed="rId8"/>
          <a:srcRect/>
          <a:stretch/>
        </p:blipFill>
        <p:spPr>
          <a:xfrm>
            <a:off x="11295545" y="221910"/>
            <a:ext cx="546556" cy="570545"/>
          </a:xfrm>
          <a:prstGeom prst="rect">
            <a:avLst/>
          </a:prstGeom>
        </p:spPr>
      </p:pic>
      <p:sp>
        <p:nvSpPr>
          <p:cNvPr id="4" name="Footer Placeholder 6">
            <a:extLst>
              <a:ext uri="{FF2B5EF4-FFF2-40B4-BE49-F238E27FC236}">
                <a16:creationId xmlns:a16="http://schemas.microsoft.com/office/drawing/2014/main" id="{49B33039-2BA0-3D2C-0117-FE70C7073A9D}"/>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sp>
        <p:nvSpPr>
          <p:cNvPr id="3" name="Rectangle: Rounded Corners 2">
            <a:extLst>
              <a:ext uri="{FF2B5EF4-FFF2-40B4-BE49-F238E27FC236}">
                <a16:creationId xmlns:a16="http://schemas.microsoft.com/office/drawing/2014/main" id="{6DD084FF-25AE-7DD7-044F-0D509CDDC3F4}"/>
              </a:ext>
            </a:extLst>
          </p:cNvPr>
          <p:cNvSpPr/>
          <p:nvPr/>
        </p:nvSpPr>
        <p:spPr>
          <a:xfrm>
            <a:off x="771028" y="1600200"/>
            <a:ext cx="10788268" cy="4581525"/>
          </a:xfrm>
          <a:prstGeom prst="roundRect">
            <a:avLst/>
          </a:prstGeom>
          <a:noFill/>
          <a:ln w="57150">
            <a:solidFill>
              <a:srgbClr val="D016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59251AA-EABA-F385-98AD-13DF373FE02C}"/>
              </a:ext>
            </a:extLst>
          </p:cNvPr>
          <p:cNvSpPr txBox="1"/>
          <p:nvPr/>
        </p:nvSpPr>
        <p:spPr>
          <a:xfrm>
            <a:off x="530608" y="578763"/>
            <a:ext cx="4185968" cy="400110"/>
          </a:xfrm>
          <a:prstGeom prst="rect">
            <a:avLst/>
          </a:prstGeom>
          <a:noFill/>
        </p:spPr>
        <p:txBody>
          <a:bodyPr wrap="square" rtlCol="0">
            <a:spAutoFit/>
          </a:bodyPr>
          <a:lstStyle/>
          <a:p>
            <a:r>
              <a:rPr lang="en-US" sz="2000">
                <a:solidFill>
                  <a:srgbClr val="434343"/>
                </a:solidFill>
              </a:rPr>
              <a:t>Mobile network optimization platform</a:t>
            </a:r>
          </a:p>
        </p:txBody>
      </p:sp>
      <p:sp>
        <p:nvSpPr>
          <p:cNvPr id="13" name="TextBox 12">
            <a:extLst>
              <a:ext uri="{FF2B5EF4-FFF2-40B4-BE49-F238E27FC236}">
                <a16:creationId xmlns:a16="http://schemas.microsoft.com/office/drawing/2014/main" id="{CA6F00BA-FCC4-457F-3AF7-D8B71F9026E5}"/>
              </a:ext>
            </a:extLst>
          </p:cNvPr>
          <p:cNvSpPr txBox="1"/>
          <p:nvPr/>
        </p:nvSpPr>
        <p:spPr>
          <a:xfrm>
            <a:off x="3044537" y="906585"/>
            <a:ext cx="610292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Segoe UI" panose="020B0502040204020203" pitchFamily="34" charset="0"/>
                <a:ea typeface="Open Sans" panose="020B0606030504020204" pitchFamily="34" charset="0"/>
                <a:cs typeface="Segoe UI" panose="020B0502040204020203" pitchFamily="34" charset="0"/>
              </a:rPr>
              <a:t>Main Features</a:t>
            </a:r>
          </a:p>
        </p:txBody>
      </p:sp>
      <p:grpSp>
        <p:nvGrpSpPr>
          <p:cNvPr id="47" name="Group 46">
            <a:extLst>
              <a:ext uri="{FF2B5EF4-FFF2-40B4-BE49-F238E27FC236}">
                <a16:creationId xmlns:a16="http://schemas.microsoft.com/office/drawing/2014/main" id="{F32F334D-A9A4-580F-0BEB-7F96E4390DE0}"/>
              </a:ext>
            </a:extLst>
          </p:cNvPr>
          <p:cNvGrpSpPr/>
          <p:nvPr/>
        </p:nvGrpSpPr>
        <p:grpSpPr>
          <a:xfrm>
            <a:off x="9089917" y="3556845"/>
            <a:ext cx="1603159" cy="939738"/>
            <a:chOff x="9089917" y="4280745"/>
            <a:chExt cx="1603159" cy="939738"/>
          </a:xfrm>
        </p:grpSpPr>
        <p:sp>
          <p:nvSpPr>
            <p:cNvPr id="43" name="TextBox 42">
              <a:extLst>
                <a:ext uri="{FF2B5EF4-FFF2-40B4-BE49-F238E27FC236}">
                  <a16:creationId xmlns:a16="http://schemas.microsoft.com/office/drawing/2014/main" id="{76237972-7284-914B-5900-DF2C26B329D5}"/>
                </a:ext>
              </a:extLst>
            </p:cNvPr>
            <p:cNvSpPr txBox="1"/>
            <p:nvPr/>
          </p:nvSpPr>
          <p:spPr>
            <a:xfrm>
              <a:off x="9089917" y="4851169"/>
              <a:ext cx="1603159" cy="369314"/>
            </a:xfrm>
            <a:prstGeom prst="rect">
              <a:avLst/>
            </a:prstGeom>
            <a:noFill/>
          </p:spPr>
          <p:txBody>
            <a:bodyPr wrap="none" lIns="91422" tIns="45711" rIns="91422" bIns="45711" rtlCol="0">
              <a:spAutoFit/>
            </a:bodyPr>
            <a:lstStyle/>
            <a:p>
              <a:r>
                <a:rPr lang="en-US">
                  <a:solidFill>
                    <a:srgbClr val="152D54"/>
                  </a:solidFill>
                  <a:latin typeface="Segoe UI" panose="020B0502040204020203" pitchFamily="34" charset="0"/>
                  <a:cs typeface="Segoe UI" panose="020B0502040204020203" pitchFamily="34" charset="0"/>
                </a:rPr>
                <a:t>Multi Vendors</a:t>
              </a:r>
              <a:endParaRPr lang="id-ID">
                <a:solidFill>
                  <a:srgbClr val="152D54"/>
                </a:solidFill>
                <a:latin typeface="Segoe UI" panose="020B0502040204020203" pitchFamily="34" charset="0"/>
                <a:cs typeface="Segoe UI" panose="020B0502040204020203" pitchFamily="34" charset="0"/>
              </a:endParaRPr>
            </a:p>
          </p:txBody>
        </p:sp>
        <p:pic>
          <p:nvPicPr>
            <p:cNvPr id="46" name="Picture 45" descr="Icon&#10;&#10;Description automatically generated">
              <a:extLst>
                <a:ext uri="{FF2B5EF4-FFF2-40B4-BE49-F238E27FC236}">
                  <a16:creationId xmlns:a16="http://schemas.microsoft.com/office/drawing/2014/main" id="{10AF2811-27C6-97F5-6EE8-627653B6B46F}"/>
                </a:ext>
              </a:extLst>
            </p:cNvPr>
            <p:cNvPicPr>
              <a:picLocks noChangeAspect="1"/>
            </p:cNvPicPr>
            <p:nvPr/>
          </p:nvPicPr>
          <p:blipFill>
            <a:blip r:embed="rId9"/>
            <a:stretch>
              <a:fillRect/>
            </a:stretch>
          </p:blipFill>
          <p:spPr>
            <a:xfrm>
              <a:off x="9618448" y="4280745"/>
              <a:ext cx="570424" cy="570424"/>
            </a:xfrm>
            <a:prstGeom prst="rect">
              <a:avLst/>
            </a:prstGeom>
          </p:spPr>
        </p:pic>
      </p:grpSp>
      <p:grpSp>
        <p:nvGrpSpPr>
          <p:cNvPr id="51" name="Group 50">
            <a:extLst>
              <a:ext uri="{FF2B5EF4-FFF2-40B4-BE49-F238E27FC236}">
                <a16:creationId xmlns:a16="http://schemas.microsoft.com/office/drawing/2014/main" id="{9861BCE4-A5D1-1490-E169-C1860B6841BB}"/>
              </a:ext>
            </a:extLst>
          </p:cNvPr>
          <p:cNvGrpSpPr/>
          <p:nvPr/>
        </p:nvGrpSpPr>
        <p:grpSpPr>
          <a:xfrm>
            <a:off x="5533808" y="4993813"/>
            <a:ext cx="1308912" cy="1070967"/>
            <a:chOff x="5533808" y="4993813"/>
            <a:chExt cx="1308912" cy="1070967"/>
          </a:xfrm>
        </p:grpSpPr>
        <p:pic>
          <p:nvPicPr>
            <p:cNvPr id="49" name="Picture 48" descr="A picture containing window, projector&#10;&#10;Description automatically generated">
              <a:extLst>
                <a:ext uri="{FF2B5EF4-FFF2-40B4-BE49-F238E27FC236}">
                  <a16:creationId xmlns:a16="http://schemas.microsoft.com/office/drawing/2014/main" id="{E96744A6-7913-2CC8-671D-74FBD3551F04}"/>
                </a:ext>
              </a:extLst>
            </p:cNvPr>
            <p:cNvPicPr>
              <a:picLocks noChangeAspect="1"/>
            </p:cNvPicPr>
            <p:nvPr/>
          </p:nvPicPr>
          <p:blipFill>
            <a:blip r:embed="rId10"/>
            <a:stretch>
              <a:fillRect/>
            </a:stretch>
          </p:blipFill>
          <p:spPr>
            <a:xfrm>
              <a:off x="5868224" y="4993813"/>
              <a:ext cx="640080" cy="640080"/>
            </a:xfrm>
            <a:prstGeom prst="rect">
              <a:avLst/>
            </a:prstGeom>
          </p:spPr>
        </p:pic>
        <p:sp>
          <p:nvSpPr>
            <p:cNvPr id="50" name="TextBox 49">
              <a:extLst>
                <a:ext uri="{FF2B5EF4-FFF2-40B4-BE49-F238E27FC236}">
                  <a16:creationId xmlns:a16="http://schemas.microsoft.com/office/drawing/2014/main" id="{19B488BF-38B3-9BAD-D863-F3D25159BA35}"/>
                </a:ext>
              </a:extLst>
            </p:cNvPr>
            <p:cNvSpPr txBox="1"/>
            <p:nvPr/>
          </p:nvSpPr>
          <p:spPr>
            <a:xfrm>
              <a:off x="5533808" y="5695466"/>
              <a:ext cx="1308912" cy="369314"/>
            </a:xfrm>
            <a:prstGeom prst="rect">
              <a:avLst/>
            </a:prstGeom>
            <a:noFill/>
          </p:spPr>
          <p:txBody>
            <a:bodyPr wrap="non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Web Portal</a:t>
              </a:r>
              <a:endParaRPr lang="id-ID">
                <a:solidFill>
                  <a:srgbClr val="152D54"/>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7789012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750"/>
                                        <p:tgtEl>
                                          <p:spTgt spid="3"/>
                                        </p:tgtEl>
                                      </p:cBhvr>
                                    </p:animEffect>
                                  </p:childTnLst>
                                </p:cTn>
                              </p:par>
                            </p:childTnLst>
                          </p:cTn>
                        </p:par>
                        <p:par>
                          <p:cTn id="13" fill="hold">
                            <p:stCondLst>
                              <p:cond delay="750"/>
                            </p:stCondLst>
                            <p:childTnLst>
                              <p:par>
                                <p:cTn id="14" presetID="42" presetClass="entr" presetSubtype="0" fill="hold"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50"/>
                                        <p:tgtEl>
                                          <p:spTgt spid="5"/>
                                        </p:tgtEl>
                                      </p:cBhvr>
                                    </p:animEffect>
                                    <p:anim calcmode="lin" valueType="num">
                                      <p:cBhvr>
                                        <p:cTn id="17" dur="750" fill="hold"/>
                                        <p:tgtEl>
                                          <p:spTgt spid="5"/>
                                        </p:tgtEl>
                                        <p:attrNameLst>
                                          <p:attrName>ppt_x</p:attrName>
                                        </p:attrNameLst>
                                      </p:cBhvr>
                                      <p:tavLst>
                                        <p:tav tm="0">
                                          <p:val>
                                            <p:strVal val="#ppt_x"/>
                                          </p:val>
                                        </p:tav>
                                        <p:tav tm="100000">
                                          <p:val>
                                            <p:strVal val="#ppt_x"/>
                                          </p:val>
                                        </p:tav>
                                      </p:tavLst>
                                    </p:anim>
                                    <p:anim calcmode="lin" valueType="num">
                                      <p:cBhvr>
                                        <p:cTn id="18"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anim calcmode="lin" valueType="num">
                                      <p:cBhvr>
                                        <p:cTn id="24" dur="750" fill="hold"/>
                                        <p:tgtEl>
                                          <p:spTgt spid="14"/>
                                        </p:tgtEl>
                                        <p:attrNameLst>
                                          <p:attrName>ppt_x</p:attrName>
                                        </p:attrNameLst>
                                      </p:cBhvr>
                                      <p:tavLst>
                                        <p:tav tm="0">
                                          <p:val>
                                            <p:strVal val="#ppt_x"/>
                                          </p:val>
                                        </p:tav>
                                        <p:tav tm="100000">
                                          <p:val>
                                            <p:strVal val="#ppt_x"/>
                                          </p:val>
                                        </p:tav>
                                      </p:tavLst>
                                    </p:anim>
                                    <p:anim calcmode="lin" valueType="num">
                                      <p:cBhvr>
                                        <p:cTn id="25"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750"/>
                                        <p:tgtEl>
                                          <p:spTgt spid="15"/>
                                        </p:tgtEl>
                                      </p:cBhvr>
                                    </p:animEffect>
                                    <p:anim calcmode="lin" valueType="num">
                                      <p:cBhvr>
                                        <p:cTn id="31" dur="750" fill="hold"/>
                                        <p:tgtEl>
                                          <p:spTgt spid="15"/>
                                        </p:tgtEl>
                                        <p:attrNameLst>
                                          <p:attrName>ppt_x</p:attrName>
                                        </p:attrNameLst>
                                      </p:cBhvr>
                                      <p:tavLst>
                                        <p:tav tm="0">
                                          <p:val>
                                            <p:strVal val="#ppt_x"/>
                                          </p:val>
                                        </p:tav>
                                        <p:tav tm="100000">
                                          <p:val>
                                            <p:strVal val="#ppt_x"/>
                                          </p:val>
                                        </p:tav>
                                      </p:tavLst>
                                    </p:anim>
                                    <p:anim calcmode="lin" valueType="num">
                                      <p:cBhvr>
                                        <p:cTn id="3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750"/>
                                        <p:tgtEl>
                                          <p:spTgt spid="16"/>
                                        </p:tgtEl>
                                      </p:cBhvr>
                                    </p:animEffect>
                                    <p:anim calcmode="lin" valueType="num">
                                      <p:cBhvr>
                                        <p:cTn id="38" dur="750" fill="hold"/>
                                        <p:tgtEl>
                                          <p:spTgt spid="16"/>
                                        </p:tgtEl>
                                        <p:attrNameLst>
                                          <p:attrName>ppt_x</p:attrName>
                                        </p:attrNameLst>
                                      </p:cBhvr>
                                      <p:tavLst>
                                        <p:tav tm="0">
                                          <p:val>
                                            <p:strVal val="#ppt_x"/>
                                          </p:val>
                                        </p:tav>
                                        <p:tav tm="100000">
                                          <p:val>
                                            <p:strVal val="#ppt_x"/>
                                          </p:val>
                                        </p:tav>
                                      </p:tavLst>
                                    </p:anim>
                                    <p:anim calcmode="lin" valueType="num">
                                      <p:cBhvr>
                                        <p:cTn id="3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750"/>
                                        <p:tgtEl>
                                          <p:spTgt spid="17"/>
                                        </p:tgtEl>
                                      </p:cBhvr>
                                    </p:animEffect>
                                    <p:anim calcmode="lin" valueType="num">
                                      <p:cBhvr>
                                        <p:cTn id="45" dur="750" fill="hold"/>
                                        <p:tgtEl>
                                          <p:spTgt spid="17"/>
                                        </p:tgtEl>
                                        <p:attrNameLst>
                                          <p:attrName>ppt_x</p:attrName>
                                        </p:attrNameLst>
                                      </p:cBhvr>
                                      <p:tavLst>
                                        <p:tav tm="0">
                                          <p:val>
                                            <p:strVal val="#ppt_x"/>
                                          </p:val>
                                        </p:tav>
                                        <p:tav tm="100000">
                                          <p:val>
                                            <p:strVal val="#ppt_x"/>
                                          </p:val>
                                        </p:tav>
                                      </p:tavLst>
                                    </p:anim>
                                    <p:anim calcmode="lin" valueType="num">
                                      <p:cBhvr>
                                        <p:cTn id="46" dur="7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750"/>
                                        <p:tgtEl>
                                          <p:spTgt spid="47"/>
                                        </p:tgtEl>
                                      </p:cBhvr>
                                    </p:animEffect>
                                    <p:anim calcmode="lin" valueType="num">
                                      <p:cBhvr>
                                        <p:cTn id="52" dur="750" fill="hold"/>
                                        <p:tgtEl>
                                          <p:spTgt spid="47"/>
                                        </p:tgtEl>
                                        <p:attrNameLst>
                                          <p:attrName>ppt_x</p:attrName>
                                        </p:attrNameLst>
                                      </p:cBhvr>
                                      <p:tavLst>
                                        <p:tav tm="0">
                                          <p:val>
                                            <p:strVal val="#ppt_x"/>
                                          </p:val>
                                        </p:tav>
                                        <p:tav tm="100000">
                                          <p:val>
                                            <p:strVal val="#ppt_x"/>
                                          </p:val>
                                        </p:tav>
                                      </p:tavLst>
                                    </p:anim>
                                    <p:anim calcmode="lin" valueType="num">
                                      <p:cBhvr>
                                        <p:cTn id="53" dur="75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750"/>
                                        <p:tgtEl>
                                          <p:spTgt spid="51"/>
                                        </p:tgtEl>
                                      </p:cBhvr>
                                    </p:animEffect>
                                    <p:anim calcmode="lin" valueType="num">
                                      <p:cBhvr>
                                        <p:cTn id="59" dur="750" fill="hold"/>
                                        <p:tgtEl>
                                          <p:spTgt spid="51"/>
                                        </p:tgtEl>
                                        <p:attrNameLst>
                                          <p:attrName>ppt_x</p:attrName>
                                        </p:attrNameLst>
                                      </p:cBhvr>
                                      <p:tavLst>
                                        <p:tav tm="0">
                                          <p:val>
                                            <p:strVal val="#ppt_x"/>
                                          </p:val>
                                        </p:tav>
                                        <p:tav tm="100000">
                                          <p:val>
                                            <p:strVal val="#ppt_x"/>
                                          </p:val>
                                        </p:tav>
                                      </p:tavLst>
                                    </p:anim>
                                    <p:anim calcmode="lin" valueType="num">
                                      <p:cBhvr>
                                        <p:cTn id="60" dur="75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3" name="Picture 2943"/>
          <p:cNvPicPr>
            <a:picLocks noChangeArrowheads="1"/>
          </p:cNvPicPr>
          <p:nvPr/>
        </p:nvPicPr>
        <p:blipFill>
          <a:blip r:embed="rId3">
            <a:extLst>
              <a:ext uri="{96DAC541-7B7A-43D3-8B79-37D633B846F1}">
                <asvg:svgBlip xmlns:asvg="http://schemas.microsoft.com/office/drawing/2016/SVG/main" r:embed="rId4"/>
              </a:ext>
            </a:extLst>
          </a:blip>
          <a:srcRect/>
          <a:stretch/>
        </p:blipFill>
        <p:spPr>
          <a:xfrm>
            <a:off x="243637" y="2189896"/>
            <a:ext cx="1361418" cy="265212"/>
          </a:xfrm>
          <a:prstGeom prst="rect">
            <a:avLst/>
          </a:prstGeom>
          <a:noFill/>
        </p:spPr>
      </p:pic>
      <p:pic>
        <p:nvPicPr>
          <p:cNvPr id="224" name="Picture 3009">
            <a:extLst>
              <a:ext uri="{FF2B5EF4-FFF2-40B4-BE49-F238E27FC236}">
                <a16:creationId xmlns:a16="http://schemas.microsoft.com/office/drawing/2014/main" id="{A3491D43-AF11-4BC4-AAEA-880220C47F95}"/>
              </a:ext>
            </a:extLst>
          </p:cNvPr>
          <p:cNvPicPr>
            <a:picLocks noChangeArrowheads="1"/>
          </p:cNvPicPr>
          <p:nvPr/>
        </p:nvPicPr>
        <p:blipFill>
          <a:blip r:embed="rId5"/>
          <a:srcRect/>
          <a:stretch/>
        </p:blipFill>
        <p:spPr>
          <a:xfrm>
            <a:off x="11077695" y="4725492"/>
            <a:ext cx="630704" cy="449612"/>
          </a:xfrm>
          <a:prstGeom prst="rect">
            <a:avLst/>
          </a:prstGeom>
          <a:noFill/>
        </p:spPr>
      </p:pic>
      <p:sp>
        <p:nvSpPr>
          <p:cNvPr id="317" name="Freeform 2981">
            <a:extLst>
              <a:ext uri="{FF2B5EF4-FFF2-40B4-BE49-F238E27FC236}">
                <a16:creationId xmlns:a16="http://schemas.microsoft.com/office/drawing/2014/main" id="{68FAFF66-BDD1-4C73-8AA5-6097648A20D7}"/>
              </a:ext>
            </a:extLst>
          </p:cNvPr>
          <p:cNvSpPr/>
          <p:nvPr/>
        </p:nvSpPr>
        <p:spPr>
          <a:xfrm>
            <a:off x="12191817" y="617297"/>
            <a:ext cx="0" cy="6082263"/>
          </a:xfrm>
          <a:custGeom>
            <a:avLst/>
            <a:gdLst/>
            <a:ahLst/>
            <a:cxnLst/>
            <a:rect l="0" t="0" r="0" b="0"/>
            <a:pathLst>
              <a:path h="8785491">
                <a:moveTo>
                  <a:pt x="0" y="0"/>
                </a:moveTo>
                <a:lnTo>
                  <a:pt x="0" y="8785491"/>
                </a:lnTo>
              </a:path>
            </a:pathLst>
          </a:custGeom>
          <a:noFill/>
          <a:ln w="9525" cap="flat" cmpd="sng">
            <a:solidFill>
              <a:srgbClr val="F2F2F2">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67" name="Picture 2" descr="Telecom Review - Zain Group registers revenue growth of 35%">
            <a:extLst>
              <a:ext uri="{FF2B5EF4-FFF2-40B4-BE49-F238E27FC236}">
                <a16:creationId xmlns:a16="http://schemas.microsoft.com/office/drawing/2014/main" id="{55B34342-2FDC-406F-8B3B-746108DE39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7042" y="3203400"/>
            <a:ext cx="1052814" cy="526408"/>
          </a:xfrm>
          <a:prstGeom prst="round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168" name="Picture 2">
            <a:extLst>
              <a:ext uri="{FF2B5EF4-FFF2-40B4-BE49-F238E27FC236}">
                <a16:creationId xmlns:a16="http://schemas.microsoft.com/office/drawing/2014/main" id="{BB502333-0519-E0B2-DE35-C546EC8DF9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1124" y="3328080"/>
            <a:ext cx="1074636" cy="3761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n&#10;&#10;Description automatically generated">
            <a:extLst>
              <a:ext uri="{FF2B5EF4-FFF2-40B4-BE49-F238E27FC236}">
                <a16:creationId xmlns:a16="http://schemas.microsoft.com/office/drawing/2014/main" id="{7978896E-AD30-3212-4747-05D7B58C74BE}"/>
              </a:ext>
            </a:extLst>
          </p:cNvPr>
          <p:cNvPicPr>
            <a:picLocks noChangeAspect="1"/>
          </p:cNvPicPr>
          <p:nvPr/>
        </p:nvPicPr>
        <p:blipFill>
          <a:blip r:embed="rId8"/>
          <a:stretch>
            <a:fillRect/>
          </a:stretch>
        </p:blipFill>
        <p:spPr>
          <a:xfrm>
            <a:off x="3909965" y="1939681"/>
            <a:ext cx="760254" cy="819384"/>
          </a:xfrm>
          <a:prstGeom prst="rect">
            <a:avLst/>
          </a:prstGeom>
        </p:spPr>
      </p:pic>
      <p:pic>
        <p:nvPicPr>
          <p:cNvPr id="4" name="Picture 3">
            <a:extLst>
              <a:ext uri="{FF2B5EF4-FFF2-40B4-BE49-F238E27FC236}">
                <a16:creationId xmlns:a16="http://schemas.microsoft.com/office/drawing/2014/main" id="{583F7EC8-E64C-D28F-A934-8284FDE59370}"/>
              </a:ext>
            </a:extLst>
          </p:cNvPr>
          <p:cNvPicPr>
            <a:picLocks noChangeAspect="1"/>
          </p:cNvPicPr>
          <p:nvPr/>
        </p:nvPicPr>
        <p:blipFill>
          <a:blip r:embed="rId9"/>
          <a:srcRect/>
          <a:stretch/>
        </p:blipFill>
        <p:spPr>
          <a:xfrm>
            <a:off x="2086357" y="2122511"/>
            <a:ext cx="1031646" cy="455124"/>
          </a:xfrm>
          <a:prstGeom prst="rect">
            <a:avLst/>
          </a:prstGeom>
        </p:spPr>
      </p:pic>
      <p:pic>
        <p:nvPicPr>
          <p:cNvPr id="12" name="Picture 2939">
            <a:extLst>
              <a:ext uri="{FF2B5EF4-FFF2-40B4-BE49-F238E27FC236}">
                <a16:creationId xmlns:a16="http://schemas.microsoft.com/office/drawing/2014/main" id="{ACEC2F8B-09F5-5459-82C6-1FE246FFCB27}"/>
              </a:ext>
            </a:extLst>
          </p:cNvPr>
          <p:cNvPicPr>
            <a:picLocks noChangeArrowheads="1"/>
          </p:cNvPicPr>
          <p:nvPr/>
        </p:nvPicPr>
        <p:blipFill>
          <a:blip r:embed="rId10"/>
          <a:srcRect/>
          <a:stretch/>
        </p:blipFill>
        <p:spPr>
          <a:xfrm>
            <a:off x="5598808" y="2005144"/>
            <a:ext cx="848238" cy="630522"/>
          </a:xfrm>
          <a:prstGeom prst="rect">
            <a:avLst/>
          </a:prstGeom>
          <a:noFill/>
        </p:spPr>
      </p:pic>
      <p:pic>
        <p:nvPicPr>
          <p:cNvPr id="13" name="Picture 2944">
            <a:extLst>
              <a:ext uri="{FF2B5EF4-FFF2-40B4-BE49-F238E27FC236}">
                <a16:creationId xmlns:a16="http://schemas.microsoft.com/office/drawing/2014/main" id="{A01D0A7B-496F-4E47-578D-B66F7A827386}"/>
              </a:ext>
            </a:extLst>
          </p:cNvPr>
          <p:cNvPicPr>
            <a:picLocks noChangeArrowheads="1"/>
          </p:cNvPicPr>
          <p:nvPr/>
        </p:nvPicPr>
        <p:blipFill>
          <a:blip r:embed="rId11"/>
          <a:srcRect/>
          <a:stretch/>
        </p:blipFill>
        <p:spPr>
          <a:xfrm>
            <a:off x="7401542" y="2011160"/>
            <a:ext cx="958767" cy="593523"/>
          </a:xfrm>
          <a:prstGeom prst="rect">
            <a:avLst/>
          </a:prstGeom>
          <a:noFill/>
        </p:spPr>
      </p:pic>
      <p:pic>
        <p:nvPicPr>
          <p:cNvPr id="18" name="Picture 2939">
            <a:extLst>
              <a:ext uri="{FF2B5EF4-FFF2-40B4-BE49-F238E27FC236}">
                <a16:creationId xmlns:a16="http://schemas.microsoft.com/office/drawing/2014/main" id="{0DD775BF-DB61-5A24-07A3-2C755143BB6B}"/>
              </a:ext>
            </a:extLst>
          </p:cNvPr>
          <p:cNvPicPr>
            <a:picLocks noChangeArrowheads="1"/>
          </p:cNvPicPr>
          <p:nvPr/>
        </p:nvPicPr>
        <p:blipFill>
          <a:blip r:embed="rId12"/>
          <a:srcRect/>
          <a:stretch/>
        </p:blipFill>
        <p:spPr>
          <a:xfrm>
            <a:off x="9184539" y="2021309"/>
            <a:ext cx="818249" cy="606328"/>
          </a:xfrm>
          <a:prstGeom prst="rect">
            <a:avLst/>
          </a:prstGeom>
          <a:noFill/>
        </p:spPr>
      </p:pic>
      <p:pic>
        <p:nvPicPr>
          <p:cNvPr id="19" name="Picture 2939">
            <a:extLst>
              <a:ext uri="{FF2B5EF4-FFF2-40B4-BE49-F238E27FC236}">
                <a16:creationId xmlns:a16="http://schemas.microsoft.com/office/drawing/2014/main" id="{F0A09ABD-AD69-F9ED-186F-08899A45FB7D}"/>
              </a:ext>
            </a:extLst>
          </p:cNvPr>
          <p:cNvPicPr>
            <a:picLocks noChangeArrowheads="1"/>
          </p:cNvPicPr>
          <p:nvPr/>
        </p:nvPicPr>
        <p:blipFill>
          <a:blip r:embed="rId10"/>
          <a:srcRect/>
          <a:stretch/>
        </p:blipFill>
        <p:spPr>
          <a:xfrm>
            <a:off x="437640" y="3104581"/>
            <a:ext cx="864469" cy="642587"/>
          </a:xfrm>
          <a:prstGeom prst="rect">
            <a:avLst/>
          </a:prstGeom>
          <a:noFill/>
        </p:spPr>
      </p:pic>
      <p:pic>
        <p:nvPicPr>
          <p:cNvPr id="20" name="Picture 2939">
            <a:extLst>
              <a:ext uri="{FF2B5EF4-FFF2-40B4-BE49-F238E27FC236}">
                <a16:creationId xmlns:a16="http://schemas.microsoft.com/office/drawing/2014/main" id="{35B640D5-6EE7-7955-A891-E16DE31A42C7}"/>
              </a:ext>
            </a:extLst>
          </p:cNvPr>
          <p:cNvPicPr>
            <a:picLocks noChangeArrowheads="1"/>
          </p:cNvPicPr>
          <p:nvPr/>
        </p:nvPicPr>
        <p:blipFill>
          <a:blip r:embed="rId12"/>
          <a:srcRect/>
          <a:stretch/>
        </p:blipFill>
        <p:spPr>
          <a:xfrm>
            <a:off x="3904542" y="3103485"/>
            <a:ext cx="858718" cy="636316"/>
          </a:xfrm>
          <a:prstGeom prst="rect">
            <a:avLst/>
          </a:prstGeom>
          <a:noFill/>
        </p:spPr>
      </p:pic>
      <p:pic>
        <p:nvPicPr>
          <p:cNvPr id="21" name="Picture 2944">
            <a:extLst>
              <a:ext uri="{FF2B5EF4-FFF2-40B4-BE49-F238E27FC236}">
                <a16:creationId xmlns:a16="http://schemas.microsoft.com/office/drawing/2014/main" id="{0E569B4C-A893-A2CF-514B-FBBC0F91E3D3}"/>
              </a:ext>
            </a:extLst>
          </p:cNvPr>
          <p:cNvPicPr>
            <a:picLocks noChangeArrowheads="1"/>
          </p:cNvPicPr>
          <p:nvPr/>
        </p:nvPicPr>
        <p:blipFill>
          <a:blip r:embed="rId11"/>
          <a:srcRect/>
          <a:stretch/>
        </p:blipFill>
        <p:spPr>
          <a:xfrm>
            <a:off x="5600659" y="3138794"/>
            <a:ext cx="924222" cy="572137"/>
          </a:xfrm>
          <a:prstGeom prst="rect">
            <a:avLst/>
          </a:prstGeom>
          <a:noFill/>
        </p:spPr>
      </p:pic>
      <p:pic>
        <p:nvPicPr>
          <p:cNvPr id="22" name="Picture 2944">
            <a:extLst>
              <a:ext uri="{FF2B5EF4-FFF2-40B4-BE49-F238E27FC236}">
                <a16:creationId xmlns:a16="http://schemas.microsoft.com/office/drawing/2014/main" id="{187C56FB-F088-E1B0-0641-FA321E87A869}"/>
              </a:ext>
            </a:extLst>
          </p:cNvPr>
          <p:cNvPicPr>
            <a:picLocks noChangeArrowheads="1"/>
          </p:cNvPicPr>
          <p:nvPr/>
        </p:nvPicPr>
        <p:blipFill>
          <a:blip r:embed="rId11"/>
          <a:srcRect/>
          <a:stretch/>
        </p:blipFill>
        <p:spPr>
          <a:xfrm>
            <a:off x="9101809" y="3183112"/>
            <a:ext cx="949749" cy="587940"/>
          </a:xfrm>
          <a:prstGeom prst="rect">
            <a:avLst/>
          </a:prstGeom>
          <a:noFill/>
        </p:spPr>
      </p:pic>
      <p:pic>
        <p:nvPicPr>
          <p:cNvPr id="2958" name="Picture 2958"/>
          <p:cNvPicPr>
            <a:picLocks noChangeArrowheads="1"/>
          </p:cNvPicPr>
          <p:nvPr/>
        </p:nvPicPr>
        <p:blipFill>
          <a:blip r:embed="rId13"/>
          <a:srcRect/>
          <a:stretch/>
        </p:blipFill>
        <p:spPr>
          <a:xfrm>
            <a:off x="6444014" y="3555414"/>
            <a:ext cx="182880" cy="182880"/>
          </a:xfrm>
          <a:prstGeom prst="rect">
            <a:avLst/>
          </a:prstGeom>
          <a:noFill/>
        </p:spPr>
      </p:pic>
      <p:pic>
        <p:nvPicPr>
          <p:cNvPr id="326" name="Picture 2993">
            <a:extLst>
              <a:ext uri="{FF2B5EF4-FFF2-40B4-BE49-F238E27FC236}">
                <a16:creationId xmlns:a16="http://schemas.microsoft.com/office/drawing/2014/main" id="{7733DA3C-23AA-4287-8594-AA56F120E126}"/>
              </a:ext>
            </a:extLst>
          </p:cNvPr>
          <p:cNvPicPr>
            <a:picLocks noChangeArrowheads="1"/>
          </p:cNvPicPr>
          <p:nvPr/>
        </p:nvPicPr>
        <p:blipFill>
          <a:blip r:embed="rId14"/>
          <a:srcRect/>
          <a:stretch/>
        </p:blipFill>
        <p:spPr>
          <a:xfrm>
            <a:off x="9971358" y="3615491"/>
            <a:ext cx="182880" cy="182880"/>
          </a:xfrm>
          <a:prstGeom prst="rect">
            <a:avLst/>
          </a:prstGeom>
          <a:noFill/>
        </p:spPr>
      </p:pic>
      <p:pic>
        <p:nvPicPr>
          <p:cNvPr id="2959" name="Picture 2959"/>
          <p:cNvPicPr>
            <a:picLocks noChangeArrowheads="1"/>
          </p:cNvPicPr>
          <p:nvPr/>
        </p:nvPicPr>
        <p:blipFill>
          <a:blip r:embed="rId13"/>
          <a:srcRect/>
          <a:stretch/>
        </p:blipFill>
        <p:spPr>
          <a:xfrm>
            <a:off x="6428055" y="2499161"/>
            <a:ext cx="182880" cy="182880"/>
          </a:xfrm>
          <a:prstGeom prst="rect">
            <a:avLst/>
          </a:prstGeom>
          <a:noFill/>
        </p:spPr>
      </p:pic>
      <p:pic>
        <p:nvPicPr>
          <p:cNvPr id="2940" name="Picture 2940"/>
          <p:cNvPicPr>
            <a:picLocks noChangeArrowheads="1"/>
          </p:cNvPicPr>
          <p:nvPr/>
        </p:nvPicPr>
        <p:blipFill>
          <a:blip r:embed="rId15"/>
          <a:srcRect/>
          <a:stretch/>
        </p:blipFill>
        <p:spPr>
          <a:xfrm>
            <a:off x="4746593" y="3600348"/>
            <a:ext cx="182880" cy="182880"/>
          </a:xfrm>
          <a:prstGeom prst="rect">
            <a:avLst/>
          </a:prstGeom>
          <a:noFill/>
        </p:spPr>
      </p:pic>
      <p:pic>
        <p:nvPicPr>
          <p:cNvPr id="17" name="Picture 16">
            <a:extLst>
              <a:ext uri="{FF2B5EF4-FFF2-40B4-BE49-F238E27FC236}">
                <a16:creationId xmlns:a16="http://schemas.microsoft.com/office/drawing/2014/main" id="{2EB91A91-45AA-EA08-34E4-ED0FD88B205A}"/>
              </a:ext>
            </a:extLst>
          </p:cNvPr>
          <p:cNvPicPr>
            <a:picLocks noChangeAspect="1"/>
          </p:cNvPicPr>
          <p:nvPr/>
        </p:nvPicPr>
        <p:blipFill>
          <a:blip r:embed="rId16"/>
          <a:stretch>
            <a:fillRect/>
          </a:stretch>
        </p:blipFill>
        <p:spPr>
          <a:xfrm>
            <a:off x="1274346" y="3610227"/>
            <a:ext cx="182880" cy="182880"/>
          </a:xfrm>
          <a:prstGeom prst="rect">
            <a:avLst/>
          </a:prstGeom>
        </p:spPr>
      </p:pic>
      <p:pic>
        <p:nvPicPr>
          <p:cNvPr id="2950" name="Picture 2950"/>
          <p:cNvPicPr>
            <a:picLocks noChangeArrowheads="1"/>
          </p:cNvPicPr>
          <p:nvPr/>
        </p:nvPicPr>
        <p:blipFill>
          <a:blip r:embed="rId17"/>
          <a:srcRect/>
          <a:stretch/>
        </p:blipFill>
        <p:spPr>
          <a:xfrm>
            <a:off x="8268743" y="2486195"/>
            <a:ext cx="182880" cy="182880"/>
          </a:xfrm>
          <a:prstGeom prst="rect">
            <a:avLst/>
          </a:prstGeom>
          <a:noFill/>
        </p:spPr>
      </p:pic>
      <p:pic>
        <p:nvPicPr>
          <p:cNvPr id="2952" name="Picture 2952"/>
          <p:cNvPicPr>
            <a:picLocks noChangeArrowheads="1"/>
          </p:cNvPicPr>
          <p:nvPr/>
        </p:nvPicPr>
        <p:blipFill>
          <a:blip r:embed="rId18"/>
          <a:srcRect/>
          <a:stretch/>
        </p:blipFill>
        <p:spPr>
          <a:xfrm>
            <a:off x="10016498" y="2468650"/>
            <a:ext cx="182880" cy="182880"/>
          </a:xfrm>
          <a:prstGeom prst="rect">
            <a:avLst/>
          </a:prstGeom>
          <a:noFill/>
        </p:spPr>
      </p:pic>
      <p:pic>
        <p:nvPicPr>
          <p:cNvPr id="14" name="Picture 13" descr="Icon&#10;&#10;Description automatically generated">
            <a:extLst>
              <a:ext uri="{FF2B5EF4-FFF2-40B4-BE49-F238E27FC236}">
                <a16:creationId xmlns:a16="http://schemas.microsoft.com/office/drawing/2014/main" id="{224627A7-E536-F5B3-E180-55FEC849EBD9}"/>
              </a:ext>
            </a:extLst>
          </p:cNvPr>
          <p:cNvPicPr>
            <a:picLocks noChangeAspect="1"/>
          </p:cNvPicPr>
          <p:nvPr/>
        </p:nvPicPr>
        <p:blipFill>
          <a:blip r:embed="rId19"/>
          <a:stretch>
            <a:fillRect/>
          </a:stretch>
        </p:blipFill>
        <p:spPr>
          <a:xfrm>
            <a:off x="9982979" y="4709100"/>
            <a:ext cx="365212" cy="393307"/>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9B94E71-1AF0-9585-1D5C-5DF661A69D87}"/>
              </a:ext>
            </a:extLst>
          </p:cNvPr>
          <p:cNvPicPr>
            <a:picLocks noChangeAspect="1"/>
          </p:cNvPicPr>
          <p:nvPr/>
        </p:nvPicPr>
        <p:blipFill>
          <a:blip r:embed="rId20"/>
          <a:stretch>
            <a:fillRect/>
          </a:stretch>
        </p:blipFill>
        <p:spPr>
          <a:xfrm>
            <a:off x="3112313" y="5466064"/>
            <a:ext cx="1147290" cy="313576"/>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1520B41F-4F4A-1D21-A272-AECDC28C90AE}"/>
              </a:ext>
            </a:extLst>
          </p:cNvPr>
          <p:cNvPicPr>
            <a:picLocks noChangeAspect="1"/>
          </p:cNvPicPr>
          <p:nvPr/>
        </p:nvPicPr>
        <p:blipFill>
          <a:blip r:embed="rId21"/>
          <a:stretch>
            <a:fillRect/>
          </a:stretch>
        </p:blipFill>
        <p:spPr>
          <a:xfrm>
            <a:off x="10691201" y="2897241"/>
            <a:ext cx="1104490" cy="895866"/>
          </a:xfrm>
          <a:prstGeom prst="rect">
            <a:avLst/>
          </a:prstGeom>
        </p:spPr>
      </p:pic>
      <p:pic>
        <p:nvPicPr>
          <p:cNvPr id="43" name="Picture 2941">
            <a:extLst>
              <a:ext uri="{FF2B5EF4-FFF2-40B4-BE49-F238E27FC236}">
                <a16:creationId xmlns:a16="http://schemas.microsoft.com/office/drawing/2014/main" id="{3696BFEC-F4DD-19AA-9669-06DD4BA34BD6}"/>
              </a:ext>
            </a:extLst>
          </p:cNvPr>
          <p:cNvPicPr>
            <a:picLocks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a:xfrm>
            <a:off x="10661277" y="2189896"/>
            <a:ext cx="987316" cy="439136"/>
          </a:xfrm>
          <a:prstGeom prst="rect">
            <a:avLst/>
          </a:prstGeom>
          <a:noFill/>
        </p:spPr>
      </p:pic>
      <p:pic>
        <p:nvPicPr>
          <p:cNvPr id="44" name="Picture 2946">
            <a:extLst>
              <a:ext uri="{FF2B5EF4-FFF2-40B4-BE49-F238E27FC236}">
                <a16:creationId xmlns:a16="http://schemas.microsoft.com/office/drawing/2014/main" id="{4C964B15-137F-B7A3-3EF1-E379D1E4CAC4}"/>
              </a:ext>
            </a:extLst>
          </p:cNvPr>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4782089" y="4689298"/>
            <a:ext cx="1149324" cy="279367"/>
          </a:xfrm>
          <a:prstGeom prst="rect">
            <a:avLst/>
          </a:prstGeom>
          <a:noFill/>
        </p:spPr>
      </p:pic>
      <p:pic>
        <p:nvPicPr>
          <p:cNvPr id="45" name="Picture 2948">
            <a:extLst>
              <a:ext uri="{FF2B5EF4-FFF2-40B4-BE49-F238E27FC236}">
                <a16:creationId xmlns:a16="http://schemas.microsoft.com/office/drawing/2014/main" id="{34304F71-0697-F570-8658-75D1EF921B4B}"/>
              </a:ext>
            </a:extLst>
          </p:cNvPr>
          <p:cNvPicPr>
            <a:picLocks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a:xfrm>
            <a:off x="3358952" y="4725492"/>
            <a:ext cx="693636" cy="327383"/>
          </a:xfrm>
          <a:prstGeom prst="rect">
            <a:avLst/>
          </a:prstGeom>
          <a:noFill/>
        </p:spPr>
      </p:pic>
      <p:pic>
        <p:nvPicPr>
          <p:cNvPr id="47" name="Picture 2954">
            <a:extLst>
              <a:ext uri="{FF2B5EF4-FFF2-40B4-BE49-F238E27FC236}">
                <a16:creationId xmlns:a16="http://schemas.microsoft.com/office/drawing/2014/main" id="{23CBA70F-A483-C199-6024-D3757E9BD646}"/>
              </a:ext>
            </a:extLst>
          </p:cNvPr>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8414690" y="4768136"/>
            <a:ext cx="838788" cy="242096"/>
          </a:xfrm>
          <a:prstGeom prst="rect">
            <a:avLst/>
          </a:prstGeom>
          <a:noFill/>
        </p:spPr>
      </p:pic>
      <p:pic>
        <p:nvPicPr>
          <p:cNvPr id="49" name="Picture 2956">
            <a:extLst>
              <a:ext uri="{FF2B5EF4-FFF2-40B4-BE49-F238E27FC236}">
                <a16:creationId xmlns:a16="http://schemas.microsoft.com/office/drawing/2014/main" id="{C1FBA0A3-3617-4F48-4DDB-B9B59C09E721}"/>
              </a:ext>
            </a:extLst>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3413960" y="6226048"/>
            <a:ext cx="698582" cy="360344"/>
          </a:xfrm>
          <a:prstGeom prst="rect">
            <a:avLst/>
          </a:prstGeom>
          <a:noFill/>
        </p:spPr>
      </p:pic>
      <p:pic>
        <p:nvPicPr>
          <p:cNvPr id="50" name="Picture 2957">
            <a:extLst>
              <a:ext uri="{FF2B5EF4-FFF2-40B4-BE49-F238E27FC236}">
                <a16:creationId xmlns:a16="http://schemas.microsoft.com/office/drawing/2014/main" id="{49215907-0A5A-04DA-89FE-05BB82D4B46C}"/>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6891095" y="6310240"/>
            <a:ext cx="514607" cy="291681"/>
          </a:xfrm>
          <a:prstGeom prst="rect">
            <a:avLst/>
          </a:prstGeom>
          <a:noFill/>
        </p:spPr>
      </p:pic>
      <p:pic>
        <p:nvPicPr>
          <p:cNvPr id="54" name="Picture 3004">
            <a:extLst>
              <a:ext uri="{FF2B5EF4-FFF2-40B4-BE49-F238E27FC236}">
                <a16:creationId xmlns:a16="http://schemas.microsoft.com/office/drawing/2014/main" id="{09D9A4BC-0FC8-0343-5689-BA8D70E95EE4}"/>
              </a:ext>
            </a:extLst>
          </p:cNvPr>
          <p:cNvPicPr>
            <a:picLocks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a:xfrm>
            <a:off x="196369" y="5364226"/>
            <a:ext cx="963778" cy="491994"/>
          </a:xfrm>
          <a:prstGeom prst="rect">
            <a:avLst/>
          </a:prstGeom>
          <a:noFill/>
        </p:spPr>
      </p:pic>
      <p:pic>
        <p:nvPicPr>
          <p:cNvPr id="55" name="Picture 3005">
            <a:extLst>
              <a:ext uri="{FF2B5EF4-FFF2-40B4-BE49-F238E27FC236}">
                <a16:creationId xmlns:a16="http://schemas.microsoft.com/office/drawing/2014/main" id="{A64617AA-9EBC-516B-B858-211702FFE699}"/>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5120217" y="6154519"/>
            <a:ext cx="548312" cy="603122"/>
          </a:xfrm>
          <a:prstGeom prst="rect">
            <a:avLst/>
          </a:prstGeom>
          <a:noFill/>
        </p:spPr>
      </p:pic>
      <p:pic>
        <p:nvPicPr>
          <p:cNvPr id="58" name="Picture 3011">
            <a:extLst>
              <a:ext uri="{FF2B5EF4-FFF2-40B4-BE49-F238E27FC236}">
                <a16:creationId xmlns:a16="http://schemas.microsoft.com/office/drawing/2014/main" id="{0FFE63D0-92C1-C849-B236-3F28C685EB3C}"/>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1867948" y="6178157"/>
            <a:ext cx="603380" cy="379469"/>
          </a:xfrm>
          <a:prstGeom prst="rect">
            <a:avLst/>
          </a:prstGeom>
          <a:noFill/>
        </p:spPr>
      </p:pic>
      <p:pic>
        <p:nvPicPr>
          <p:cNvPr id="63" name="Picture 3017">
            <a:extLst>
              <a:ext uri="{FF2B5EF4-FFF2-40B4-BE49-F238E27FC236}">
                <a16:creationId xmlns:a16="http://schemas.microsoft.com/office/drawing/2014/main" id="{2CE9FD0B-7DAB-12F3-7CF9-EDE4FCF04EED}"/>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8495149" y="6245231"/>
            <a:ext cx="798732" cy="360133"/>
          </a:xfrm>
          <a:prstGeom prst="rect">
            <a:avLst/>
          </a:prstGeom>
          <a:noFill/>
        </p:spPr>
      </p:pic>
      <p:pic>
        <p:nvPicPr>
          <p:cNvPr id="128" name="Picture 3018">
            <a:extLst>
              <a:ext uri="{FF2B5EF4-FFF2-40B4-BE49-F238E27FC236}">
                <a16:creationId xmlns:a16="http://schemas.microsoft.com/office/drawing/2014/main" id="{84CDB031-BDDA-4E75-E5FA-B9AD41891DFB}"/>
              </a:ext>
            </a:extLst>
          </p:cNvPr>
          <p:cNvPicPr>
            <a:picLocks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a:xfrm>
            <a:off x="10012688" y="6169990"/>
            <a:ext cx="392639" cy="472460"/>
          </a:xfrm>
          <a:prstGeom prst="rect">
            <a:avLst/>
          </a:prstGeom>
          <a:noFill/>
        </p:spPr>
      </p:pic>
      <p:pic>
        <p:nvPicPr>
          <p:cNvPr id="148" name="Picture 2986">
            <a:extLst>
              <a:ext uri="{FF2B5EF4-FFF2-40B4-BE49-F238E27FC236}">
                <a16:creationId xmlns:a16="http://schemas.microsoft.com/office/drawing/2014/main" id="{1EA5268D-3B95-8D38-952E-8E230DCFCB42}"/>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311929" y="6226048"/>
            <a:ext cx="848218" cy="230846"/>
          </a:xfrm>
          <a:prstGeom prst="rect">
            <a:avLst/>
          </a:prstGeom>
          <a:noFill/>
        </p:spPr>
      </p:pic>
      <p:pic>
        <p:nvPicPr>
          <p:cNvPr id="152" name="Picture 2995">
            <a:extLst>
              <a:ext uri="{FF2B5EF4-FFF2-40B4-BE49-F238E27FC236}">
                <a16:creationId xmlns:a16="http://schemas.microsoft.com/office/drawing/2014/main" id="{015887CE-F5B6-AA11-1776-9C2A7737FDEA}"/>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11004103" y="5435735"/>
            <a:ext cx="856112" cy="374845"/>
          </a:xfrm>
          <a:prstGeom prst="rect">
            <a:avLst/>
          </a:prstGeom>
          <a:noFill/>
        </p:spPr>
      </p:pic>
      <p:pic>
        <p:nvPicPr>
          <p:cNvPr id="153" name="Picture 2996">
            <a:extLst>
              <a:ext uri="{FF2B5EF4-FFF2-40B4-BE49-F238E27FC236}">
                <a16:creationId xmlns:a16="http://schemas.microsoft.com/office/drawing/2014/main" id="{98A3B571-2E8F-A620-F2F5-05CC3283CA7F}"/>
              </a:ext>
            </a:extLst>
          </p:cNvPr>
          <p:cNvPicPr>
            <a:picLocks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a:xfrm>
            <a:off x="1765900" y="5505040"/>
            <a:ext cx="919625" cy="351180"/>
          </a:xfrm>
          <a:prstGeom prst="rect">
            <a:avLst/>
          </a:prstGeom>
          <a:noFill/>
        </p:spPr>
      </p:pic>
      <p:pic>
        <p:nvPicPr>
          <p:cNvPr id="161" name="Picture 160" descr="Logo, company name&#10;&#10;Description automatically generated">
            <a:extLst>
              <a:ext uri="{FF2B5EF4-FFF2-40B4-BE49-F238E27FC236}">
                <a16:creationId xmlns:a16="http://schemas.microsoft.com/office/drawing/2014/main" id="{CF72E7CC-989E-61F9-BB69-4EB26F74B9DF}"/>
              </a:ext>
            </a:extLst>
          </p:cNvPr>
          <p:cNvPicPr>
            <a:picLocks noChangeAspect="1"/>
          </p:cNvPicPr>
          <p:nvPr/>
        </p:nvPicPr>
        <p:blipFill>
          <a:blip r:embed="rId36"/>
          <a:stretch>
            <a:fillRect/>
          </a:stretch>
        </p:blipFill>
        <p:spPr>
          <a:xfrm>
            <a:off x="1709826" y="4474020"/>
            <a:ext cx="919625" cy="709921"/>
          </a:xfrm>
          <a:prstGeom prst="rect">
            <a:avLst/>
          </a:prstGeom>
        </p:spPr>
      </p:pic>
      <p:pic>
        <p:nvPicPr>
          <p:cNvPr id="162" name="Picture 3008">
            <a:extLst>
              <a:ext uri="{FF2B5EF4-FFF2-40B4-BE49-F238E27FC236}">
                <a16:creationId xmlns:a16="http://schemas.microsoft.com/office/drawing/2014/main" id="{847AC6B1-D75E-5B37-7CB0-D02E85F6C236}"/>
              </a:ext>
            </a:extLst>
          </p:cNvPr>
          <p:cNvPicPr>
            <a:picLocks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a:xfrm>
            <a:off x="9918443" y="5373963"/>
            <a:ext cx="515229" cy="480059"/>
          </a:xfrm>
          <a:prstGeom prst="rect">
            <a:avLst/>
          </a:prstGeom>
          <a:noFill/>
        </p:spPr>
      </p:pic>
      <p:pic>
        <p:nvPicPr>
          <p:cNvPr id="163" name="Picture 2947">
            <a:extLst>
              <a:ext uri="{FF2B5EF4-FFF2-40B4-BE49-F238E27FC236}">
                <a16:creationId xmlns:a16="http://schemas.microsoft.com/office/drawing/2014/main" id="{C15D20DF-B617-CE66-FFB4-5EFACB8BEB54}"/>
              </a:ext>
            </a:extLst>
          </p:cNvPr>
          <p:cNvPicPr>
            <a:picLocks noChangeArrowheads="1"/>
          </p:cNvPicPr>
          <p:nvPr/>
        </p:nvPicPr>
        <p:blipFill>
          <a:blip r:embed="rId38"/>
          <a:srcRect/>
          <a:stretch/>
        </p:blipFill>
        <p:spPr>
          <a:xfrm>
            <a:off x="6660914" y="4660184"/>
            <a:ext cx="1024275" cy="420025"/>
          </a:xfrm>
          <a:prstGeom prst="rect">
            <a:avLst/>
          </a:prstGeom>
          <a:noFill/>
        </p:spPr>
      </p:pic>
      <p:grpSp>
        <p:nvGrpSpPr>
          <p:cNvPr id="2" name="Group 1">
            <a:extLst>
              <a:ext uri="{FF2B5EF4-FFF2-40B4-BE49-F238E27FC236}">
                <a16:creationId xmlns:a16="http://schemas.microsoft.com/office/drawing/2014/main" id="{60860147-E14C-197A-3CA8-F74B109CEF8E}"/>
              </a:ext>
            </a:extLst>
          </p:cNvPr>
          <p:cNvGrpSpPr/>
          <p:nvPr/>
        </p:nvGrpSpPr>
        <p:grpSpPr>
          <a:xfrm>
            <a:off x="4915293" y="5295053"/>
            <a:ext cx="1030582" cy="655598"/>
            <a:chOff x="5712551" y="5496733"/>
            <a:chExt cx="1030582" cy="655598"/>
          </a:xfrm>
        </p:grpSpPr>
        <p:pic>
          <p:nvPicPr>
            <p:cNvPr id="59" name="Picture 3012">
              <a:extLst>
                <a:ext uri="{FF2B5EF4-FFF2-40B4-BE49-F238E27FC236}">
                  <a16:creationId xmlns:a16="http://schemas.microsoft.com/office/drawing/2014/main" id="{4C2D4DFE-5E09-BF5F-42C0-3265E4991C49}"/>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5979344" y="5496733"/>
              <a:ext cx="423379" cy="493776"/>
            </a:xfrm>
            <a:prstGeom prst="rect">
              <a:avLst/>
            </a:prstGeom>
            <a:noFill/>
          </p:spPr>
        </p:pic>
        <p:sp>
          <p:nvSpPr>
            <p:cNvPr id="170" name="TextBox 169">
              <a:extLst>
                <a:ext uri="{FF2B5EF4-FFF2-40B4-BE49-F238E27FC236}">
                  <a16:creationId xmlns:a16="http://schemas.microsoft.com/office/drawing/2014/main" id="{74F8B761-A1D3-BE4C-A4E8-0D6E87196E37}"/>
                </a:ext>
              </a:extLst>
            </p:cNvPr>
            <p:cNvSpPr txBox="1"/>
            <p:nvPr/>
          </p:nvSpPr>
          <p:spPr>
            <a:xfrm>
              <a:off x="5712551" y="5921499"/>
              <a:ext cx="1030582" cy="230832"/>
            </a:xfrm>
            <a:prstGeom prst="rect">
              <a:avLst/>
            </a:prstGeom>
            <a:noFill/>
          </p:spPr>
          <p:txBody>
            <a:bodyPr wrap="square" rtlCol="0">
              <a:spAutoFit/>
            </a:bodyPr>
            <a:lstStyle/>
            <a:p>
              <a:pPr algn="ctr"/>
              <a:r>
                <a:rPr lang="en-US" sz="900"/>
                <a:t>Ministry of Justice</a:t>
              </a:r>
              <a:endParaRPr lang="en-US" sz="2400"/>
            </a:p>
          </p:txBody>
        </p:sp>
      </p:grpSp>
      <p:pic>
        <p:nvPicPr>
          <p:cNvPr id="173" name="Picture 2987">
            <a:extLst>
              <a:ext uri="{FF2B5EF4-FFF2-40B4-BE49-F238E27FC236}">
                <a16:creationId xmlns:a16="http://schemas.microsoft.com/office/drawing/2014/main" id="{95B63A0F-494D-5CF1-E45B-3BEA58CB2373}"/>
              </a:ext>
            </a:extLst>
          </p:cNvPr>
          <p:cNvPicPr>
            <a:picLocks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a:xfrm>
            <a:off x="11028471" y="6240929"/>
            <a:ext cx="807375" cy="315037"/>
          </a:xfrm>
          <a:prstGeom prst="rect">
            <a:avLst/>
          </a:prstGeom>
          <a:noFill/>
        </p:spPr>
      </p:pic>
      <p:sp>
        <p:nvSpPr>
          <p:cNvPr id="9" name="Freeform 2911">
            <a:extLst>
              <a:ext uri="{FF2B5EF4-FFF2-40B4-BE49-F238E27FC236}">
                <a16:creationId xmlns:a16="http://schemas.microsoft.com/office/drawing/2014/main" id="{893689D9-FB7B-340B-1D8A-3C970C112950}"/>
              </a:ext>
            </a:extLst>
          </p:cNvPr>
          <p:cNvSpPr/>
          <p:nvPr/>
        </p:nvSpPr>
        <p:spPr>
          <a:xfrm>
            <a:off x="3921665" y="514350"/>
            <a:ext cx="4302516" cy="0"/>
          </a:xfrm>
          <a:custGeom>
            <a:avLst/>
            <a:gdLst/>
            <a:ahLst/>
            <a:cxnLst/>
            <a:rect l="0" t="0" r="0" b="0"/>
            <a:pathLst>
              <a:path w="6214745">
                <a:moveTo>
                  <a:pt x="0" y="0"/>
                </a:moveTo>
                <a:lnTo>
                  <a:pt x="6214745" y="0"/>
                </a:lnTo>
              </a:path>
            </a:pathLst>
          </a:custGeom>
          <a:noFill/>
          <a:ln w="38100" cap="flat" cmpd="sng">
            <a:solidFill>
              <a:srgbClr val="0072CE">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7449FA29-87FA-CE2B-28D3-C50D01CAD570}"/>
              </a:ext>
            </a:extLst>
          </p:cNvPr>
          <p:cNvPicPr>
            <a:picLocks noChangeAspect="1"/>
          </p:cNvPicPr>
          <p:nvPr/>
        </p:nvPicPr>
        <p:blipFill rotWithShape="1">
          <a:blip r:embed="rId41">
            <a:extLst>
              <a:ext uri="{BEBA8EAE-BF5A-486C-A8C5-ECC9F3942E4B}">
                <a14:imgProps xmlns:a14="http://schemas.microsoft.com/office/drawing/2010/main">
                  <a14:imgLayer r:embed="rId42">
                    <a14:imgEffect>
                      <a14:saturation sat="0"/>
                    </a14:imgEffect>
                  </a14:imgLayer>
                </a14:imgProps>
              </a:ext>
            </a:extLst>
          </a:blip>
          <a:srcRect b="30778"/>
          <a:stretch/>
        </p:blipFill>
        <p:spPr>
          <a:xfrm>
            <a:off x="-3507" y="-61262"/>
            <a:ext cx="12191634" cy="1538399"/>
          </a:xfrm>
          <a:prstGeom prst="rect">
            <a:avLst/>
          </a:prstGeom>
        </p:spPr>
      </p:pic>
      <p:sp>
        <p:nvSpPr>
          <p:cNvPr id="15" name="Freeform 3088">
            <a:extLst>
              <a:ext uri="{FF2B5EF4-FFF2-40B4-BE49-F238E27FC236}">
                <a16:creationId xmlns:a16="http://schemas.microsoft.com/office/drawing/2014/main" id="{AB7D5F00-42FA-C200-CE68-380282E81FD8}"/>
              </a:ext>
            </a:extLst>
          </p:cNvPr>
          <p:cNvSpPr/>
          <p:nvPr/>
        </p:nvSpPr>
        <p:spPr>
          <a:xfrm>
            <a:off x="1446663" y="354842"/>
            <a:ext cx="9334794" cy="837301"/>
          </a:xfrm>
          <a:custGeom>
            <a:avLst/>
            <a:gdLst/>
            <a:ahLst/>
            <a:cxnLst/>
            <a:rect l="0" t="0" r="0" b="0"/>
            <a:pathLst>
              <a:path w="6637008" h="2215985">
                <a:moveTo>
                  <a:pt x="0" y="2215985"/>
                </a:moveTo>
                <a:lnTo>
                  <a:pt x="6637008" y="2215985"/>
                </a:lnTo>
                <a:lnTo>
                  <a:pt x="6637008" y="0"/>
                </a:lnTo>
                <a:lnTo>
                  <a:pt x="0" y="0"/>
                </a:lnTo>
                <a:lnTo>
                  <a:pt x="0" y="2215985"/>
                </a:lnTo>
                <a:close/>
              </a:path>
            </a:pathLst>
          </a:custGeom>
          <a:solidFill>
            <a:srgbClr val="0072CE">
              <a:alpha val="7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algn="r" defTabSz="914400" rtl="1" eaLnBrk="1" latinLnBrk="0" hangingPunct="1"/>
            <a:endParaRPr lang="en-US" sz="1246"/>
          </a:p>
        </p:txBody>
      </p:sp>
      <p:sp>
        <p:nvSpPr>
          <p:cNvPr id="23" name="TextBox 22">
            <a:extLst>
              <a:ext uri="{FF2B5EF4-FFF2-40B4-BE49-F238E27FC236}">
                <a16:creationId xmlns:a16="http://schemas.microsoft.com/office/drawing/2014/main" id="{5261FE5E-BA3C-5729-62A6-8DF2012EE382}"/>
              </a:ext>
            </a:extLst>
          </p:cNvPr>
          <p:cNvSpPr txBox="1"/>
          <p:nvPr/>
        </p:nvSpPr>
        <p:spPr>
          <a:xfrm>
            <a:off x="3565029" y="448937"/>
            <a:ext cx="4846283" cy="646331"/>
          </a:xfrm>
          <a:prstGeom prst="rect">
            <a:avLst/>
          </a:prstGeom>
          <a:noFill/>
        </p:spPr>
        <p:txBody>
          <a:bodyPr wrap="square" lIns="91440" tIns="45720" rIns="91440" bIns="45720" rtlCol="0" anchor="t">
            <a:spAutoFit/>
          </a:bodyPr>
          <a:lstStyle/>
          <a:p>
            <a:pPr algn="ctr"/>
            <a:r>
              <a:rPr lang="en-US" sz="3600" b="1">
                <a:solidFill>
                  <a:schemeClr val="bg1"/>
                </a:solidFill>
                <a:latin typeface="Segoe UI"/>
                <a:cs typeface="Segoe UI"/>
              </a:rPr>
              <a:t>Our Clients</a:t>
            </a:r>
            <a:endParaRPr lang="en-US" sz="3046" b="1">
              <a:solidFill>
                <a:schemeClr val="bg1"/>
              </a:solidFill>
              <a:latin typeface="Segoe UI" panose="020B0502040204020203" pitchFamily="34" charset="0"/>
              <a:cs typeface="Segoe UI" panose="020B0502040204020203" pitchFamily="34" charset="0"/>
            </a:endParaRPr>
          </a:p>
        </p:txBody>
      </p:sp>
      <p:grpSp>
        <p:nvGrpSpPr>
          <p:cNvPr id="135" name="Group 134">
            <a:extLst>
              <a:ext uri="{FF2B5EF4-FFF2-40B4-BE49-F238E27FC236}">
                <a16:creationId xmlns:a16="http://schemas.microsoft.com/office/drawing/2014/main" id="{2BF1AE68-D35E-74C1-758B-C66CE583B05B}"/>
              </a:ext>
            </a:extLst>
          </p:cNvPr>
          <p:cNvGrpSpPr/>
          <p:nvPr/>
        </p:nvGrpSpPr>
        <p:grpSpPr>
          <a:xfrm>
            <a:off x="6625211" y="5279299"/>
            <a:ext cx="1039248" cy="661847"/>
            <a:chOff x="7078500" y="5534789"/>
            <a:chExt cx="1039248" cy="661847"/>
          </a:xfrm>
        </p:grpSpPr>
        <p:sp>
          <p:nvSpPr>
            <p:cNvPr id="169" name="TextBox 168">
              <a:extLst>
                <a:ext uri="{FF2B5EF4-FFF2-40B4-BE49-F238E27FC236}">
                  <a16:creationId xmlns:a16="http://schemas.microsoft.com/office/drawing/2014/main" id="{079104AD-CF25-EE66-77F9-F07F9A089968}"/>
                </a:ext>
              </a:extLst>
            </p:cNvPr>
            <p:cNvSpPr txBox="1"/>
            <p:nvPr/>
          </p:nvSpPr>
          <p:spPr>
            <a:xfrm>
              <a:off x="7078500" y="5965804"/>
              <a:ext cx="1039248" cy="230832"/>
            </a:xfrm>
            <a:prstGeom prst="rect">
              <a:avLst/>
            </a:prstGeom>
            <a:noFill/>
          </p:spPr>
          <p:txBody>
            <a:bodyPr wrap="square" rtlCol="0">
              <a:spAutoFit/>
            </a:bodyPr>
            <a:lstStyle/>
            <a:p>
              <a:pPr algn="ctr"/>
              <a:r>
                <a:rPr lang="en-US" sz="900"/>
                <a:t>Ministry of Labor</a:t>
              </a:r>
              <a:endParaRPr lang="en-US" sz="2400"/>
            </a:p>
          </p:txBody>
        </p:sp>
        <p:pic>
          <p:nvPicPr>
            <p:cNvPr id="131" name="Picture 3012">
              <a:extLst>
                <a:ext uri="{FF2B5EF4-FFF2-40B4-BE49-F238E27FC236}">
                  <a16:creationId xmlns:a16="http://schemas.microsoft.com/office/drawing/2014/main" id="{B06279E1-FBDB-CC1E-A7CF-B7CA1E9A4F57}"/>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7356124" y="5534789"/>
              <a:ext cx="423379" cy="493776"/>
            </a:xfrm>
            <a:prstGeom prst="rect">
              <a:avLst/>
            </a:prstGeom>
            <a:noFill/>
          </p:spPr>
        </p:pic>
      </p:grpSp>
      <p:grpSp>
        <p:nvGrpSpPr>
          <p:cNvPr id="134" name="Group 133">
            <a:extLst>
              <a:ext uri="{FF2B5EF4-FFF2-40B4-BE49-F238E27FC236}">
                <a16:creationId xmlns:a16="http://schemas.microsoft.com/office/drawing/2014/main" id="{69127B80-E9E5-0CF4-F208-ACF3CD7099B9}"/>
              </a:ext>
            </a:extLst>
          </p:cNvPr>
          <p:cNvGrpSpPr/>
          <p:nvPr/>
        </p:nvGrpSpPr>
        <p:grpSpPr>
          <a:xfrm>
            <a:off x="8327464" y="5284531"/>
            <a:ext cx="1067116" cy="651383"/>
            <a:chOff x="8462030" y="5537012"/>
            <a:chExt cx="1067116" cy="651383"/>
          </a:xfrm>
        </p:grpSpPr>
        <p:sp>
          <p:nvSpPr>
            <p:cNvPr id="166" name="TextBox 165">
              <a:extLst>
                <a:ext uri="{FF2B5EF4-FFF2-40B4-BE49-F238E27FC236}">
                  <a16:creationId xmlns:a16="http://schemas.microsoft.com/office/drawing/2014/main" id="{6AD688FD-54DB-AA20-AA11-FA3025423C46}"/>
                </a:ext>
              </a:extLst>
            </p:cNvPr>
            <p:cNvSpPr txBox="1"/>
            <p:nvPr/>
          </p:nvSpPr>
          <p:spPr>
            <a:xfrm>
              <a:off x="8462030" y="5957563"/>
              <a:ext cx="1067116" cy="230832"/>
            </a:xfrm>
            <a:prstGeom prst="rect">
              <a:avLst/>
            </a:prstGeom>
            <a:noFill/>
          </p:spPr>
          <p:txBody>
            <a:bodyPr wrap="square" rtlCol="0">
              <a:spAutoFit/>
            </a:bodyPr>
            <a:lstStyle/>
            <a:p>
              <a:pPr algn="ctr"/>
              <a:r>
                <a:rPr lang="en-US" sz="900"/>
                <a:t>Ministry of Water</a:t>
              </a:r>
              <a:endParaRPr lang="en-US" sz="2400"/>
            </a:p>
          </p:txBody>
        </p:sp>
        <p:pic>
          <p:nvPicPr>
            <p:cNvPr id="132" name="Picture 3012">
              <a:extLst>
                <a:ext uri="{FF2B5EF4-FFF2-40B4-BE49-F238E27FC236}">
                  <a16:creationId xmlns:a16="http://schemas.microsoft.com/office/drawing/2014/main" id="{66A53474-5CE6-8831-9E1C-FE219609002E}"/>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8777215" y="5537012"/>
              <a:ext cx="423379" cy="493776"/>
            </a:xfrm>
            <a:prstGeom prst="rect">
              <a:avLst/>
            </a:prstGeom>
            <a:noFill/>
          </p:spPr>
        </p:pic>
      </p:grpSp>
      <p:grpSp>
        <p:nvGrpSpPr>
          <p:cNvPr id="136" name="Group 135">
            <a:extLst>
              <a:ext uri="{FF2B5EF4-FFF2-40B4-BE49-F238E27FC236}">
                <a16:creationId xmlns:a16="http://schemas.microsoft.com/office/drawing/2014/main" id="{3B84BD23-F74F-4DBB-BFBF-F985952C4F4F}"/>
              </a:ext>
            </a:extLst>
          </p:cNvPr>
          <p:cNvGrpSpPr/>
          <p:nvPr/>
        </p:nvGrpSpPr>
        <p:grpSpPr>
          <a:xfrm>
            <a:off x="387273" y="4543194"/>
            <a:ext cx="593052" cy="654004"/>
            <a:chOff x="354603" y="4670473"/>
            <a:chExt cx="593052" cy="654004"/>
          </a:xfrm>
        </p:grpSpPr>
        <p:sp>
          <p:nvSpPr>
            <p:cNvPr id="7" name="TextBox 6">
              <a:extLst>
                <a:ext uri="{FF2B5EF4-FFF2-40B4-BE49-F238E27FC236}">
                  <a16:creationId xmlns:a16="http://schemas.microsoft.com/office/drawing/2014/main" id="{18ADE23A-E67A-9E26-7876-E8EF9BD516C7}"/>
                </a:ext>
              </a:extLst>
            </p:cNvPr>
            <p:cNvSpPr txBox="1"/>
            <p:nvPr/>
          </p:nvSpPr>
          <p:spPr>
            <a:xfrm>
              <a:off x="354603" y="5100476"/>
              <a:ext cx="593052" cy="224001"/>
            </a:xfrm>
            <a:prstGeom prst="rect">
              <a:avLst/>
            </a:prstGeom>
            <a:noFill/>
          </p:spPr>
          <p:txBody>
            <a:bodyPr wrap="square" rtlCol="0">
              <a:spAutoFit/>
            </a:bodyPr>
            <a:lstStyle/>
            <a:p>
              <a:pPr algn="ctr"/>
              <a:r>
                <a:rPr lang="en-US" sz="900"/>
                <a:t>MODEE</a:t>
              </a:r>
              <a:endParaRPr lang="en-US" sz="1400"/>
            </a:p>
          </p:txBody>
        </p:sp>
        <p:pic>
          <p:nvPicPr>
            <p:cNvPr id="133" name="Picture 3012">
              <a:extLst>
                <a:ext uri="{FF2B5EF4-FFF2-40B4-BE49-F238E27FC236}">
                  <a16:creationId xmlns:a16="http://schemas.microsoft.com/office/drawing/2014/main" id="{8921AC71-A9E3-AC8C-FFC8-A89DCE8F0A73}"/>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440643" y="4670473"/>
              <a:ext cx="423379" cy="493776"/>
            </a:xfrm>
            <a:prstGeom prst="rect">
              <a:avLst/>
            </a:prstGeom>
            <a:noFill/>
          </p:spPr>
        </p:pic>
      </p:grpSp>
      <p:cxnSp>
        <p:nvCxnSpPr>
          <p:cNvPr id="6" name="Straight Connector 5">
            <a:extLst>
              <a:ext uri="{FF2B5EF4-FFF2-40B4-BE49-F238E27FC236}">
                <a16:creationId xmlns:a16="http://schemas.microsoft.com/office/drawing/2014/main" id="{9B2DDCCB-F0E5-283F-79AF-A91C8DA50B3A}"/>
              </a:ext>
            </a:extLst>
          </p:cNvPr>
          <p:cNvCxnSpPr>
            <a:cxnSpLocks/>
          </p:cNvCxnSpPr>
          <p:nvPr/>
        </p:nvCxnSpPr>
        <p:spPr>
          <a:xfrm>
            <a:off x="-3507" y="4241800"/>
            <a:ext cx="1219550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252927"/>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D20B9F3-B223-752F-17AA-27A9F60AAE9F}"/>
              </a:ext>
            </a:extLst>
          </p:cNvPr>
          <p:cNvSpPr txBox="1"/>
          <p:nvPr/>
        </p:nvSpPr>
        <p:spPr>
          <a:xfrm>
            <a:off x="4192760" y="2798458"/>
            <a:ext cx="3812792" cy="400110"/>
          </a:xfrm>
          <a:prstGeom prst="rect">
            <a:avLst/>
          </a:prstGeom>
          <a:noFill/>
        </p:spPr>
        <p:txBody>
          <a:bodyPr wrap="square" rtlCol="0">
            <a:spAutoFit/>
          </a:bodyPr>
          <a:lstStyle/>
          <a:p>
            <a:pPr algn="ctr"/>
            <a:r>
              <a:rPr lang="en-US" sz="2000">
                <a:solidFill>
                  <a:srgbClr val="434343"/>
                </a:solidFill>
              </a:rPr>
              <a:t>Your personal e-wallet </a:t>
            </a:r>
          </a:p>
        </p:txBody>
      </p:sp>
      <p:sp>
        <p:nvSpPr>
          <p:cNvPr id="7" name="TextBox 6">
            <a:extLst>
              <a:ext uri="{FF2B5EF4-FFF2-40B4-BE49-F238E27FC236}">
                <a16:creationId xmlns:a16="http://schemas.microsoft.com/office/drawing/2014/main" id="{65C0EF77-29C0-8BF2-C208-7C92E98F2431}"/>
              </a:ext>
            </a:extLst>
          </p:cNvPr>
          <p:cNvSpPr txBox="1"/>
          <p:nvPr/>
        </p:nvSpPr>
        <p:spPr>
          <a:xfrm>
            <a:off x="4672387" y="2176492"/>
            <a:ext cx="2839111" cy="646331"/>
          </a:xfrm>
          <a:prstGeom prst="rect">
            <a:avLst/>
          </a:prstGeom>
          <a:noFill/>
        </p:spPr>
        <p:txBody>
          <a:bodyPr wrap="none" rtlCol="0">
            <a:spAutoFit/>
          </a:bodyPr>
          <a:lstStyle/>
          <a:p>
            <a:r>
              <a:rPr lang="en-US" sz="3600" b="1">
                <a:solidFill>
                  <a:srgbClr val="571845"/>
                </a:solidFill>
                <a:latin typeface="Segoe UI" panose="020B0502040204020203" pitchFamily="34" charset="0"/>
                <a:cs typeface="Segoe UI" panose="020B0502040204020203" pitchFamily="34" charset="0"/>
              </a:rPr>
              <a:t>Wallet Point</a:t>
            </a:r>
          </a:p>
        </p:txBody>
      </p:sp>
      <p:sp>
        <p:nvSpPr>
          <p:cNvPr id="12" name="Rectangle 11">
            <a:extLst>
              <a:ext uri="{FF2B5EF4-FFF2-40B4-BE49-F238E27FC236}">
                <a16:creationId xmlns:a16="http://schemas.microsoft.com/office/drawing/2014/main" id="{DA07FBF3-115D-47B1-9229-C80A8935FCEF}"/>
              </a:ext>
            </a:extLst>
          </p:cNvPr>
          <p:cNvSpPr/>
          <p:nvPr/>
        </p:nvSpPr>
        <p:spPr>
          <a:xfrm>
            <a:off x="-8113" y="5999746"/>
            <a:ext cx="292083" cy="874296"/>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6034E8B9-6DDE-4CE9-B28C-7BFEA2D106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96505" y="6436894"/>
            <a:ext cx="1516536" cy="252756"/>
          </a:xfrm>
          <a:prstGeom prst="rect">
            <a:avLst/>
          </a:prstGeom>
        </p:spPr>
      </p:pic>
      <p:sp>
        <p:nvSpPr>
          <p:cNvPr id="13" name="Rectangle 12">
            <a:extLst>
              <a:ext uri="{FF2B5EF4-FFF2-40B4-BE49-F238E27FC236}">
                <a16:creationId xmlns:a16="http://schemas.microsoft.com/office/drawing/2014/main" id="{F4445C48-599A-47BD-96F3-8BD4D751F72E}"/>
              </a:ext>
            </a:extLst>
          </p:cNvPr>
          <p:cNvSpPr/>
          <p:nvPr/>
        </p:nvSpPr>
        <p:spPr>
          <a:xfrm>
            <a:off x="-8113" y="5410563"/>
            <a:ext cx="12200113" cy="594408"/>
          </a:xfrm>
          <a:prstGeom prst="rect">
            <a:avLst/>
          </a:prstGeom>
          <a:solidFill>
            <a:srgbClr val="571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1816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F4445C48-599A-47BD-96F3-8BD4D751F72E}"/>
              </a:ext>
            </a:extLst>
          </p:cNvPr>
          <p:cNvSpPr/>
          <p:nvPr/>
        </p:nvSpPr>
        <p:spPr>
          <a:xfrm>
            <a:off x="-8625" y="4813543"/>
            <a:ext cx="292596" cy="594408"/>
          </a:xfrm>
          <a:prstGeom prst="rect">
            <a:avLst/>
          </a:prstGeom>
          <a:solidFill>
            <a:srgbClr val="E7E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A07FBF3-115D-47B1-9229-C80A8935FCEF}"/>
              </a:ext>
            </a:extLst>
          </p:cNvPr>
          <p:cNvSpPr/>
          <p:nvPr/>
        </p:nvSpPr>
        <p:spPr>
          <a:xfrm>
            <a:off x="-8626" y="5391909"/>
            <a:ext cx="292083"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A09DB01-8404-495A-80B1-5A81A1A86E92}"/>
              </a:ext>
            </a:extLst>
          </p:cNvPr>
          <p:cNvSpPr/>
          <p:nvPr/>
        </p:nvSpPr>
        <p:spPr>
          <a:xfrm>
            <a:off x="-8113" y="-16042"/>
            <a:ext cx="292083" cy="4829585"/>
          </a:xfrm>
          <a:prstGeom prst="rect">
            <a:avLst/>
          </a:prstGeom>
          <a:solidFill>
            <a:srgbClr val="571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F6A275-92D0-40EC-89B9-22602BD6BE72}"/>
              </a:ext>
            </a:extLst>
          </p:cNvPr>
          <p:cNvSpPr txBox="1"/>
          <p:nvPr/>
        </p:nvSpPr>
        <p:spPr>
          <a:xfrm>
            <a:off x="479258" y="114093"/>
            <a:ext cx="2430474" cy="561051"/>
          </a:xfrm>
          <a:prstGeom prst="rect">
            <a:avLst/>
          </a:prstGeom>
          <a:noFill/>
        </p:spPr>
        <p:txBody>
          <a:bodyPr wrap="none" rtlCol="0">
            <a:spAutoFit/>
          </a:bodyPr>
          <a:lstStyle/>
          <a:p>
            <a:r>
              <a:rPr lang="en-US" sz="3046" b="1">
                <a:solidFill>
                  <a:srgbClr val="571845"/>
                </a:solidFill>
                <a:latin typeface="Segoe UI" panose="020B0502040204020203" pitchFamily="34" charset="0"/>
                <a:cs typeface="Segoe UI" panose="020B0502040204020203" pitchFamily="34" charset="0"/>
              </a:rPr>
              <a:t>Wallet Point</a:t>
            </a:r>
          </a:p>
        </p:txBody>
      </p:sp>
      <p:grpSp>
        <p:nvGrpSpPr>
          <p:cNvPr id="21" name="Group 20">
            <a:extLst>
              <a:ext uri="{FF2B5EF4-FFF2-40B4-BE49-F238E27FC236}">
                <a16:creationId xmlns:a16="http://schemas.microsoft.com/office/drawing/2014/main" id="{04D545D8-D264-DA72-10AF-C344121B1FF6}"/>
              </a:ext>
            </a:extLst>
          </p:cNvPr>
          <p:cNvGrpSpPr/>
          <p:nvPr/>
        </p:nvGrpSpPr>
        <p:grpSpPr>
          <a:xfrm>
            <a:off x="4616622" y="4435251"/>
            <a:ext cx="2955260" cy="1062268"/>
            <a:chOff x="4642748" y="4435251"/>
            <a:chExt cx="2955260" cy="1062268"/>
          </a:xfrm>
        </p:grpSpPr>
        <p:sp>
          <p:nvSpPr>
            <p:cNvPr id="20" name="TextBox 19">
              <a:extLst>
                <a:ext uri="{FF2B5EF4-FFF2-40B4-BE49-F238E27FC236}">
                  <a16:creationId xmlns:a16="http://schemas.microsoft.com/office/drawing/2014/main" id="{EFD77EB8-C617-C6A7-1F95-E4C4AF35DD6D}"/>
                </a:ext>
              </a:extLst>
            </p:cNvPr>
            <p:cNvSpPr txBox="1"/>
            <p:nvPr/>
          </p:nvSpPr>
          <p:spPr>
            <a:xfrm>
              <a:off x="4642748" y="5128205"/>
              <a:ext cx="2955260" cy="369314"/>
            </a:xfrm>
            <a:prstGeom prst="rect">
              <a:avLst/>
            </a:prstGeom>
            <a:noFill/>
          </p:spPr>
          <p:txBody>
            <a:bodyPr wrap="none" lIns="91422" tIns="45711" rIns="91422" bIns="45711" rtlCol="0">
              <a:spAutoFit/>
            </a:bodyPr>
            <a:lstStyle/>
            <a:p>
              <a:r>
                <a:rPr lang="en-US">
                  <a:solidFill>
                    <a:srgbClr val="152D54"/>
                  </a:solidFill>
                  <a:latin typeface="Segoe UI" panose="020B0502040204020203" pitchFamily="34" charset="0"/>
                  <a:cs typeface="Segoe UI" panose="020B0502040204020203" pitchFamily="34" charset="0"/>
                </a:rPr>
                <a:t>Credit Card &amp; POS Top-ups</a:t>
              </a:r>
              <a:endParaRPr lang="id-ID">
                <a:solidFill>
                  <a:srgbClr val="152D54"/>
                </a:solidFill>
                <a:latin typeface="Segoe UI" panose="020B0502040204020203" pitchFamily="34" charset="0"/>
                <a:cs typeface="Segoe UI" panose="020B0502040204020203" pitchFamily="34" charset="0"/>
              </a:endParaRPr>
            </a:p>
          </p:txBody>
        </p:sp>
        <p:pic>
          <p:nvPicPr>
            <p:cNvPr id="24" name="Picture 23">
              <a:extLst>
                <a:ext uri="{FF2B5EF4-FFF2-40B4-BE49-F238E27FC236}">
                  <a16:creationId xmlns:a16="http://schemas.microsoft.com/office/drawing/2014/main" id="{919B8960-42C8-1A37-9FED-2AE6E1A7CA4D}"/>
                </a:ext>
              </a:extLst>
            </p:cNvPr>
            <p:cNvPicPr>
              <a:picLocks noChangeAspect="1"/>
            </p:cNvPicPr>
            <p:nvPr/>
          </p:nvPicPr>
          <p:blipFill>
            <a:blip r:embed="rId3"/>
            <a:stretch>
              <a:fillRect/>
            </a:stretch>
          </p:blipFill>
          <p:spPr>
            <a:xfrm>
              <a:off x="5900384" y="4435251"/>
              <a:ext cx="667293" cy="667293"/>
            </a:xfrm>
            <a:prstGeom prst="rect">
              <a:avLst/>
            </a:prstGeom>
          </p:spPr>
        </p:pic>
      </p:grpSp>
      <p:grpSp>
        <p:nvGrpSpPr>
          <p:cNvPr id="18" name="Group 17">
            <a:extLst>
              <a:ext uri="{FF2B5EF4-FFF2-40B4-BE49-F238E27FC236}">
                <a16:creationId xmlns:a16="http://schemas.microsoft.com/office/drawing/2014/main" id="{1A90A50F-531B-1948-6A26-404E81721936}"/>
              </a:ext>
            </a:extLst>
          </p:cNvPr>
          <p:cNvGrpSpPr/>
          <p:nvPr/>
        </p:nvGrpSpPr>
        <p:grpSpPr>
          <a:xfrm>
            <a:off x="8779775" y="3114167"/>
            <a:ext cx="2419553" cy="1309842"/>
            <a:chOff x="8855079" y="3144804"/>
            <a:chExt cx="2419553" cy="1309842"/>
          </a:xfrm>
        </p:grpSpPr>
        <p:sp>
          <p:nvSpPr>
            <p:cNvPr id="16" name="TextBox 15">
              <a:extLst>
                <a:ext uri="{FF2B5EF4-FFF2-40B4-BE49-F238E27FC236}">
                  <a16:creationId xmlns:a16="http://schemas.microsoft.com/office/drawing/2014/main" id="{B4F3ECB1-F62F-A2A4-6BFA-6C5AEE9D6D6B}"/>
                </a:ext>
              </a:extLst>
            </p:cNvPr>
            <p:cNvSpPr txBox="1"/>
            <p:nvPr/>
          </p:nvSpPr>
          <p:spPr>
            <a:xfrm>
              <a:off x="8855079" y="3808333"/>
              <a:ext cx="2419553" cy="646313"/>
            </a:xfrm>
            <a:prstGeom prst="rect">
              <a:avLst/>
            </a:prstGeom>
            <a:noFill/>
          </p:spPr>
          <p:txBody>
            <a:bodyPr wrap="square" lIns="91422" tIns="45711" rIns="91422" bIns="45711" rtlCol="0">
              <a:spAutoFit/>
            </a:bodyPr>
            <a:lstStyle/>
            <a:p>
              <a:pPr algn="ctr"/>
              <a:r>
                <a:rPr lang="en-US">
                  <a:solidFill>
                    <a:srgbClr val="152D54"/>
                  </a:solidFill>
                  <a:latin typeface="Segoe UI" panose="020B0502040204020203" pitchFamily="34" charset="0"/>
                  <a:cs typeface="Segoe UI" panose="020B0502040204020203" pitchFamily="34" charset="0"/>
                </a:rPr>
                <a:t>Beneficiary Management </a:t>
              </a:r>
              <a:endParaRPr lang="id-ID">
                <a:solidFill>
                  <a:srgbClr val="152D54"/>
                </a:solidFill>
                <a:latin typeface="Segoe UI" panose="020B0502040204020203" pitchFamily="34" charset="0"/>
                <a:cs typeface="Segoe UI" panose="020B0502040204020203" pitchFamily="34" charset="0"/>
              </a:endParaRPr>
            </a:p>
          </p:txBody>
        </p:sp>
        <p:pic>
          <p:nvPicPr>
            <p:cNvPr id="26" name="Picture 25">
              <a:extLst>
                <a:ext uri="{FF2B5EF4-FFF2-40B4-BE49-F238E27FC236}">
                  <a16:creationId xmlns:a16="http://schemas.microsoft.com/office/drawing/2014/main" id="{2377A082-8C5A-A949-FFE1-D41808A39174}"/>
                </a:ext>
              </a:extLst>
            </p:cNvPr>
            <p:cNvPicPr>
              <a:picLocks noChangeAspect="1"/>
            </p:cNvPicPr>
            <p:nvPr/>
          </p:nvPicPr>
          <p:blipFill>
            <a:blip r:embed="rId4"/>
            <a:stretch>
              <a:fillRect/>
            </a:stretch>
          </p:blipFill>
          <p:spPr>
            <a:xfrm>
              <a:off x="9727606" y="3144804"/>
              <a:ext cx="674500" cy="674500"/>
            </a:xfrm>
            <a:prstGeom prst="rect">
              <a:avLst/>
            </a:prstGeom>
          </p:spPr>
        </p:pic>
      </p:grpSp>
      <p:grpSp>
        <p:nvGrpSpPr>
          <p:cNvPr id="8" name="Group 7">
            <a:extLst>
              <a:ext uri="{FF2B5EF4-FFF2-40B4-BE49-F238E27FC236}">
                <a16:creationId xmlns:a16="http://schemas.microsoft.com/office/drawing/2014/main" id="{024773E5-3A28-C44C-0BE5-E0DD8311F15B}"/>
              </a:ext>
            </a:extLst>
          </p:cNvPr>
          <p:cNvGrpSpPr/>
          <p:nvPr/>
        </p:nvGrpSpPr>
        <p:grpSpPr>
          <a:xfrm>
            <a:off x="1416291" y="3089310"/>
            <a:ext cx="1923375" cy="1003585"/>
            <a:chOff x="1429354" y="3089310"/>
            <a:chExt cx="1923375" cy="1003585"/>
          </a:xfrm>
        </p:grpSpPr>
        <p:sp>
          <p:nvSpPr>
            <p:cNvPr id="12" name="TextBox 11">
              <a:extLst>
                <a:ext uri="{FF2B5EF4-FFF2-40B4-BE49-F238E27FC236}">
                  <a16:creationId xmlns:a16="http://schemas.microsoft.com/office/drawing/2014/main" id="{6551921A-ACD9-9E89-EB85-623C65E8116D}"/>
                </a:ext>
              </a:extLst>
            </p:cNvPr>
            <p:cNvSpPr txBox="1"/>
            <p:nvPr/>
          </p:nvSpPr>
          <p:spPr>
            <a:xfrm>
              <a:off x="1429354" y="3723581"/>
              <a:ext cx="1923375" cy="369314"/>
            </a:xfrm>
            <a:prstGeom prst="rect">
              <a:avLst/>
            </a:prstGeom>
            <a:noFill/>
          </p:spPr>
          <p:txBody>
            <a:bodyPr wrap="none" lIns="91422" tIns="45711" rIns="91422" bIns="45711" rtlCol="0">
              <a:spAutoFit/>
            </a:bodyPr>
            <a:lstStyle/>
            <a:p>
              <a:r>
                <a:rPr lang="en-US">
                  <a:solidFill>
                    <a:srgbClr val="152D54"/>
                  </a:solidFill>
                  <a:latin typeface="Segoe UI" panose="020B0502040204020203" pitchFamily="34" charset="0"/>
                  <a:cs typeface="Segoe UI" panose="020B0502040204020203" pitchFamily="34" charset="0"/>
                </a:rPr>
                <a:t>ATM Withdrawal </a:t>
              </a:r>
              <a:endParaRPr lang="id-ID">
                <a:solidFill>
                  <a:srgbClr val="152D54"/>
                </a:solidFill>
                <a:latin typeface="Segoe UI" panose="020B0502040204020203" pitchFamily="34" charset="0"/>
                <a:cs typeface="Segoe UI" panose="020B0502040204020203" pitchFamily="34" charset="0"/>
              </a:endParaRPr>
            </a:p>
          </p:txBody>
        </p:sp>
        <p:pic>
          <p:nvPicPr>
            <p:cNvPr id="28" name="Picture 27">
              <a:extLst>
                <a:ext uri="{FF2B5EF4-FFF2-40B4-BE49-F238E27FC236}">
                  <a16:creationId xmlns:a16="http://schemas.microsoft.com/office/drawing/2014/main" id="{AF899AB3-058C-A4C2-2EAD-FA891F457B0A}"/>
                </a:ext>
              </a:extLst>
            </p:cNvPr>
            <p:cNvPicPr>
              <a:picLocks noChangeAspect="1"/>
            </p:cNvPicPr>
            <p:nvPr/>
          </p:nvPicPr>
          <p:blipFill>
            <a:blip r:embed="rId5"/>
            <a:stretch>
              <a:fillRect/>
            </a:stretch>
          </p:blipFill>
          <p:spPr>
            <a:xfrm>
              <a:off x="2053792" y="3089310"/>
              <a:ext cx="674501" cy="674501"/>
            </a:xfrm>
            <a:prstGeom prst="rect">
              <a:avLst/>
            </a:prstGeom>
          </p:spPr>
        </p:pic>
      </p:grpSp>
      <p:grpSp>
        <p:nvGrpSpPr>
          <p:cNvPr id="19" name="Group 18">
            <a:extLst>
              <a:ext uri="{FF2B5EF4-FFF2-40B4-BE49-F238E27FC236}">
                <a16:creationId xmlns:a16="http://schemas.microsoft.com/office/drawing/2014/main" id="{359E7110-BD0E-C71B-88DF-FEE33EEACBF2}"/>
              </a:ext>
            </a:extLst>
          </p:cNvPr>
          <p:cNvGrpSpPr/>
          <p:nvPr/>
        </p:nvGrpSpPr>
        <p:grpSpPr>
          <a:xfrm>
            <a:off x="5356107" y="3083152"/>
            <a:ext cx="1427534" cy="1033188"/>
            <a:chOff x="5382233" y="3066163"/>
            <a:chExt cx="1427534" cy="1033188"/>
          </a:xfrm>
        </p:grpSpPr>
        <p:sp>
          <p:nvSpPr>
            <p:cNvPr id="14" name="TextBox 13">
              <a:extLst>
                <a:ext uri="{FF2B5EF4-FFF2-40B4-BE49-F238E27FC236}">
                  <a16:creationId xmlns:a16="http://schemas.microsoft.com/office/drawing/2014/main" id="{5696D42A-2974-50DE-56C3-52FB660976FA}"/>
                </a:ext>
              </a:extLst>
            </p:cNvPr>
            <p:cNvSpPr txBox="1"/>
            <p:nvPr/>
          </p:nvSpPr>
          <p:spPr>
            <a:xfrm>
              <a:off x="5382233" y="3730037"/>
              <a:ext cx="1427534" cy="369314"/>
            </a:xfrm>
            <a:prstGeom prst="rect">
              <a:avLst/>
            </a:prstGeom>
            <a:noFill/>
          </p:spPr>
          <p:txBody>
            <a:bodyPr wrap="none" lIns="91422" tIns="45711" rIns="91422" bIns="45711" rtlCol="0">
              <a:spAutoFit/>
            </a:bodyPr>
            <a:lstStyle/>
            <a:p>
              <a:r>
                <a:rPr lang="en-US">
                  <a:solidFill>
                    <a:srgbClr val="152D54"/>
                  </a:solidFill>
                  <a:latin typeface="Segoe UI" panose="020B0502040204020203" pitchFamily="34" charset="0"/>
                  <a:cs typeface="Segoe UI" panose="020B0502040204020203" pitchFamily="34" charset="0"/>
                </a:rPr>
                <a:t>Bill Payment</a:t>
              </a:r>
              <a:endParaRPr lang="id-ID">
                <a:solidFill>
                  <a:srgbClr val="152D54"/>
                </a:solidFill>
                <a:latin typeface="Segoe UI" panose="020B0502040204020203" pitchFamily="34" charset="0"/>
                <a:cs typeface="Segoe UI" panose="020B0502040204020203" pitchFamily="34" charset="0"/>
              </a:endParaRPr>
            </a:p>
          </p:txBody>
        </p:sp>
        <p:pic>
          <p:nvPicPr>
            <p:cNvPr id="30" name="Picture 29">
              <a:extLst>
                <a:ext uri="{FF2B5EF4-FFF2-40B4-BE49-F238E27FC236}">
                  <a16:creationId xmlns:a16="http://schemas.microsoft.com/office/drawing/2014/main" id="{5280563C-DC99-F907-D86B-7C9B476BA2D2}"/>
                </a:ext>
              </a:extLst>
            </p:cNvPr>
            <p:cNvPicPr>
              <a:picLocks noChangeAspect="1"/>
            </p:cNvPicPr>
            <p:nvPr/>
          </p:nvPicPr>
          <p:blipFill>
            <a:blip r:embed="rId6"/>
            <a:stretch>
              <a:fillRect/>
            </a:stretch>
          </p:blipFill>
          <p:spPr>
            <a:xfrm>
              <a:off x="5835815" y="3066163"/>
              <a:ext cx="674501" cy="674501"/>
            </a:xfrm>
            <a:prstGeom prst="rect">
              <a:avLst/>
            </a:prstGeom>
          </p:spPr>
        </p:pic>
      </p:grpSp>
      <p:grpSp>
        <p:nvGrpSpPr>
          <p:cNvPr id="15" name="Group 14">
            <a:extLst>
              <a:ext uri="{FF2B5EF4-FFF2-40B4-BE49-F238E27FC236}">
                <a16:creationId xmlns:a16="http://schemas.microsoft.com/office/drawing/2014/main" id="{389C92FF-061A-83CF-F857-4696258989E2}"/>
              </a:ext>
            </a:extLst>
          </p:cNvPr>
          <p:cNvGrpSpPr/>
          <p:nvPr/>
        </p:nvGrpSpPr>
        <p:grpSpPr>
          <a:xfrm>
            <a:off x="5092711" y="1820882"/>
            <a:ext cx="1952358" cy="880302"/>
            <a:chOff x="5092711" y="1820882"/>
            <a:chExt cx="1952358" cy="880302"/>
          </a:xfrm>
        </p:grpSpPr>
        <p:sp>
          <p:nvSpPr>
            <p:cNvPr id="4" name="TextBox 3">
              <a:extLst>
                <a:ext uri="{FF2B5EF4-FFF2-40B4-BE49-F238E27FC236}">
                  <a16:creationId xmlns:a16="http://schemas.microsoft.com/office/drawing/2014/main" id="{0B146ED4-EE49-648D-6041-6624653282D5}"/>
                </a:ext>
              </a:extLst>
            </p:cNvPr>
            <p:cNvSpPr txBox="1"/>
            <p:nvPr/>
          </p:nvSpPr>
          <p:spPr>
            <a:xfrm>
              <a:off x="5092711" y="2331870"/>
              <a:ext cx="1952358" cy="369314"/>
            </a:xfrm>
            <a:prstGeom prst="rect">
              <a:avLst/>
            </a:prstGeom>
            <a:noFill/>
          </p:spPr>
          <p:txBody>
            <a:bodyPr wrap="none" lIns="91422" tIns="45711" rIns="91422" bIns="45711" rtlCol="0">
              <a:spAutoFit/>
            </a:bodyPr>
            <a:lstStyle/>
            <a:p>
              <a:r>
                <a:rPr lang="en-US">
                  <a:solidFill>
                    <a:srgbClr val="152D54"/>
                  </a:solidFill>
                  <a:latin typeface="Segoe UI" panose="020B0502040204020203" pitchFamily="34" charset="0"/>
                  <a:cs typeface="Segoe UI" panose="020B0502040204020203" pitchFamily="34" charset="0"/>
                </a:rPr>
                <a:t>E-Wallet Creation</a:t>
              </a:r>
              <a:endParaRPr lang="id-ID">
                <a:solidFill>
                  <a:srgbClr val="152D54"/>
                </a:solidFill>
                <a:latin typeface="Segoe UI" panose="020B0502040204020203" pitchFamily="34" charset="0"/>
                <a:cs typeface="Segoe UI" panose="020B0502040204020203" pitchFamily="34" charset="0"/>
              </a:endParaRPr>
            </a:p>
          </p:txBody>
        </p:sp>
        <p:pic>
          <p:nvPicPr>
            <p:cNvPr id="32" name="Picture 31">
              <a:extLst>
                <a:ext uri="{FF2B5EF4-FFF2-40B4-BE49-F238E27FC236}">
                  <a16:creationId xmlns:a16="http://schemas.microsoft.com/office/drawing/2014/main" id="{AFC6AA3B-0C88-0208-B2D3-725AB659C447}"/>
                </a:ext>
              </a:extLst>
            </p:cNvPr>
            <p:cNvPicPr>
              <a:picLocks noChangeAspect="1"/>
            </p:cNvPicPr>
            <p:nvPr/>
          </p:nvPicPr>
          <p:blipFill>
            <a:blip r:embed="rId7"/>
            <a:stretch>
              <a:fillRect/>
            </a:stretch>
          </p:blipFill>
          <p:spPr>
            <a:xfrm>
              <a:off x="5734652" y="1820882"/>
              <a:ext cx="656997" cy="656997"/>
            </a:xfrm>
            <a:prstGeom prst="rect">
              <a:avLst/>
            </a:prstGeom>
          </p:spPr>
        </p:pic>
      </p:grpSp>
      <p:grpSp>
        <p:nvGrpSpPr>
          <p:cNvPr id="13" name="Group 12">
            <a:extLst>
              <a:ext uri="{FF2B5EF4-FFF2-40B4-BE49-F238E27FC236}">
                <a16:creationId xmlns:a16="http://schemas.microsoft.com/office/drawing/2014/main" id="{C939F1CD-FFBA-84D4-9FE2-3013A151BF40}"/>
              </a:ext>
            </a:extLst>
          </p:cNvPr>
          <p:cNvGrpSpPr/>
          <p:nvPr/>
        </p:nvGrpSpPr>
        <p:grpSpPr>
          <a:xfrm>
            <a:off x="1609411" y="1680175"/>
            <a:ext cx="1474791" cy="1014432"/>
            <a:chOff x="1635537" y="1680175"/>
            <a:chExt cx="1474791" cy="1014432"/>
          </a:xfrm>
        </p:grpSpPr>
        <p:sp>
          <p:nvSpPr>
            <p:cNvPr id="7" name="TextBox 6">
              <a:extLst>
                <a:ext uri="{FF2B5EF4-FFF2-40B4-BE49-F238E27FC236}">
                  <a16:creationId xmlns:a16="http://schemas.microsoft.com/office/drawing/2014/main" id="{AAE99516-0738-670B-1F8D-F1FEB015BAD9}"/>
                </a:ext>
              </a:extLst>
            </p:cNvPr>
            <p:cNvSpPr txBox="1"/>
            <p:nvPr/>
          </p:nvSpPr>
          <p:spPr>
            <a:xfrm>
              <a:off x="1635537" y="2325293"/>
              <a:ext cx="1474791" cy="369314"/>
            </a:xfrm>
            <a:prstGeom prst="rect">
              <a:avLst/>
            </a:prstGeom>
            <a:noFill/>
          </p:spPr>
          <p:txBody>
            <a:bodyPr wrap="none" lIns="91422" tIns="45711" rIns="91422" bIns="45711" rtlCol="0">
              <a:spAutoFit/>
            </a:bodyPr>
            <a:lstStyle/>
            <a:p>
              <a:r>
                <a:rPr lang="en-US">
                  <a:solidFill>
                    <a:srgbClr val="152D54"/>
                  </a:solidFill>
                  <a:latin typeface="Segoe UI" panose="020B0502040204020203" pitchFamily="34" charset="0"/>
                  <a:cs typeface="Segoe UI" panose="020B0502040204020203" pitchFamily="34" charset="0"/>
                </a:rPr>
                <a:t>Manage KYC</a:t>
              </a:r>
              <a:endParaRPr lang="id-ID">
                <a:solidFill>
                  <a:srgbClr val="152D54"/>
                </a:solidFill>
                <a:latin typeface="Segoe UI" panose="020B0502040204020203" pitchFamily="34" charset="0"/>
                <a:cs typeface="Segoe UI" panose="020B0502040204020203" pitchFamily="34" charset="0"/>
              </a:endParaRPr>
            </a:p>
          </p:txBody>
        </p:sp>
        <p:pic>
          <p:nvPicPr>
            <p:cNvPr id="34" name="Picture 33">
              <a:extLst>
                <a:ext uri="{FF2B5EF4-FFF2-40B4-BE49-F238E27FC236}">
                  <a16:creationId xmlns:a16="http://schemas.microsoft.com/office/drawing/2014/main" id="{E61DDF46-BFF0-64EB-A0DE-5C83A5B259E9}"/>
                </a:ext>
              </a:extLst>
            </p:cNvPr>
            <p:cNvPicPr>
              <a:picLocks noChangeAspect="1"/>
            </p:cNvPicPr>
            <p:nvPr/>
          </p:nvPicPr>
          <p:blipFill>
            <a:blip r:embed="rId8"/>
            <a:stretch>
              <a:fillRect/>
            </a:stretch>
          </p:blipFill>
          <p:spPr>
            <a:xfrm>
              <a:off x="2058626" y="1680175"/>
              <a:ext cx="751914" cy="751914"/>
            </a:xfrm>
            <a:prstGeom prst="rect">
              <a:avLst/>
            </a:prstGeom>
          </p:spPr>
        </p:pic>
      </p:grpSp>
      <p:grpSp>
        <p:nvGrpSpPr>
          <p:cNvPr id="17" name="Group 16">
            <a:extLst>
              <a:ext uri="{FF2B5EF4-FFF2-40B4-BE49-F238E27FC236}">
                <a16:creationId xmlns:a16="http://schemas.microsoft.com/office/drawing/2014/main" id="{1201372C-3AD0-87A3-0FD4-DDC7C705923A}"/>
              </a:ext>
            </a:extLst>
          </p:cNvPr>
          <p:cNvGrpSpPr/>
          <p:nvPr/>
        </p:nvGrpSpPr>
        <p:grpSpPr>
          <a:xfrm>
            <a:off x="9315761" y="1927455"/>
            <a:ext cx="1385279" cy="817450"/>
            <a:chOff x="9250682" y="1878856"/>
            <a:chExt cx="1385279" cy="817450"/>
          </a:xfrm>
        </p:grpSpPr>
        <p:sp>
          <p:nvSpPr>
            <p:cNvPr id="10" name="TextBox 9">
              <a:extLst>
                <a:ext uri="{FF2B5EF4-FFF2-40B4-BE49-F238E27FC236}">
                  <a16:creationId xmlns:a16="http://schemas.microsoft.com/office/drawing/2014/main" id="{8DD19120-5D2A-90B3-00DC-3209675F0EA6}"/>
                </a:ext>
              </a:extLst>
            </p:cNvPr>
            <p:cNvSpPr txBox="1"/>
            <p:nvPr/>
          </p:nvSpPr>
          <p:spPr>
            <a:xfrm>
              <a:off x="9250682" y="2326992"/>
              <a:ext cx="1385279" cy="369314"/>
            </a:xfrm>
            <a:prstGeom prst="rect">
              <a:avLst/>
            </a:prstGeom>
            <a:noFill/>
          </p:spPr>
          <p:txBody>
            <a:bodyPr wrap="none" lIns="91422" tIns="45711" rIns="91422" bIns="45711" rtlCol="0">
              <a:spAutoFit/>
            </a:bodyPr>
            <a:lstStyle/>
            <a:p>
              <a:r>
                <a:rPr lang="en-US">
                  <a:solidFill>
                    <a:srgbClr val="152D54"/>
                  </a:solidFill>
                  <a:latin typeface="Segoe UI" panose="020B0502040204020203" pitchFamily="34" charset="0"/>
                  <a:cs typeface="Segoe UI" panose="020B0502040204020203" pitchFamily="34" charset="0"/>
                </a:rPr>
                <a:t>Remittance </a:t>
              </a:r>
              <a:endParaRPr lang="id-ID">
                <a:solidFill>
                  <a:srgbClr val="152D54"/>
                </a:solidFill>
                <a:latin typeface="Segoe UI" panose="020B0502040204020203" pitchFamily="34" charset="0"/>
                <a:cs typeface="Segoe UI" panose="020B0502040204020203" pitchFamily="34" charset="0"/>
              </a:endParaRPr>
            </a:p>
          </p:txBody>
        </p:sp>
        <p:pic>
          <p:nvPicPr>
            <p:cNvPr id="36" name="Picture 35">
              <a:extLst>
                <a:ext uri="{FF2B5EF4-FFF2-40B4-BE49-F238E27FC236}">
                  <a16:creationId xmlns:a16="http://schemas.microsoft.com/office/drawing/2014/main" id="{D1A8C980-EFAE-AAE1-044C-022F474E958B}"/>
                </a:ext>
              </a:extLst>
            </p:cNvPr>
            <p:cNvPicPr>
              <a:picLocks noChangeAspect="1"/>
            </p:cNvPicPr>
            <p:nvPr/>
          </p:nvPicPr>
          <p:blipFill>
            <a:blip r:embed="rId9"/>
            <a:stretch>
              <a:fillRect/>
            </a:stretch>
          </p:blipFill>
          <p:spPr>
            <a:xfrm>
              <a:off x="9682942" y="1878856"/>
              <a:ext cx="509188" cy="509188"/>
            </a:xfrm>
            <a:prstGeom prst="rect">
              <a:avLst/>
            </a:prstGeom>
          </p:spPr>
        </p:pic>
      </p:grpSp>
      <p:pic>
        <p:nvPicPr>
          <p:cNvPr id="6" name="Picture 5">
            <a:extLst>
              <a:ext uri="{FF2B5EF4-FFF2-40B4-BE49-F238E27FC236}">
                <a16:creationId xmlns:a16="http://schemas.microsoft.com/office/drawing/2014/main" id="{F1EE2E89-75B1-F3E1-C12B-E815E24FA1A0}"/>
              </a:ext>
            </a:extLst>
          </p:cNvPr>
          <p:cNvPicPr>
            <a:picLocks noChangeAspect="1"/>
          </p:cNvPicPr>
          <p:nvPr/>
        </p:nvPicPr>
        <p:blipFill>
          <a:blip r:embed="rId10"/>
          <a:srcRect/>
          <a:stretch/>
        </p:blipFill>
        <p:spPr>
          <a:xfrm>
            <a:off x="11104034" y="240257"/>
            <a:ext cx="808814" cy="568355"/>
          </a:xfrm>
          <a:prstGeom prst="rect">
            <a:avLst/>
          </a:prstGeom>
        </p:spPr>
      </p:pic>
      <p:sp>
        <p:nvSpPr>
          <p:cNvPr id="5" name="Footer Placeholder 6">
            <a:extLst>
              <a:ext uri="{FF2B5EF4-FFF2-40B4-BE49-F238E27FC236}">
                <a16:creationId xmlns:a16="http://schemas.microsoft.com/office/drawing/2014/main" id="{291A6FCA-992D-9F95-0903-E7E59A6B8658}"/>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sp>
        <p:nvSpPr>
          <p:cNvPr id="9" name="Rectangle: Rounded Corners 8">
            <a:extLst>
              <a:ext uri="{FF2B5EF4-FFF2-40B4-BE49-F238E27FC236}">
                <a16:creationId xmlns:a16="http://schemas.microsoft.com/office/drawing/2014/main" id="{49C660F6-B58C-C2D6-02F1-D1465DFC04E0}"/>
              </a:ext>
            </a:extLst>
          </p:cNvPr>
          <p:cNvSpPr/>
          <p:nvPr/>
        </p:nvSpPr>
        <p:spPr>
          <a:xfrm>
            <a:off x="771028" y="1600200"/>
            <a:ext cx="10788268" cy="3963159"/>
          </a:xfrm>
          <a:prstGeom prst="roundRect">
            <a:avLst/>
          </a:prstGeom>
          <a:noFill/>
          <a:ln w="57150">
            <a:solidFill>
              <a:srgbClr val="571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8A707FB-5079-E290-6A4F-A0396A82D89D}"/>
              </a:ext>
            </a:extLst>
          </p:cNvPr>
          <p:cNvSpPr txBox="1"/>
          <p:nvPr/>
        </p:nvSpPr>
        <p:spPr>
          <a:xfrm>
            <a:off x="530608" y="578763"/>
            <a:ext cx="3812792" cy="400110"/>
          </a:xfrm>
          <a:prstGeom prst="rect">
            <a:avLst/>
          </a:prstGeom>
          <a:noFill/>
        </p:spPr>
        <p:txBody>
          <a:bodyPr wrap="square" rtlCol="0">
            <a:spAutoFit/>
          </a:bodyPr>
          <a:lstStyle/>
          <a:p>
            <a:r>
              <a:rPr lang="en-US" sz="2000">
                <a:solidFill>
                  <a:srgbClr val="434343"/>
                </a:solidFill>
                <a:latin typeface="Segoe UI" panose="020B0502040204020203" pitchFamily="34" charset="0"/>
                <a:cs typeface="Segoe UI" panose="020B0502040204020203" pitchFamily="34" charset="0"/>
              </a:rPr>
              <a:t>Your personal e-wallet </a:t>
            </a:r>
          </a:p>
        </p:txBody>
      </p:sp>
      <p:sp>
        <p:nvSpPr>
          <p:cNvPr id="11" name="TextBox 10">
            <a:extLst>
              <a:ext uri="{FF2B5EF4-FFF2-40B4-BE49-F238E27FC236}">
                <a16:creationId xmlns:a16="http://schemas.microsoft.com/office/drawing/2014/main" id="{A2825C50-1B8E-5186-3D74-3C60674F6CB7}"/>
              </a:ext>
            </a:extLst>
          </p:cNvPr>
          <p:cNvSpPr txBox="1"/>
          <p:nvPr/>
        </p:nvSpPr>
        <p:spPr>
          <a:xfrm>
            <a:off x="3044537" y="906585"/>
            <a:ext cx="610292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Segoe UI" panose="020B0502040204020203" pitchFamily="34" charset="0"/>
                <a:ea typeface="Open Sans" panose="020B0606030504020204" pitchFamily="34" charset="0"/>
                <a:cs typeface="Segoe UI" panose="020B0502040204020203" pitchFamily="34" charset="0"/>
              </a:rPr>
              <a:t>Main Modules</a:t>
            </a:r>
          </a:p>
        </p:txBody>
      </p:sp>
    </p:spTree>
    <p:extLst>
      <p:ext uri="{BB962C8B-B14F-4D97-AF65-F5344CB8AC3E}">
        <p14:creationId xmlns:p14="http://schemas.microsoft.com/office/powerpoint/2010/main" val="368871050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750"/>
                                        <p:tgtEl>
                                          <p:spTgt spid="9"/>
                                        </p:tgtEl>
                                      </p:cBhvr>
                                    </p:animEffect>
                                  </p:childTnLst>
                                </p:cTn>
                              </p:par>
                            </p:childTnLst>
                          </p:cTn>
                        </p:par>
                        <p:par>
                          <p:cTn id="13" fill="hold">
                            <p:stCondLst>
                              <p:cond delay="75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750"/>
                                        <p:tgtEl>
                                          <p:spTgt spid="13"/>
                                        </p:tgtEl>
                                      </p:cBhvr>
                                    </p:animEffect>
                                    <p:anim calcmode="lin" valueType="num">
                                      <p:cBhvr>
                                        <p:cTn id="17" dur="750" fill="hold"/>
                                        <p:tgtEl>
                                          <p:spTgt spid="13"/>
                                        </p:tgtEl>
                                        <p:attrNameLst>
                                          <p:attrName>ppt_x</p:attrName>
                                        </p:attrNameLst>
                                      </p:cBhvr>
                                      <p:tavLst>
                                        <p:tav tm="0">
                                          <p:val>
                                            <p:strVal val="#ppt_x"/>
                                          </p:val>
                                        </p:tav>
                                        <p:tav tm="100000">
                                          <p:val>
                                            <p:strVal val="#ppt_x"/>
                                          </p:val>
                                        </p:tav>
                                      </p:tavLst>
                                    </p:anim>
                                    <p:anim calcmode="lin" valueType="num">
                                      <p:cBhvr>
                                        <p:cTn id="18"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750"/>
                                        <p:tgtEl>
                                          <p:spTgt spid="15"/>
                                        </p:tgtEl>
                                      </p:cBhvr>
                                    </p:animEffect>
                                    <p:anim calcmode="lin" valueType="num">
                                      <p:cBhvr>
                                        <p:cTn id="24" dur="750" fill="hold"/>
                                        <p:tgtEl>
                                          <p:spTgt spid="15"/>
                                        </p:tgtEl>
                                        <p:attrNameLst>
                                          <p:attrName>ppt_x</p:attrName>
                                        </p:attrNameLst>
                                      </p:cBhvr>
                                      <p:tavLst>
                                        <p:tav tm="0">
                                          <p:val>
                                            <p:strVal val="#ppt_x"/>
                                          </p:val>
                                        </p:tav>
                                        <p:tav tm="100000">
                                          <p:val>
                                            <p:strVal val="#ppt_x"/>
                                          </p:val>
                                        </p:tav>
                                      </p:tavLst>
                                    </p:anim>
                                    <p:anim calcmode="lin" valueType="num">
                                      <p:cBhvr>
                                        <p:cTn id="25"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750"/>
                                        <p:tgtEl>
                                          <p:spTgt spid="17"/>
                                        </p:tgtEl>
                                      </p:cBhvr>
                                    </p:animEffect>
                                    <p:anim calcmode="lin" valueType="num">
                                      <p:cBhvr>
                                        <p:cTn id="31" dur="750" fill="hold"/>
                                        <p:tgtEl>
                                          <p:spTgt spid="17"/>
                                        </p:tgtEl>
                                        <p:attrNameLst>
                                          <p:attrName>ppt_x</p:attrName>
                                        </p:attrNameLst>
                                      </p:cBhvr>
                                      <p:tavLst>
                                        <p:tav tm="0">
                                          <p:val>
                                            <p:strVal val="#ppt_x"/>
                                          </p:val>
                                        </p:tav>
                                        <p:tav tm="100000">
                                          <p:val>
                                            <p:strVal val="#ppt_x"/>
                                          </p:val>
                                        </p:tav>
                                      </p:tavLst>
                                    </p:anim>
                                    <p:anim calcmode="lin" valueType="num">
                                      <p:cBhvr>
                                        <p:cTn id="32" dur="7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anim calcmode="lin" valueType="num">
                                      <p:cBhvr>
                                        <p:cTn id="38" dur="750" fill="hold"/>
                                        <p:tgtEl>
                                          <p:spTgt spid="8"/>
                                        </p:tgtEl>
                                        <p:attrNameLst>
                                          <p:attrName>ppt_x</p:attrName>
                                        </p:attrNameLst>
                                      </p:cBhvr>
                                      <p:tavLst>
                                        <p:tav tm="0">
                                          <p:val>
                                            <p:strVal val="#ppt_x"/>
                                          </p:val>
                                        </p:tav>
                                        <p:tav tm="100000">
                                          <p:val>
                                            <p:strVal val="#ppt_x"/>
                                          </p:val>
                                        </p:tav>
                                      </p:tavLst>
                                    </p:anim>
                                    <p:anim calcmode="lin" valueType="num">
                                      <p:cBhvr>
                                        <p:cTn id="3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750"/>
                                        <p:tgtEl>
                                          <p:spTgt spid="19"/>
                                        </p:tgtEl>
                                      </p:cBhvr>
                                    </p:animEffect>
                                    <p:anim calcmode="lin" valueType="num">
                                      <p:cBhvr>
                                        <p:cTn id="45" dur="750" fill="hold"/>
                                        <p:tgtEl>
                                          <p:spTgt spid="19"/>
                                        </p:tgtEl>
                                        <p:attrNameLst>
                                          <p:attrName>ppt_x</p:attrName>
                                        </p:attrNameLst>
                                      </p:cBhvr>
                                      <p:tavLst>
                                        <p:tav tm="0">
                                          <p:val>
                                            <p:strVal val="#ppt_x"/>
                                          </p:val>
                                        </p:tav>
                                        <p:tav tm="100000">
                                          <p:val>
                                            <p:strVal val="#ppt_x"/>
                                          </p:val>
                                        </p:tav>
                                      </p:tavLst>
                                    </p:anim>
                                    <p:anim calcmode="lin" valueType="num">
                                      <p:cBhvr>
                                        <p:cTn id="46"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750"/>
                                        <p:tgtEl>
                                          <p:spTgt spid="18"/>
                                        </p:tgtEl>
                                      </p:cBhvr>
                                    </p:animEffect>
                                    <p:anim calcmode="lin" valueType="num">
                                      <p:cBhvr>
                                        <p:cTn id="52" dur="750" fill="hold"/>
                                        <p:tgtEl>
                                          <p:spTgt spid="18"/>
                                        </p:tgtEl>
                                        <p:attrNameLst>
                                          <p:attrName>ppt_x</p:attrName>
                                        </p:attrNameLst>
                                      </p:cBhvr>
                                      <p:tavLst>
                                        <p:tav tm="0">
                                          <p:val>
                                            <p:strVal val="#ppt_x"/>
                                          </p:val>
                                        </p:tav>
                                        <p:tav tm="100000">
                                          <p:val>
                                            <p:strVal val="#ppt_x"/>
                                          </p:val>
                                        </p:tav>
                                      </p:tavLst>
                                    </p:anim>
                                    <p:anim calcmode="lin" valueType="num">
                                      <p:cBhvr>
                                        <p:cTn id="53"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750"/>
                                        <p:tgtEl>
                                          <p:spTgt spid="21"/>
                                        </p:tgtEl>
                                      </p:cBhvr>
                                    </p:animEffect>
                                    <p:anim calcmode="lin" valueType="num">
                                      <p:cBhvr>
                                        <p:cTn id="59" dur="750" fill="hold"/>
                                        <p:tgtEl>
                                          <p:spTgt spid="21"/>
                                        </p:tgtEl>
                                        <p:attrNameLst>
                                          <p:attrName>ppt_x</p:attrName>
                                        </p:attrNameLst>
                                      </p:cBhvr>
                                      <p:tavLst>
                                        <p:tav tm="0">
                                          <p:val>
                                            <p:strVal val="#ppt_x"/>
                                          </p:val>
                                        </p:tav>
                                        <p:tav tm="100000">
                                          <p:val>
                                            <p:strVal val="#ppt_x"/>
                                          </p:val>
                                        </p:tav>
                                      </p:tavLst>
                                    </p:anim>
                                    <p:anim calcmode="lin" valueType="num">
                                      <p:cBhvr>
                                        <p:cTn id="60" dur="7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8114" y="2250886"/>
            <a:ext cx="12200113" cy="677108"/>
          </a:xfrm>
          <a:prstGeom prst="rect">
            <a:avLst/>
          </a:prstGeom>
          <a:noFill/>
        </p:spPr>
        <p:txBody>
          <a:bodyPr wrap="square" rtlCol="0">
            <a:spAutoFit/>
          </a:bodyPr>
          <a:lstStyle/>
          <a:p>
            <a:pPr algn="ctr"/>
            <a:r>
              <a:rPr lang="en-US" sz="3800" b="1">
                <a:solidFill>
                  <a:srgbClr val="0071CE"/>
                </a:solidFill>
                <a:latin typeface="Open Sans" panose="020B0606030504020204" pitchFamily="34" charset="0"/>
                <a:ea typeface="Open Sans" panose="020B0606030504020204" pitchFamily="34" charset="0"/>
                <a:cs typeface="Open Sans" panose="020B0606030504020204" pitchFamily="34" charset="0"/>
              </a:rPr>
              <a:t>Managed Services</a:t>
            </a:r>
            <a:endParaRPr lang="en-US" sz="3800" b="1">
              <a:solidFill>
                <a:srgbClr val="162D5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DA07FBF3-115D-47B1-9229-C80A8935FCEF}"/>
              </a:ext>
            </a:extLst>
          </p:cNvPr>
          <p:cNvSpPr/>
          <p:nvPr/>
        </p:nvSpPr>
        <p:spPr>
          <a:xfrm>
            <a:off x="-8113" y="5999746"/>
            <a:ext cx="292083" cy="874296"/>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445C48-599A-47BD-96F3-8BD4D751F72E}"/>
              </a:ext>
            </a:extLst>
          </p:cNvPr>
          <p:cNvSpPr/>
          <p:nvPr/>
        </p:nvSpPr>
        <p:spPr>
          <a:xfrm>
            <a:off x="-8113" y="5410563"/>
            <a:ext cx="12200113"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6034E8B9-6DDE-4CE9-B28C-7BFEA2D106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6505" y="6436894"/>
            <a:ext cx="1516536" cy="252756"/>
          </a:xfrm>
          <a:prstGeom prst="rect">
            <a:avLst/>
          </a:prstGeom>
        </p:spPr>
      </p:pic>
    </p:spTree>
    <p:extLst>
      <p:ext uri="{BB962C8B-B14F-4D97-AF65-F5344CB8AC3E}">
        <p14:creationId xmlns:p14="http://schemas.microsoft.com/office/powerpoint/2010/main" val="4273502960"/>
      </p:ext>
    </p:extLst>
  </p:cSld>
  <p:clrMapOvr>
    <a:masterClrMapping/>
  </p:clrMapOvr>
  <p:transition spd="med">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DA07FBF3-115D-47B1-9229-C80A8935FCEF}"/>
              </a:ext>
            </a:extLst>
          </p:cNvPr>
          <p:cNvSpPr/>
          <p:nvPr/>
        </p:nvSpPr>
        <p:spPr>
          <a:xfrm>
            <a:off x="-8113" y="5391909"/>
            <a:ext cx="283778"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4445C48-599A-47BD-96F3-8BD4D751F72E}"/>
              </a:ext>
            </a:extLst>
          </p:cNvPr>
          <p:cNvSpPr/>
          <p:nvPr/>
        </p:nvSpPr>
        <p:spPr>
          <a:xfrm>
            <a:off x="-8625" y="4813543"/>
            <a:ext cx="292596"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1C882D-C34F-5E20-9421-F3078396F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4" name="Footer Placeholder 6">
            <a:extLst>
              <a:ext uri="{FF2B5EF4-FFF2-40B4-BE49-F238E27FC236}">
                <a16:creationId xmlns:a16="http://schemas.microsoft.com/office/drawing/2014/main" id="{0A28DE90-8D07-EE63-B829-9E0A20B2FE5C}"/>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grpSp>
        <p:nvGrpSpPr>
          <p:cNvPr id="5" name="Group 4">
            <a:extLst>
              <a:ext uri="{FF2B5EF4-FFF2-40B4-BE49-F238E27FC236}">
                <a16:creationId xmlns:a16="http://schemas.microsoft.com/office/drawing/2014/main" id="{368D6F06-3B49-437E-69C3-123BD76486F3}"/>
              </a:ext>
            </a:extLst>
          </p:cNvPr>
          <p:cNvGrpSpPr/>
          <p:nvPr/>
        </p:nvGrpSpPr>
        <p:grpSpPr>
          <a:xfrm>
            <a:off x="2829905" y="2415310"/>
            <a:ext cx="2808321" cy="2872035"/>
            <a:chOff x="1637240" y="1514310"/>
            <a:chExt cx="3744428" cy="3829380"/>
          </a:xfrm>
        </p:grpSpPr>
        <p:sp>
          <p:nvSpPr>
            <p:cNvPr id="6" name="Shape">
              <a:extLst>
                <a:ext uri="{FF2B5EF4-FFF2-40B4-BE49-F238E27FC236}">
                  <a16:creationId xmlns:a16="http://schemas.microsoft.com/office/drawing/2014/main" id="{2DBCC26C-CA0F-4406-2C08-552CF39FD025}"/>
                </a:ext>
              </a:extLst>
            </p:cNvPr>
            <p:cNvSpPr/>
            <p:nvPr/>
          </p:nvSpPr>
          <p:spPr>
            <a:xfrm>
              <a:off x="3566977" y="1850685"/>
              <a:ext cx="1568581" cy="2290884"/>
            </a:xfrm>
            <a:custGeom>
              <a:avLst/>
              <a:gdLst/>
              <a:ahLst/>
              <a:cxnLst>
                <a:cxn ang="0">
                  <a:pos x="wd2" y="hd2"/>
                </a:cxn>
                <a:cxn ang="5400000">
                  <a:pos x="wd2" y="hd2"/>
                </a:cxn>
                <a:cxn ang="10800000">
                  <a:pos x="wd2" y="hd2"/>
                </a:cxn>
                <a:cxn ang="16200000">
                  <a:pos x="wd2" y="hd2"/>
                </a:cxn>
              </a:cxnLst>
              <a:rect l="0" t="0" r="r" b="b"/>
              <a:pathLst>
                <a:path w="21600" h="21174" extrusionOk="0">
                  <a:moveTo>
                    <a:pt x="1219" y="14962"/>
                  </a:moveTo>
                  <a:lnTo>
                    <a:pt x="16675" y="20951"/>
                  </a:lnTo>
                  <a:cubicBezTo>
                    <a:pt x="17968" y="21458"/>
                    <a:pt x="19625" y="21065"/>
                    <a:pt x="20162" y="20133"/>
                  </a:cubicBezTo>
                  <a:cubicBezTo>
                    <a:pt x="21088" y="18480"/>
                    <a:pt x="21600" y="16696"/>
                    <a:pt x="21600" y="14831"/>
                  </a:cubicBezTo>
                  <a:cubicBezTo>
                    <a:pt x="21600" y="7369"/>
                    <a:pt x="13457" y="1167"/>
                    <a:pt x="2828" y="22"/>
                  </a:cubicBezTo>
                  <a:cubicBezTo>
                    <a:pt x="1341" y="-142"/>
                    <a:pt x="0" y="627"/>
                    <a:pt x="0" y="1642"/>
                  </a:cubicBezTo>
                  <a:lnTo>
                    <a:pt x="0" y="13554"/>
                  </a:lnTo>
                  <a:cubicBezTo>
                    <a:pt x="0" y="14127"/>
                    <a:pt x="463" y="14667"/>
                    <a:pt x="1219" y="14962"/>
                  </a:cubicBezTo>
                  <a:close/>
                </a:path>
              </a:pathLst>
            </a:custGeom>
            <a:solidFill>
              <a:srgbClr val="3CDBC0"/>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7" name="Shape">
              <a:extLst>
                <a:ext uri="{FF2B5EF4-FFF2-40B4-BE49-F238E27FC236}">
                  <a16:creationId xmlns:a16="http://schemas.microsoft.com/office/drawing/2014/main" id="{538D5545-ECFE-DFF8-D223-C3481A6C2C7E}"/>
                </a:ext>
              </a:extLst>
            </p:cNvPr>
            <p:cNvSpPr/>
            <p:nvPr/>
          </p:nvSpPr>
          <p:spPr>
            <a:xfrm>
              <a:off x="1885095" y="1850685"/>
              <a:ext cx="1568581" cy="2290463"/>
            </a:xfrm>
            <a:custGeom>
              <a:avLst/>
              <a:gdLst/>
              <a:ahLst/>
              <a:cxnLst>
                <a:cxn ang="0">
                  <a:pos x="wd2" y="hd2"/>
                </a:cxn>
                <a:cxn ang="5400000">
                  <a:pos x="wd2" y="hd2"/>
                </a:cxn>
                <a:cxn ang="10800000">
                  <a:pos x="wd2" y="hd2"/>
                </a:cxn>
                <a:cxn ang="16200000">
                  <a:pos x="wd2" y="hd2"/>
                </a:cxn>
              </a:cxnLst>
              <a:rect l="0" t="0" r="r" b="b"/>
              <a:pathLst>
                <a:path w="21600" h="21187" extrusionOk="0">
                  <a:moveTo>
                    <a:pt x="21600" y="13561"/>
                  </a:moveTo>
                  <a:lnTo>
                    <a:pt x="21600" y="1640"/>
                  </a:lnTo>
                  <a:cubicBezTo>
                    <a:pt x="21600" y="641"/>
                    <a:pt x="20259" y="-129"/>
                    <a:pt x="18772" y="18"/>
                  </a:cubicBezTo>
                  <a:cubicBezTo>
                    <a:pt x="8118" y="1165"/>
                    <a:pt x="0" y="7355"/>
                    <a:pt x="0" y="14839"/>
                  </a:cubicBezTo>
                  <a:cubicBezTo>
                    <a:pt x="0" y="16706"/>
                    <a:pt x="512" y="18491"/>
                    <a:pt x="1438" y="20145"/>
                  </a:cubicBezTo>
                  <a:cubicBezTo>
                    <a:pt x="1975" y="21078"/>
                    <a:pt x="3632" y="21471"/>
                    <a:pt x="4925" y="20963"/>
                  </a:cubicBezTo>
                  <a:lnTo>
                    <a:pt x="20381" y="14970"/>
                  </a:lnTo>
                  <a:cubicBezTo>
                    <a:pt x="21137" y="14691"/>
                    <a:pt x="21600" y="14151"/>
                    <a:pt x="21600" y="13561"/>
                  </a:cubicBezTo>
                  <a:close/>
                </a:path>
              </a:pathLst>
            </a:custGeom>
            <a:solidFill>
              <a:schemeClr val="accent1">
                <a:lumMod val="60000"/>
                <a:lumOff val="4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8" name="Shape">
              <a:extLst>
                <a:ext uri="{FF2B5EF4-FFF2-40B4-BE49-F238E27FC236}">
                  <a16:creationId xmlns:a16="http://schemas.microsoft.com/office/drawing/2014/main" id="{86B8D7B5-1987-9C2D-96AC-53903B9E252D}"/>
                </a:ext>
              </a:extLst>
            </p:cNvPr>
            <p:cNvSpPr/>
            <p:nvPr/>
          </p:nvSpPr>
          <p:spPr>
            <a:xfrm>
              <a:off x="2221473" y="3532569"/>
              <a:ext cx="2602703" cy="1539365"/>
            </a:xfrm>
            <a:custGeom>
              <a:avLst/>
              <a:gdLst/>
              <a:ahLst/>
              <a:cxnLst>
                <a:cxn ang="0">
                  <a:pos x="wd2" y="hd2"/>
                </a:cxn>
                <a:cxn ang="5400000">
                  <a:pos x="wd2" y="hd2"/>
                </a:cxn>
                <a:cxn ang="10800000">
                  <a:pos x="wd2" y="hd2"/>
                </a:cxn>
                <a:cxn ang="16200000">
                  <a:pos x="wd2" y="hd2"/>
                </a:cxn>
              </a:cxnLst>
              <a:rect l="0" t="0" r="r" b="b"/>
              <a:pathLst>
                <a:path w="21127" h="21489" extrusionOk="0">
                  <a:moveTo>
                    <a:pt x="9842" y="334"/>
                  </a:moveTo>
                  <a:lnTo>
                    <a:pt x="717" y="9404"/>
                  </a:lnTo>
                  <a:cubicBezTo>
                    <a:pt x="-45" y="10170"/>
                    <a:pt x="-232" y="11925"/>
                    <a:pt x="314" y="13086"/>
                  </a:cubicBezTo>
                  <a:cubicBezTo>
                    <a:pt x="2728" y="18227"/>
                    <a:pt x="6422" y="21489"/>
                    <a:pt x="10561" y="21489"/>
                  </a:cubicBezTo>
                  <a:cubicBezTo>
                    <a:pt x="14700" y="21489"/>
                    <a:pt x="18393" y="18202"/>
                    <a:pt x="20808" y="13086"/>
                  </a:cubicBezTo>
                  <a:cubicBezTo>
                    <a:pt x="21368" y="11900"/>
                    <a:pt x="21167" y="10145"/>
                    <a:pt x="20405" y="9404"/>
                  </a:cubicBezTo>
                  <a:lnTo>
                    <a:pt x="11279" y="334"/>
                  </a:lnTo>
                  <a:cubicBezTo>
                    <a:pt x="10834" y="-111"/>
                    <a:pt x="10288" y="-111"/>
                    <a:pt x="9842" y="334"/>
                  </a:cubicBezTo>
                  <a:close/>
                </a:path>
              </a:pathLst>
            </a:custGeom>
            <a:solidFill>
              <a:srgbClr val="162D54"/>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9" name="Shape">
              <a:extLst>
                <a:ext uri="{FF2B5EF4-FFF2-40B4-BE49-F238E27FC236}">
                  <a16:creationId xmlns:a16="http://schemas.microsoft.com/office/drawing/2014/main" id="{B6DAE1C0-56FE-024D-DE50-2301D6EA359B}"/>
                </a:ext>
              </a:extLst>
            </p:cNvPr>
            <p:cNvSpPr/>
            <p:nvPr/>
          </p:nvSpPr>
          <p:spPr>
            <a:xfrm>
              <a:off x="1637240" y="1514310"/>
              <a:ext cx="1823542" cy="2793695"/>
            </a:xfrm>
            <a:custGeom>
              <a:avLst/>
              <a:gdLst/>
              <a:ahLst/>
              <a:cxnLst>
                <a:cxn ang="0">
                  <a:pos x="wd2" y="hd2"/>
                </a:cxn>
                <a:cxn ang="5400000">
                  <a:pos x="wd2" y="hd2"/>
                </a:cxn>
                <a:cxn ang="10800000">
                  <a:pos x="wd2" y="hd2"/>
                </a:cxn>
                <a:cxn ang="16200000">
                  <a:pos x="wd2" y="hd2"/>
                </a:cxn>
              </a:cxnLst>
              <a:rect l="0" t="0" r="r" b="b"/>
              <a:pathLst>
                <a:path w="21579" h="21600" extrusionOk="0">
                  <a:moveTo>
                    <a:pt x="21579" y="671"/>
                  </a:moveTo>
                  <a:lnTo>
                    <a:pt x="17494" y="0"/>
                  </a:lnTo>
                  <a:lnTo>
                    <a:pt x="18646" y="780"/>
                  </a:lnTo>
                  <a:cubicBezTo>
                    <a:pt x="17745" y="849"/>
                    <a:pt x="16844" y="958"/>
                    <a:pt x="15964" y="1109"/>
                  </a:cubicBezTo>
                  <a:cubicBezTo>
                    <a:pt x="14162" y="1424"/>
                    <a:pt x="12403" y="1875"/>
                    <a:pt x="10789" y="2491"/>
                  </a:cubicBezTo>
                  <a:cubicBezTo>
                    <a:pt x="9155" y="3094"/>
                    <a:pt x="7668" y="3860"/>
                    <a:pt x="6327" y="4709"/>
                  </a:cubicBezTo>
                  <a:cubicBezTo>
                    <a:pt x="5657" y="5147"/>
                    <a:pt x="5028" y="5598"/>
                    <a:pt x="4462" y="6091"/>
                  </a:cubicBezTo>
                  <a:cubicBezTo>
                    <a:pt x="3876" y="6570"/>
                    <a:pt x="3373" y="7090"/>
                    <a:pt x="2891" y="7624"/>
                  </a:cubicBezTo>
                  <a:cubicBezTo>
                    <a:pt x="1006" y="9760"/>
                    <a:pt x="-21" y="12210"/>
                    <a:pt x="0" y="14660"/>
                  </a:cubicBezTo>
                  <a:cubicBezTo>
                    <a:pt x="0" y="17110"/>
                    <a:pt x="1006" y="19547"/>
                    <a:pt x="2933" y="21600"/>
                  </a:cubicBezTo>
                  <a:cubicBezTo>
                    <a:pt x="1404" y="19410"/>
                    <a:pt x="649" y="17028"/>
                    <a:pt x="817" y="14660"/>
                  </a:cubicBezTo>
                  <a:lnTo>
                    <a:pt x="859" y="14222"/>
                  </a:lnTo>
                  <a:lnTo>
                    <a:pt x="922" y="13784"/>
                  </a:lnTo>
                  <a:cubicBezTo>
                    <a:pt x="943" y="13497"/>
                    <a:pt x="1026" y="13195"/>
                    <a:pt x="1089" y="12908"/>
                  </a:cubicBezTo>
                  <a:cubicBezTo>
                    <a:pt x="1236" y="12333"/>
                    <a:pt x="1425" y="11758"/>
                    <a:pt x="1676" y="11183"/>
                  </a:cubicBezTo>
                  <a:cubicBezTo>
                    <a:pt x="1927" y="10622"/>
                    <a:pt x="2221" y="10061"/>
                    <a:pt x="2577" y="9527"/>
                  </a:cubicBezTo>
                  <a:cubicBezTo>
                    <a:pt x="2765" y="9253"/>
                    <a:pt x="2933" y="8993"/>
                    <a:pt x="3143" y="8733"/>
                  </a:cubicBezTo>
                  <a:cubicBezTo>
                    <a:pt x="3247" y="8610"/>
                    <a:pt x="3331" y="8473"/>
                    <a:pt x="3457" y="8336"/>
                  </a:cubicBezTo>
                  <a:lnTo>
                    <a:pt x="3792" y="7953"/>
                  </a:lnTo>
                  <a:cubicBezTo>
                    <a:pt x="4253" y="7446"/>
                    <a:pt x="4735" y="6954"/>
                    <a:pt x="5280" y="6488"/>
                  </a:cubicBezTo>
                  <a:cubicBezTo>
                    <a:pt x="5803" y="6009"/>
                    <a:pt x="6411" y="5585"/>
                    <a:pt x="7039" y="5147"/>
                  </a:cubicBezTo>
                  <a:cubicBezTo>
                    <a:pt x="7354" y="4941"/>
                    <a:pt x="7668" y="4722"/>
                    <a:pt x="8003" y="4531"/>
                  </a:cubicBezTo>
                  <a:cubicBezTo>
                    <a:pt x="8338" y="4325"/>
                    <a:pt x="8673" y="4148"/>
                    <a:pt x="9030" y="3956"/>
                  </a:cubicBezTo>
                  <a:cubicBezTo>
                    <a:pt x="9742" y="3586"/>
                    <a:pt x="10454" y="3244"/>
                    <a:pt x="11229" y="2929"/>
                  </a:cubicBezTo>
                  <a:cubicBezTo>
                    <a:pt x="12759" y="2300"/>
                    <a:pt x="14414" y="1793"/>
                    <a:pt x="16132" y="1424"/>
                  </a:cubicBezTo>
                  <a:cubicBezTo>
                    <a:pt x="16949" y="1246"/>
                    <a:pt x="17787" y="1095"/>
                    <a:pt x="18646" y="986"/>
                  </a:cubicBezTo>
                  <a:lnTo>
                    <a:pt x="17787" y="1862"/>
                  </a:lnTo>
                  <a:lnTo>
                    <a:pt x="21579" y="671"/>
                  </a:lnTo>
                  <a:close/>
                </a:path>
              </a:pathLst>
            </a:custGeom>
            <a:solidFill>
              <a:schemeClr val="accent1">
                <a:lumMod val="20000"/>
                <a:lumOff val="8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0" name="Shape">
              <a:extLst>
                <a:ext uri="{FF2B5EF4-FFF2-40B4-BE49-F238E27FC236}">
                  <a16:creationId xmlns:a16="http://schemas.microsoft.com/office/drawing/2014/main" id="{3ED5D076-0BE1-F027-2B2F-16B459A8BD98}"/>
                </a:ext>
              </a:extLst>
            </p:cNvPr>
            <p:cNvSpPr/>
            <p:nvPr/>
          </p:nvSpPr>
          <p:spPr>
            <a:xfrm>
              <a:off x="3566978" y="1602830"/>
              <a:ext cx="1814690" cy="2737485"/>
            </a:xfrm>
            <a:custGeom>
              <a:avLst/>
              <a:gdLst/>
              <a:ahLst/>
              <a:cxnLst>
                <a:cxn ang="0">
                  <a:pos x="wd2" y="hd2"/>
                </a:cxn>
                <a:cxn ang="5400000">
                  <a:pos x="wd2" y="hd2"/>
                </a:cxn>
                <a:cxn ang="10800000">
                  <a:pos x="wd2" y="hd2"/>
                </a:cxn>
                <a:cxn ang="16200000">
                  <a:pos x="wd2" y="hd2"/>
                </a:cxn>
              </a:cxnLst>
              <a:rect l="0" t="0" r="r" b="b"/>
              <a:pathLst>
                <a:path w="21579" h="21576" extrusionOk="0">
                  <a:moveTo>
                    <a:pt x="21579" y="14236"/>
                  </a:moveTo>
                  <a:cubicBezTo>
                    <a:pt x="21600" y="11739"/>
                    <a:pt x="20568" y="9227"/>
                    <a:pt x="18674" y="7064"/>
                  </a:cubicBezTo>
                  <a:cubicBezTo>
                    <a:pt x="18189" y="6520"/>
                    <a:pt x="17663" y="6004"/>
                    <a:pt x="17095" y="5502"/>
                  </a:cubicBezTo>
                  <a:cubicBezTo>
                    <a:pt x="16526" y="4999"/>
                    <a:pt x="15895" y="4539"/>
                    <a:pt x="15221" y="4092"/>
                  </a:cubicBezTo>
                  <a:cubicBezTo>
                    <a:pt x="13874" y="3213"/>
                    <a:pt x="12379" y="2432"/>
                    <a:pt x="10737" y="1832"/>
                  </a:cubicBezTo>
                  <a:cubicBezTo>
                    <a:pt x="9116" y="1204"/>
                    <a:pt x="7347" y="743"/>
                    <a:pt x="5537" y="423"/>
                  </a:cubicBezTo>
                  <a:cubicBezTo>
                    <a:pt x="3726" y="116"/>
                    <a:pt x="1853" y="-24"/>
                    <a:pt x="0" y="4"/>
                  </a:cubicBezTo>
                  <a:cubicBezTo>
                    <a:pt x="1832" y="129"/>
                    <a:pt x="3663" y="367"/>
                    <a:pt x="5389" y="743"/>
                  </a:cubicBezTo>
                  <a:cubicBezTo>
                    <a:pt x="7116" y="1134"/>
                    <a:pt x="8779" y="1636"/>
                    <a:pt x="10316" y="2278"/>
                  </a:cubicBezTo>
                  <a:cubicBezTo>
                    <a:pt x="11095" y="2599"/>
                    <a:pt x="11811" y="2948"/>
                    <a:pt x="12526" y="3325"/>
                  </a:cubicBezTo>
                  <a:cubicBezTo>
                    <a:pt x="12863" y="3520"/>
                    <a:pt x="13221" y="3702"/>
                    <a:pt x="13558" y="3911"/>
                  </a:cubicBezTo>
                  <a:cubicBezTo>
                    <a:pt x="13895" y="4106"/>
                    <a:pt x="14211" y="4329"/>
                    <a:pt x="14526" y="4539"/>
                  </a:cubicBezTo>
                  <a:cubicBezTo>
                    <a:pt x="15137" y="4971"/>
                    <a:pt x="15747" y="5418"/>
                    <a:pt x="16295" y="5906"/>
                  </a:cubicBezTo>
                  <a:cubicBezTo>
                    <a:pt x="16842" y="6381"/>
                    <a:pt x="17326" y="6883"/>
                    <a:pt x="17789" y="7399"/>
                  </a:cubicBezTo>
                  <a:lnTo>
                    <a:pt x="18126" y="7790"/>
                  </a:lnTo>
                  <a:cubicBezTo>
                    <a:pt x="18232" y="7916"/>
                    <a:pt x="18337" y="8055"/>
                    <a:pt x="18442" y="8195"/>
                  </a:cubicBezTo>
                  <a:cubicBezTo>
                    <a:pt x="18653" y="8460"/>
                    <a:pt x="18821" y="8739"/>
                    <a:pt x="19011" y="9004"/>
                  </a:cubicBezTo>
                  <a:cubicBezTo>
                    <a:pt x="19368" y="9562"/>
                    <a:pt x="19663" y="10120"/>
                    <a:pt x="19916" y="10692"/>
                  </a:cubicBezTo>
                  <a:cubicBezTo>
                    <a:pt x="20189" y="11264"/>
                    <a:pt x="20358" y="11850"/>
                    <a:pt x="20505" y="12450"/>
                  </a:cubicBezTo>
                  <a:cubicBezTo>
                    <a:pt x="20568" y="12743"/>
                    <a:pt x="20632" y="13050"/>
                    <a:pt x="20674" y="13343"/>
                  </a:cubicBezTo>
                  <a:lnTo>
                    <a:pt x="20737" y="13790"/>
                  </a:lnTo>
                  <a:lnTo>
                    <a:pt x="20779" y="14236"/>
                  </a:lnTo>
                  <a:cubicBezTo>
                    <a:pt x="20905" y="16106"/>
                    <a:pt x="20484" y="17990"/>
                    <a:pt x="19558" y="19790"/>
                  </a:cubicBezTo>
                  <a:lnTo>
                    <a:pt x="18800" y="18785"/>
                  </a:lnTo>
                  <a:lnTo>
                    <a:pt x="18421" y="21576"/>
                  </a:lnTo>
                  <a:lnTo>
                    <a:pt x="21389" y="19581"/>
                  </a:lnTo>
                  <a:lnTo>
                    <a:pt x="19811" y="19832"/>
                  </a:lnTo>
                  <a:cubicBezTo>
                    <a:pt x="20968" y="18102"/>
                    <a:pt x="21579" y="16162"/>
                    <a:pt x="21579" y="14236"/>
                  </a:cubicBezTo>
                  <a:close/>
                </a:path>
              </a:pathLst>
            </a:custGeom>
            <a:solidFill>
              <a:srgbClr val="3CDBC0"/>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1" name="Shape">
              <a:extLst>
                <a:ext uri="{FF2B5EF4-FFF2-40B4-BE49-F238E27FC236}">
                  <a16:creationId xmlns:a16="http://schemas.microsoft.com/office/drawing/2014/main" id="{A561716A-BA14-C133-0623-E7DB0AABE4B5}"/>
                </a:ext>
              </a:extLst>
            </p:cNvPr>
            <p:cNvSpPr/>
            <p:nvPr/>
          </p:nvSpPr>
          <p:spPr>
            <a:xfrm>
              <a:off x="1920504" y="4400066"/>
              <a:ext cx="3158400" cy="943624"/>
            </a:xfrm>
            <a:custGeom>
              <a:avLst/>
              <a:gdLst/>
              <a:ahLst/>
              <a:cxnLst>
                <a:cxn ang="0">
                  <a:pos x="wd2" y="hd2"/>
                </a:cxn>
                <a:cxn ang="5400000">
                  <a:pos x="wd2" y="hd2"/>
                </a:cxn>
                <a:cxn ang="10800000">
                  <a:pos x="wd2" y="hd2"/>
                </a:cxn>
                <a:cxn ang="16200000">
                  <a:pos x="wd2" y="hd2"/>
                </a:cxn>
              </a:cxnLst>
              <a:rect l="0" t="0" r="r" b="b"/>
              <a:pathLst>
                <a:path w="21600" h="21600" extrusionOk="0">
                  <a:moveTo>
                    <a:pt x="16902" y="14589"/>
                  </a:moveTo>
                  <a:cubicBezTo>
                    <a:pt x="15970" y="16210"/>
                    <a:pt x="15001" y="17507"/>
                    <a:pt x="13984" y="18317"/>
                  </a:cubicBezTo>
                  <a:cubicBezTo>
                    <a:pt x="12967" y="19168"/>
                    <a:pt x="11926" y="19614"/>
                    <a:pt x="10885" y="19574"/>
                  </a:cubicBezTo>
                  <a:cubicBezTo>
                    <a:pt x="9843" y="19574"/>
                    <a:pt x="8802" y="19168"/>
                    <a:pt x="7785" y="18317"/>
                  </a:cubicBezTo>
                  <a:cubicBezTo>
                    <a:pt x="6768" y="17507"/>
                    <a:pt x="5787" y="16210"/>
                    <a:pt x="4867" y="14589"/>
                  </a:cubicBezTo>
                  <a:cubicBezTo>
                    <a:pt x="3439" y="12036"/>
                    <a:pt x="2155" y="8591"/>
                    <a:pt x="1078" y="4458"/>
                  </a:cubicBezTo>
                  <a:lnTo>
                    <a:pt x="2022" y="4539"/>
                  </a:lnTo>
                  <a:lnTo>
                    <a:pt x="0" y="0"/>
                  </a:lnTo>
                  <a:lnTo>
                    <a:pt x="702" y="7821"/>
                  </a:lnTo>
                  <a:lnTo>
                    <a:pt x="957" y="4741"/>
                  </a:lnTo>
                  <a:cubicBezTo>
                    <a:pt x="1925" y="9240"/>
                    <a:pt x="3196" y="13090"/>
                    <a:pt x="4637" y="15926"/>
                  </a:cubicBezTo>
                  <a:cubicBezTo>
                    <a:pt x="5570" y="17791"/>
                    <a:pt x="6587" y="19168"/>
                    <a:pt x="7640" y="20141"/>
                  </a:cubicBezTo>
                  <a:cubicBezTo>
                    <a:pt x="8693" y="21073"/>
                    <a:pt x="9783" y="21559"/>
                    <a:pt x="10885" y="21600"/>
                  </a:cubicBezTo>
                  <a:cubicBezTo>
                    <a:pt x="11974" y="21559"/>
                    <a:pt x="13076" y="21114"/>
                    <a:pt x="14130" y="20141"/>
                  </a:cubicBezTo>
                  <a:cubicBezTo>
                    <a:pt x="15183" y="19168"/>
                    <a:pt x="16200" y="17791"/>
                    <a:pt x="17132" y="15926"/>
                  </a:cubicBezTo>
                  <a:cubicBezTo>
                    <a:pt x="19009" y="12239"/>
                    <a:pt x="20583" y="6889"/>
                    <a:pt x="21600" y="567"/>
                  </a:cubicBezTo>
                  <a:cubicBezTo>
                    <a:pt x="20365" y="6444"/>
                    <a:pt x="18755" y="11307"/>
                    <a:pt x="16902" y="14589"/>
                  </a:cubicBezTo>
                  <a:close/>
                </a:path>
              </a:pathLst>
            </a:custGeom>
            <a:solidFill>
              <a:srgbClr val="162D54"/>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2" name="TextBox 11">
              <a:extLst>
                <a:ext uri="{FF2B5EF4-FFF2-40B4-BE49-F238E27FC236}">
                  <a16:creationId xmlns:a16="http://schemas.microsoft.com/office/drawing/2014/main" id="{263B046F-A105-CC30-432D-A6DB4E7C8E5F}"/>
                </a:ext>
              </a:extLst>
            </p:cNvPr>
            <p:cNvSpPr txBox="1"/>
            <p:nvPr/>
          </p:nvSpPr>
          <p:spPr>
            <a:xfrm>
              <a:off x="2376755" y="2537539"/>
              <a:ext cx="767732" cy="738664"/>
            </a:xfrm>
            <a:prstGeom prst="rect">
              <a:avLst/>
            </a:prstGeom>
            <a:noFill/>
          </p:spPr>
          <p:txBody>
            <a:bodyPr wrap="none" rtlCol="0" anchor="ctr">
              <a:spAutoFit/>
            </a:bodyPr>
            <a:lstStyle/>
            <a:p>
              <a:r>
                <a:rPr lang="en-US" sz="3000" b="1">
                  <a:solidFill>
                    <a:schemeClr val="bg1"/>
                  </a:solidFill>
                  <a:effectLst>
                    <a:outerShdw blurRad="38100" dist="38100" dir="2700000" algn="tl">
                      <a:srgbClr val="000000">
                        <a:alpha val="43137"/>
                      </a:srgbClr>
                    </a:outerShdw>
                  </a:effectLst>
                </a:rPr>
                <a:t>01</a:t>
              </a:r>
            </a:p>
          </p:txBody>
        </p:sp>
        <p:sp>
          <p:nvSpPr>
            <p:cNvPr id="13" name="TextBox 12">
              <a:extLst>
                <a:ext uri="{FF2B5EF4-FFF2-40B4-BE49-F238E27FC236}">
                  <a16:creationId xmlns:a16="http://schemas.microsoft.com/office/drawing/2014/main" id="{0A6BBE99-F15E-C431-1EE3-C408853F0871}"/>
                </a:ext>
              </a:extLst>
            </p:cNvPr>
            <p:cNvSpPr txBox="1"/>
            <p:nvPr/>
          </p:nvSpPr>
          <p:spPr>
            <a:xfrm>
              <a:off x="3904341" y="2537539"/>
              <a:ext cx="767732" cy="738664"/>
            </a:xfrm>
            <a:prstGeom prst="rect">
              <a:avLst/>
            </a:prstGeom>
            <a:noFill/>
          </p:spPr>
          <p:txBody>
            <a:bodyPr wrap="none" rtlCol="0" anchor="ctr">
              <a:spAutoFit/>
            </a:bodyPr>
            <a:lstStyle/>
            <a:p>
              <a:r>
                <a:rPr lang="en-US" sz="3000" b="1">
                  <a:solidFill>
                    <a:schemeClr val="bg1"/>
                  </a:solidFill>
                  <a:effectLst>
                    <a:outerShdw blurRad="38100" dist="38100" dir="2700000" algn="tl">
                      <a:srgbClr val="000000">
                        <a:alpha val="43137"/>
                      </a:srgbClr>
                    </a:outerShdw>
                  </a:effectLst>
                </a:rPr>
                <a:t>02</a:t>
              </a:r>
            </a:p>
          </p:txBody>
        </p:sp>
        <p:sp>
          <p:nvSpPr>
            <p:cNvPr id="14" name="TextBox 13">
              <a:extLst>
                <a:ext uri="{FF2B5EF4-FFF2-40B4-BE49-F238E27FC236}">
                  <a16:creationId xmlns:a16="http://schemas.microsoft.com/office/drawing/2014/main" id="{6EC799C4-4B62-BA3C-E11C-0A4F245D8FF4}"/>
                </a:ext>
              </a:extLst>
            </p:cNvPr>
            <p:cNvSpPr txBox="1"/>
            <p:nvPr/>
          </p:nvSpPr>
          <p:spPr>
            <a:xfrm>
              <a:off x="3140548" y="3957549"/>
              <a:ext cx="767732" cy="738664"/>
            </a:xfrm>
            <a:prstGeom prst="rect">
              <a:avLst/>
            </a:prstGeom>
            <a:noFill/>
          </p:spPr>
          <p:txBody>
            <a:bodyPr wrap="none" rtlCol="0" anchor="ctr">
              <a:spAutoFit/>
            </a:bodyPr>
            <a:lstStyle/>
            <a:p>
              <a:r>
                <a:rPr lang="en-US" sz="3000" b="1">
                  <a:solidFill>
                    <a:schemeClr val="bg1"/>
                  </a:solidFill>
                  <a:effectLst>
                    <a:outerShdw blurRad="38100" dist="38100" dir="2700000" algn="tl">
                      <a:srgbClr val="000000">
                        <a:alpha val="43137"/>
                      </a:srgbClr>
                    </a:outerShdw>
                  </a:effectLst>
                </a:rPr>
                <a:t>03</a:t>
              </a:r>
            </a:p>
          </p:txBody>
        </p:sp>
      </p:grpSp>
      <p:grpSp>
        <p:nvGrpSpPr>
          <p:cNvPr id="16" name="Group 15">
            <a:extLst>
              <a:ext uri="{FF2B5EF4-FFF2-40B4-BE49-F238E27FC236}">
                <a16:creationId xmlns:a16="http://schemas.microsoft.com/office/drawing/2014/main" id="{296B301A-3470-669F-BDAF-CAC3E56CA9E6}"/>
              </a:ext>
            </a:extLst>
          </p:cNvPr>
          <p:cNvGrpSpPr/>
          <p:nvPr/>
        </p:nvGrpSpPr>
        <p:grpSpPr>
          <a:xfrm>
            <a:off x="5936961" y="2364851"/>
            <a:ext cx="3581084" cy="884317"/>
            <a:chOff x="5779980" y="1602829"/>
            <a:chExt cx="4774779" cy="1179089"/>
          </a:xfrm>
          <a:solidFill>
            <a:schemeClr val="accent1">
              <a:lumMod val="20000"/>
              <a:lumOff val="80000"/>
            </a:schemeClr>
          </a:solidFill>
        </p:grpSpPr>
        <p:sp>
          <p:nvSpPr>
            <p:cNvPr id="17" name="Freeform: Shape 16">
              <a:extLst>
                <a:ext uri="{FF2B5EF4-FFF2-40B4-BE49-F238E27FC236}">
                  <a16:creationId xmlns:a16="http://schemas.microsoft.com/office/drawing/2014/main" id="{79469DDF-4040-40FD-14C6-87410CCAB540}"/>
                </a:ext>
              </a:extLst>
            </p:cNvPr>
            <p:cNvSpPr/>
            <p:nvPr/>
          </p:nvSpPr>
          <p:spPr>
            <a:xfrm>
              <a:off x="5859565" y="1701961"/>
              <a:ext cx="980820" cy="980826"/>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8" name="Shape">
              <a:extLst>
                <a:ext uri="{FF2B5EF4-FFF2-40B4-BE49-F238E27FC236}">
                  <a16:creationId xmlns:a16="http://schemas.microsoft.com/office/drawing/2014/main" id="{995590FF-5863-5815-5AAB-2BA44267499F}"/>
                </a:ext>
              </a:extLst>
            </p:cNvPr>
            <p:cNvSpPr/>
            <p:nvPr/>
          </p:nvSpPr>
          <p:spPr>
            <a:xfrm>
              <a:off x="5779980" y="1602829"/>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accent1">
                <a:lumMod val="60000"/>
                <a:lumOff val="4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grpSp>
      <p:sp>
        <p:nvSpPr>
          <p:cNvPr id="21" name="TextBox 20">
            <a:extLst>
              <a:ext uri="{FF2B5EF4-FFF2-40B4-BE49-F238E27FC236}">
                <a16:creationId xmlns:a16="http://schemas.microsoft.com/office/drawing/2014/main" id="{0E7DFF41-DA41-485F-F8EF-63F45643C9F6}"/>
              </a:ext>
            </a:extLst>
          </p:cNvPr>
          <p:cNvSpPr txBox="1"/>
          <p:nvPr/>
        </p:nvSpPr>
        <p:spPr>
          <a:xfrm>
            <a:off x="6822050" y="2637732"/>
            <a:ext cx="2497535" cy="338554"/>
          </a:xfrm>
          <a:prstGeom prst="rect">
            <a:avLst/>
          </a:prstGeom>
          <a:noFill/>
        </p:spPr>
        <p:txBody>
          <a:bodyPr wrap="square" lIns="0" rIns="0" rtlCol="0" anchor="b">
            <a:spAutoFit/>
          </a:bodyPr>
          <a:lstStyle/>
          <a:p>
            <a:pPr algn="ctr"/>
            <a:r>
              <a:rPr lang="en-US" sz="1600" b="1" noProof="1">
                <a:solidFill>
                  <a:srgbClr val="FFFFFF"/>
                </a:solidFill>
              </a:rPr>
              <a:t>Same-boat business model</a:t>
            </a:r>
          </a:p>
        </p:txBody>
      </p:sp>
      <p:grpSp>
        <p:nvGrpSpPr>
          <p:cNvPr id="23" name="Group 22">
            <a:extLst>
              <a:ext uri="{FF2B5EF4-FFF2-40B4-BE49-F238E27FC236}">
                <a16:creationId xmlns:a16="http://schemas.microsoft.com/office/drawing/2014/main" id="{3D6302BE-F464-462F-44CC-60ECC3853A2F}"/>
              </a:ext>
            </a:extLst>
          </p:cNvPr>
          <p:cNvGrpSpPr/>
          <p:nvPr/>
        </p:nvGrpSpPr>
        <p:grpSpPr>
          <a:xfrm>
            <a:off x="5936961" y="3437716"/>
            <a:ext cx="3581084" cy="884317"/>
            <a:chOff x="5779981" y="2877518"/>
            <a:chExt cx="4774779" cy="1179089"/>
          </a:xfrm>
        </p:grpSpPr>
        <p:sp>
          <p:nvSpPr>
            <p:cNvPr id="24" name="Freeform: Shape 23">
              <a:extLst>
                <a:ext uri="{FF2B5EF4-FFF2-40B4-BE49-F238E27FC236}">
                  <a16:creationId xmlns:a16="http://schemas.microsoft.com/office/drawing/2014/main" id="{BF9C147F-51C7-FF30-D7E0-EF0A1BFE1C90}"/>
                </a:ext>
              </a:extLst>
            </p:cNvPr>
            <p:cNvSpPr/>
            <p:nvPr/>
          </p:nvSpPr>
          <p:spPr>
            <a:xfrm>
              <a:off x="5859561" y="2976650"/>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7" name="Shape">
              <a:extLst>
                <a:ext uri="{FF2B5EF4-FFF2-40B4-BE49-F238E27FC236}">
                  <a16:creationId xmlns:a16="http://schemas.microsoft.com/office/drawing/2014/main" id="{4F32DA0A-3E78-58FA-A7AA-140CA845FF40}"/>
                </a:ext>
              </a:extLst>
            </p:cNvPr>
            <p:cNvSpPr/>
            <p:nvPr/>
          </p:nvSpPr>
          <p:spPr>
            <a:xfrm>
              <a:off x="5779981" y="287751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rgbClr val="3CDBC0"/>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grpSp>
      <p:sp>
        <p:nvSpPr>
          <p:cNvPr id="31" name="TextBox 30">
            <a:extLst>
              <a:ext uri="{FF2B5EF4-FFF2-40B4-BE49-F238E27FC236}">
                <a16:creationId xmlns:a16="http://schemas.microsoft.com/office/drawing/2014/main" id="{60BEDC79-B3D8-0B59-2D60-6BA749997D8B}"/>
              </a:ext>
            </a:extLst>
          </p:cNvPr>
          <p:cNvSpPr txBox="1"/>
          <p:nvPr/>
        </p:nvSpPr>
        <p:spPr>
          <a:xfrm>
            <a:off x="6424685" y="3587486"/>
            <a:ext cx="2963536" cy="584775"/>
          </a:xfrm>
          <a:prstGeom prst="rect">
            <a:avLst/>
          </a:prstGeom>
          <a:noFill/>
        </p:spPr>
        <p:txBody>
          <a:bodyPr wrap="square" lIns="0" rIns="0" rtlCol="0" anchor="b">
            <a:spAutoFit/>
          </a:bodyPr>
          <a:lstStyle/>
          <a:p>
            <a:pPr algn="ctr"/>
            <a:r>
              <a:rPr lang="en-US" sz="1600" b="1" noProof="1">
                <a:solidFill>
                  <a:srgbClr val="FFFFFF"/>
                </a:solidFill>
              </a:rPr>
              <a:t>Leading Point Triple Es Methodology</a:t>
            </a:r>
          </a:p>
        </p:txBody>
      </p:sp>
      <p:grpSp>
        <p:nvGrpSpPr>
          <p:cNvPr id="33" name="Group 32">
            <a:extLst>
              <a:ext uri="{FF2B5EF4-FFF2-40B4-BE49-F238E27FC236}">
                <a16:creationId xmlns:a16="http://schemas.microsoft.com/office/drawing/2014/main" id="{81E0A182-0815-E60F-83E7-FACC508190A8}"/>
              </a:ext>
            </a:extLst>
          </p:cNvPr>
          <p:cNvGrpSpPr/>
          <p:nvPr/>
        </p:nvGrpSpPr>
        <p:grpSpPr>
          <a:xfrm>
            <a:off x="5936961" y="4510581"/>
            <a:ext cx="3581084" cy="884317"/>
            <a:chOff x="5779981" y="4152208"/>
            <a:chExt cx="4774779" cy="1179089"/>
          </a:xfrm>
        </p:grpSpPr>
        <p:sp>
          <p:nvSpPr>
            <p:cNvPr id="34" name="Freeform: Shape 33">
              <a:extLst>
                <a:ext uri="{FF2B5EF4-FFF2-40B4-BE49-F238E27FC236}">
                  <a16:creationId xmlns:a16="http://schemas.microsoft.com/office/drawing/2014/main" id="{947E42BF-8B27-B576-17CC-0F0007851224}"/>
                </a:ext>
              </a:extLst>
            </p:cNvPr>
            <p:cNvSpPr/>
            <p:nvPr/>
          </p:nvSpPr>
          <p:spPr>
            <a:xfrm>
              <a:off x="5859561" y="4251340"/>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5" name="Shape">
              <a:extLst>
                <a:ext uri="{FF2B5EF4-FFF2-40B4-BE49-F238E27FC236}">
                  <a16:creationId xmlns:a16="http://schemas.microsoft.com/office/drawing/2014/main" id="{E8600D77-5C63-58AE-4AB9-3362D7C51E8B}"/>
                </a:ext>
              </a:extLst>
            </p:cNvPr>
            <p:cNvSpPr/>
            <p:nvPr/>
          </p:nvSpPr>
          <p:spPr>
            <a:xfrm>
              <a:off x="5779981" y="415220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rgbClr val="162D54"/>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grpSp>
      <p:sp>
        <p:nvSpPr>
          <p:cNvPr id="38" name="TextBox 37">
            <a:extLst>
              <a:ext uri="{FF2B5EF4-FFF2-40B4-BE49-F238E27FC236}">
                <a16:creationId xmlns:a16="http://schemas.microsoft.com/office/drawing/2014/main" id="{E2CE3440-A55D-0531-A7BC-EC26A1C5B23F}"/>
              </a:ext>
            </a:extLst>
          </p:cNvPr>
          <p:cNvSpPr txBox="1"/>
          <p:nvPr/>
        </p:nvSpPr>
        <p:spPr>
          <a:xfrm>
            <a:off x="6913491" y="4783462"/>
            <a:ext cx="2107877" cy="338554"/>
          </a:xfrm>
          <a:prstGeom prst="rect">
            <a:avLst/>
          </a:prstGeom>
          <a:noFill/>
        </p:spPr>
        <p:txBody>
          <a:bodyPr wrap="square" lIns="0" rIns="0" rtlCol="0" anchor="b">
            <a:spAutoFit/>
          </a:bodyPr>
          <a:lstStyle/>
          <a:p>
            <a:r>
              <a:rPr lang="en-US" sz="1600" b="1" noProof="1">
                <a:solidFill>
                  <a:srgbClr val="FFFFFF"/>
                </a:solidFill>
              </a:rPr>
              <a:t>The Mission-Critical DNA </a:t>
            </a:r>
          </a:p>
        </p:txBody>
      </p:sp>
      <p:sp>
        <p:nvSpPr>
          <p:cNvPr id="15" name="TextBox 14">
            <a:extLst>
              <a:ext uri="{FF2B5EF4-FFF2-40B4-BE49-F238E27FC236}">
                <a16:creationId xmlns:a16="http://schemas.microsoft.com/office/drawing/2014/main" id="{6BF094C2-486E-8383-E836-C719C042E459}"/>
              </a:ext>
            </a:extLst>
          </p:cNvPr>
          <p:cNvSpPr txBox="1"/>
          <p:nvPr/>
        </p:nvSpPr>
        <p:spPr>
          <a:xfrm>
            <a:off x="479258" y="114093"/>
            <a:ext cx="6145465" cy="561051"/>
          </a:xfrm>
          <a:prstGeom prst="rect">
            <a:avLst/>
          </a:prstGeom>
          <a:noFill/>
        </p:spPr>
        <p:txBody>
          <a:bodyPr wrap="none" rtlCol="0">
            <a:spAutoFit/>
          </a:bodyPr>
          <a:lstStyle/>
          <a:p>
            <a:r>
              <a:rPr lang="en-US" sz="3046" b="1">
                <a:solidFill>
                  <a:srgbClr val="0070C0"/>
                </a:solidFill>
                <a:latin typeface="Segoe UI" panose="020B0502040204020203" pitchFamily="34" charset="0"/>
                <a:cs typeface="Segoe UI" panose="020B0502040204020203" pitchFamily="34" charset="0"/>
              </a:rPr>
              <a:t>Leading Point Managed Services</a:t>
            </a:r>
          </a:p>
        </p:txBody>
      </p:sp>
      <p:sp>
        <p:nvSpPr>
          <p:cNvPr id="20" name="Freeform 10">
            <a:extLst>
              <a:ext uri="{FF2B5EF4-FFF2-40B4-BE49-F238E27FC236}">
                <a16:creationId xmlns:a16="http://schemas.microsoft.com/office/drawing/2014/main" id="{C64319A9-A160-0B5D-C7E5-FBE5326446A1}"/>
              </a:ext>
            </a:extLst>
          </p:cNvPr>
          <p:cNvSpPr>
            <a:spLocks noEditPoints="1"/>
          </p:cNvSpPr>
          <p:nvPr/>
        </p:nvSpPr>
        <p:spPr bwMode="auto">
          <a:xfrm>
            <a:off x="6128945" y="2539887"/>
            <a:ext cx="457200" cy="457200"/>
          </a:xfrm>
          <a:custGeom>
            <a:avLst/>
            <a:gdLst>
              <a:gd name="T0" fmla="*/ 0 w 219"/>
              <a:gd name="T1" fmla="*/ 2147483646 h 191"/>
              <a:gd name="T2" fmla="*/ 2147483646 w 219"/>
              <a:gd name="T3" fmla="*/ 2147483646 h 191"/>
              <a:gd name="T4" fmla="*/ 2147483646 w 219"/>
              <a:gd name="T5" fmla="*/ 2147483646 h 191"/>
              <a:gd name="T6" fmla="*/ 2147483646 w 219"/>
              <a:gd name="T7" fmla="*/ 2147483646 h 191"/>
              <a:gd name="T8" fmla="*/ 2147483646 w 219"/>
              <a:gd name="T9" fmla="*/ 2147483646 h 191"/>
              <a:gd name="T10" fmla="*/ 0 w 219"/>
              <a:gd name="T11" fmla="*/ 2147483646 h 191"/>
              <a:gd name="T12" fmla="*/ 2147483646 w 219"/>
              <a:gd name="T13" fmla="*/ 0 h 191"/>
              <a:gd name="T14" fmla="*/ 2147483646 w 219"/>
              <a:gd name="T15" fmla="*/ 2147483646 h 191"/>
              <a:gd name="T16" fmla="*/ 2147483646 w 219"/>
              <a:gd name="T17" fmla="*/ 2147483646 h 191"/>
              <a:gd name="T18" fmla="*/ 2147483646 w 219"/>
              <a:gd name="T19" fmla="*/ 0 h 191"/>
              <a:gd name="T20" fmla="*/ 2147483646 w 219"/>
              <a:gd name="T21" fmla="*/ 2147483646 h 191"/>
              <a:gd name="T22" fmla="*/ 2147483646 w 219"/>
              <a:gd name="T23" fmla="*/ 2147483646 h 191"/>
              <a:gd name="T24" fmla="*/ 2147483646 w 219"/>
              <a:gd name="T25" fmla="*/ 2147483646 h 191"/>
              <a:gd name="T26" fmla="*/ 2147483646 w 219"/>
              <a:gd name="T27" fmla="*/ 2147483646 h 1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9" h="191">
                <a:moveTo>
                  <a:pt x="0" y="145"/>
                </a:moveTo>
                <a:cubicBezTo>
                  <a:pt x="0" y="145"/>
                  <a:pt x="13" y="191"/>
                  <a:pt x="48" y="191"/>
                </a:cubicBezTo>
                <a:cubicBezTo>
                  <a:pt x="83" y="191"/>
                  <a:pt x="101" y="191"/>
                  <a:pt x="145" y="191"/>
                </a:cubicBezTo>
                <a:cubicBezTo>
                  <a:pt x="188" y="191"/>
                  <a:pt x="216" y="150"/>
                  <a:pt x="217" y="146"/>
                </a:cubicBezTo>
                <a:cubicBezTo>
                  <a:pt x="219" y="141"/>
                  <a:pt x="217" y="145"/>
                  <a:pt x="217" y="145"/>
                </a:cubicBezTo>
                <a:cubicBezTo>
                  <a:pt x="0" y="145"/>
                  <a:pt x="0" y="145"/>
                  <a:pt x="0" y="145"/>
                </a:cubicBezTo>
                <a:close/>
                <a:moveTo>
                  <a:pt x="112" y="0"/>
                </a:moveTo>
                <a:cubicBezTo>
                  <a:pt x="113" y="135"/>
                  <a:pt x="113" y="135"/>
                  <a:pt x="113" y="135"/>
                </a:cubicBezTo>
                <a:cubicBezTo>
                  <a:pt x="21" y="135"/>
                  <a:pt x="21" y="135"/>
                  <a:pt x="21" y="135"/>
                </a:cubicBezTo>
                <a:cubicBezTo>
                  <a:pt x="69" y="108"/>
                  <a:pt x="95" y="59"/>
                  <a:pt x="112" y="0"/>
                </a:cubicBezTo>
                <a:close/>
                <a:moveTo>
                  <a:pt x="124" y="28"/>
                </a:moveTo>
                <a:cubicBezTo>
                  <a:pt x="124" y="135"/>
                  <a:pt x="124" y="135"/>
                  <a:pt x="124" y="135"/>
                </a:cubicBezTo>
                <a:cubicBezTo>
                  <a:pt x="178" y="135"/>
                  <a:pt x="178" y="135"/>
                  <a:pt x="178" y="135"/>
                </a:cubicBezTo>
                <a:cubicBezTo>
                  <a:pt x="149" y="114"/>
                  <a:pt x="134" y="74"/>
                  <a:pt x="124" y="28"/>
                </a:cubicBezTo>
                <a:close/>
              </a:path>
            </a:pathLst>
          </a:custGeom>
          <a:solidFill>
            <a:srgbClr val="3B3838"/>
          </a:solidFill>
          <a:ln>
            <a:noFill/>
          </a:ln>
        </p:spPr>
        <p:txBody>
          <a:bodyPr/>
          <a:lstStyle/>
          <a:p>
            <a:endParaRPr lang="en-US"/>
          </a:p>
        </p:txBody>
      </p:sp>
      <p:sp>
        <p:nvSpPr>
          <p:cNvPr id="51" name="Freeform 157">
            <a:extLst>
              <a:ext uri="{FF2B5EF4-FFF2-40B4-BE49-F238E27FC236}">
                <a16:creationId xmlns:a16="http://schemas.microsoft.com/office/drawing/2014/main" id="{3385479E-0997-A2CD-5913-FD9DCCBAF048}"/>
              </a:ext>
            </a:extLst>
          </p:cNvPr>
          <p:cNvSpPr>
            <a:spLocks noChangeArrowheads="1"/>
          </p:cNvSpPr>
          <p:nvPr/>
        </p:nvSpPr>
        <p:spPr bwMode="auto">
          <a:xfrm>
            <a:off x="6128293" y="3656159"/>
            <a:ext cx="457200" cy="457200"/>
          </a:xfrm>
          <a:custGeom>
            <a:avLst/>
            <a:gdLst>
              <a:gd name="T0" fmla="*/ 309 w 634"/>
              <a:gd name="T1" fmla="*/ 88 h 619"/>
              <a:gd name="T2" fmla="*/ 309 w 634"/>
              <a:gd name="T3" fmla="*/ 88 h 619"/>
              <a:gd name="T4" fmla="*/ 176 w 634"/>
              <a:gd name="T5" fmla="*/ 235 h 619"/>
              <a:gd name="T6" fmla="*/ 309 w 634"/>
              <a:gd name="T7" fmla="*/ 367 h 619"/>
              <a:gd name="T8" fmla="*/ 456 w 634"/>
              <a:gd name="T9" fmla="*/ 235 h 619"/>
              <a:gd name="T10" fmla="*/ 309 w 634"/>
              <a:gd name="T11" fmla="*/ 88 h 619"/>
              <a:gd name="T12" fmla="*/ 309 w 634"/>
              <a:gd name="T13" fmla="*/ 323 h 619"/>
              <a:gd name="T14" fmla="*/ 309 w 634"/>
              <a:gd name="T15" fmla="*/ 323 h 619"/>
              <a:gd name="T16" fmla="*/ 221 w 634"/>
              <a:gd name="T17" fmla="*/ 235 h 619"/>
              <a:gd name="T18" fmla="*/ 309 w 634"/>
              <a:gd name="T19" fmla="*/ 132 h 619"/>
              <a:gd name="T20" fmla="*/ 412 w 634"/>
              <a:gd name="T21" fmla="*/ 235 h 619"/>
              <a:gd name="T22" fmla="*/ 309 w 634"/>
              <a:gd name="T23" fmla="*/ 323 h 619"/>
              <a:gd name="T24" fmla="*/ 530 w 634"/>
              <a:gd name="T25" fmla="*/ 338 h 619"/>
              <a:gd name="T26" fmla="*/ 530 w 634"/>
              <a:gd name="T27" fmla="*/ 338 h 619"/>
              <a:gd name="T28" fmla="*/ 559 w 634"/>
              <a:gd name="T29" fmla="*/ 235 h 619"/>
              <a:gd name="T30" fmla="*/ 309 w 634"/>
              <a:gd name="T31" fmla="*/ 0 h 619"/>
              <a:gd name="T32" fmla="*/ 73 w 634"/>
              <a:gd name="T33" fmla="*/ 235 h 619"/>
              <a:gd name="T34" fmla="*/ 103 w 634"/>
              <a:gd name="T35" fmla="*/ 338 h 619"/>
              <a:gd name="T36" fmla="*/ 0 w 634"/>
              <a:gd name="T37" fmla="*/ 500 h 619"/>
              <a:gd name="T38" fmla="*/ 117 w 634"/>
              <a:gd name="T39" fmla="*/ 530 h 619"/>
              <a:gd name="T40" fmla="*/ 206 w 634"/>
              <a:gd name="T41" fmla="*/ 618 h 619"/>
              <a:gd name="T42" fmla="*/ 294 w 634"/>
              <a:gd name="T43" fmla="*/ 471 h 619"/>
              <a:gd name="T44" fmla="*/ 309 w 634"/>
              <a:gd name="T45" fmla="*/ 471 h 619"/>
              <a:gd name="T46" fmla="*/ 324 w 634"/>
              <a:gd name="T47" fmla="*/ 471 h 619"/>
              <a:gd name="T48" fmla="*/ 412 w 634"/>
              <a:gd name="T49" fmla="*/ 618 h 619"/>
              <a:gd name="T50" fmla="*/ 500 w 634"/>
              <a:gd name="T51" fmla="*/ 530 h 619"/>
              <a:gd name="T52" fmla="*/ 633 w 634"/>
              <a:gd name="T53" fmla="*/ 500 h 619"/>
              <a:gd name="T54" fmla="*/ 530 w 634"/>
              <a:gd name="T55" fmla="*/ 338 h 619"/>
              <a:gd name="T56" fmla="*/ 206 w 634"/>
              <a:gd name="T57" fmla="*/ 544 h 619"/>
              <a:gd name="T58" fmla="*/ 206 w 634"/>
              <a:gd name="T59" fmla="*/ 544 h 619"/>
              <a:gd name="T60" fmla="*/ 147 w 634"/>
              <a:gd name="T61" fmla="*/ 500 h 619"/>
              <a:gd name="T62" fmla="*/ 58 w 634"/>
              <a:gd name="T63" fmla="*/ 471 h 619"/>
              <a:gd name="T64" fmla="*/ 117 w 634"/>
              <a:gd name="T65" fmla="*/ 382 h 619"/>
              <a:gd name="T66" fmla="*/ 250 w 634"/>
              <a:gd name="T67" fmla="*/ 456 h 619"/>
              <a:gd name="T68" fmla="*/ 206 w 634"/>
              <a:gd name="T69" fmla="*/ 544 h 619"/>
              <a:gd name="T70" fmla="*/ 309 w 634"/>
              <a:gd name="T71" fmla="*/ 426 h 619"/>
              <a:gd name="T72" fmla="*/ 309 w 634"/>
              <a:gd name="T73" fmla="*/ 426 h 619"/>
              <a:gd name="T74" fmla="*/ 117 w 634"/>
              <a:gd name="T75" fmla="*/ 235 h 619"/>
              <a:gd name="T76" fmla="*/ 309 w 634"/>
              <a:gd name="T77" fmla="*/ 29 h 619"/>
              <a:gd name="T78" fmla="*/ 515 w 634"/>
              <a:gd name="T79" fmla="*/ 235 h 619"/>
              <a:gd name="T80" fmla="*/ 309 w 634"/>
              <a:gd name="T81" fmla="*/ 426 h 619"/>
              <a:gd name="T82" fmla="*/ 485 w 634"/>
              <a:gd name="T83" fmla="*/ 500 h 619"/>
              <a:gd name="T84" fmla="*/ 485 w 634"/>
              <a:gd name="T85" fmla="*/ 500 h 619"/>
              <a:gd name="T86" fmla="*/ 426 w 634"/>
              <a:gd name="T87" fmla="*/ 544 h 619"/>
              <a:gd name="T88" fmla="*/ 368 w 634"/>
              <a:gd name="T89" fmla="*/ 456 h 619"/>
              <a:gd name="T90" fmla="*/ 500 w 634"/>
              <a:gd name="T91" fmla="*/ 382 h 619"/>
              <a:gd name="T92" fmla="*/ 559 w 634"/>
              <a:gd name="T93" fmla="*/ 471 h 619"/>
              <a:gd name="T94" fmla="*/ 485 w 634"/>
              <a:gd name="T95" fmla="*/ 50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4" h="619">
                <a:moveTo>
                  <a:pt x="309" y="88"/>
                </a:moveTo>
                <a:lnTo>
                  <a:pt x="309" y="88"/>
                </a:lnTo>
                <a:cubicBezTo>
                  <a:pt x="235" y="88"/>
                  <a:pt x="176" y="162"/>
                  <a:pt x="176" y="235"/>
                </a:cubicBezTo>
                <a:cubicBezTo>
                  <a:pt x="176" y="309"/>
                  <a:pt x="235" y="367"/>
                  <a:pt x="309" y="367"/>
                </a:cubicBezTo>
                <a:cubicBezTo>
                  <a:pt x="383" y="367"/>
                  <a:pt x="456" y="309"/>
                  <a:pt x="456" y="235"/>
                </a:cubicBezTo>
                <a:cubicBezTo>
                  <a:pt x="456" y="162"/>
                  <a:pt x="383" y="88"/>
                  <a:pt x="309" y="88"/>
                </a:cubicBezTo>
                <a:close/>
                <a:moveTo>
                  <a:pt x="309" y="323"/>
                </a:moveTo>
                <a:lnTo>
                  <a:pt x="309" y="323"/>
                </a:lnTo>
                <a:cubicBezTo>
                  <a:pt x="265" y="323"/>
                  <a:pt x="221" y="279"/>
                  <a:pt x="221" y="235"/>
                </a:cubicBezTo>
                <a:cubicBezTo>
                  <a:pt x="221" y="176"/>
                  <a:pt x="265" y="132"/>
                  <a:pt x="309" y="132"/>
                </a:cubicBezTo>
                <a:cubicBezTo>
                  <a:pt x="368" y="132"/>
                  <a:pt x="412" y="176"/>
                  <a:pt x="412" y="235"/>
                </a:cubicBezTo>
                <a:cubicBezTo>
                  <a:pt x="412" y="279"/>
                  <a:pt x="368" y="323"/>
                  <a:pt x="309" y="323"/>
                </a:cubicBezTo>
                <a:close/>
                <a:moveTo>
                  <a:pt x="530" y="338"/>
                </a:moveTo>
                <a:lnTo>
                  <a:pt x="530" y="338"/>
                </a:lnTo>
                <a:cubicBezTo>
                  <a:pt x="544" y="309"/>
                  <a:pt x="559" y="264"/>
                  <a:pt x="559" y="235"/>
                </a:cubicBezTo>
                <a:cubicBezTo>
                  <a:pt x="559" y="103"/>
                  <a:pt x="441" y="0"/>
                  <a:pt x="309" y="0"/>
                </a:cubicBezTo>
                <a:cubicBezTo>
                  <a:pt x="176" y="0"/>
                  <a:pt x="73" y="103"/>
                  <a:pt x="73" y="235"/>
                </a:cubicBezTo>
                <a:cubicBezTo>
                  <a:pt x="73" y="264"/>
                  <a:pt x="88" y="309"/>
                  <a:pt x="103" y="338"/>
                </a:cubicBezTo>
                <a:cubicBezTo>
                  <a:pt x="0" y="500"/>
                  <a:pt x="0" y="500"/>
                  <a:pt x="0" y="500"/>
                </a:cubicBezTo>
                <a:cubicBezTo>
                  <a:pt x="0" y="500"/>
                  <a:pt x="58" y="515"/>
                  <a:pt x="117" y="530"/>
                </a:cubicBezTo>
                <a:cubicBezTo>
                  <a:pt x="162" y="574"/>
                  <a:pt x="206" y="618"/>
                  <a:pt x="206" y="618"/>
                </a:cubicBezTo>
                <a:cubicBezTo>
                  <a:pt x="294" y="471"/>
                  <a:pt x="294" y="471"/>
                  <a:pt x="294" y="471"/>
                </a:cubicBezTo>
                <a:cubicBezTo>
                  <a:pt x="309" y="471"/>
                  <a:pt x="309" y="471"/>
                  <a:pt x="309" y="471"/>
                </a:cubicBezTo>
                <a:cubicBezTo>
                  <a:pt x="324" y="471"/>
                  <a:pt x="324" y="471"/>
                  <a:pt x="324" y="471"/>
                </a:cubicBezTo>
                <a:cubicBezTo>
                  <a:pt x="412" y="618"/>
                  <a:pt x="412" y="618"/>
                  <a:pt x="412" y="618"/>
                </a:cubicBezTo>
                <a:cubicBezTo>
                  <a:pt x="412" y="618"/>
                  <a:pt x="456" y="574"/>
                  <a:pt x="500" y="530"/>
                </a:cubicBezTo>
                <a:cubicBezTo>
                  <a:pt x="559" y="515"/>
                  <a:pt x="633" y="500"/>
                  <a:pt x="633" y="500"/>
                </a:cubicBezTo>
                <a:lnTo>
                  <a:pt x="530" y="338"/>
                </a:lnTo>
                <a:close/>
                <a:moveTo>
                  <a:pt x="206" y="544"/>
                </a:moveTo>
                <a:lnTo>
                  <a:pt x="206" y="544"/>
                </a:lnTo>
                <a:cubicBezTo>
                  <a:pt x="206" y="544"/>
                  <a:pt x="176" y="530"/>
                  <a:pt x="147" y="500"/>
                </a:cubicBezTo>
                <a:cubicBezTo>
                  <a:pt x="103" y="485"/>
                  <a:pt x="58" y="471"/>
                  <a:pt x="58" y="471"/>
                </a:cubicBezTo>
                <a:cubicBezTo>
                  <a:pt x="117" y="382"/>
                  <a:pt x="117" y="382"/>
                  <a:pt x="117" y="382"/>
                </a:cubicBezTo>
                <a:cubicBezTo>
                  <a:pt x="147" y="412"/>
                  <a:pt x="206" y="456"/>
                  <a:pt x="250" y="456"/>
                </a:cubicBezTo>
                <a:lnTo>
                  <a:pt x="206" y="544"/>
                </a:lnTo>
                <a:close/>
                <a:moveTo>
                  <a:pt x="309" y="426"/>
                </a:moveTo>
                <a:lnTo>
                  <a:pt x="309" y="426"/>
                </a:lnTo>
                <a:cubicBezTo>
                  <a:pt x="206" y="426"/>
                  <a:pt x="117" y="338"/>
                  <a:pt x="117" y="235"/>
                </a:cubicBezTo>
                <a:cubicBezTo>
                  <a:pt x="117" y="117"/>
                  <a:pt x="206" y="29"/>
                  <a:pt x="309" y="29"/>
                </a:cubicBezTo>
                <a:cubicBezTo>
                  <a:pt x="426" y="29"/>
                  <a:pt x="515" y="117"/>
                  <a:pt x="515" y="235"/>
                </a:cubicBezTo>
                <a:cubicBezTo>
                  <a:pt x="515" y="338"/>
                  <a:pt x="426" y="426"/>
                  <a:pt x="309" y="426"/>
                </a:cubicBezTo>
                <a:close/>
                <a:moveTo>
                  <a:pt x="485" y="500"/>
                </a:moveTo>
                <a:lnTo>
                  <a:pt x="485" y="500"/>
                </a:lnTo>
                <a:cubicBezTo>
                  <a:pt x="456" y="530"/>
                  <a:pt x="426" y="544"/>
                  <a:pt x="426" y="544"/>
                </a:cubicBezTo>
                <a:cubicBezTo>
                  <a:pt x="368" y="456"/>
                  <a:pt x="368" y="456"/>
                  <a:pt x="368" y="456"/>
                </a:cubicBezTo>
                <a:cubicBezTo>
                  <a:pt x="426" y="456"/>
                  <a:pt x="471" y="412"/>
                  <a:pt x="500" y="382"/>
                </a:cubicBezTo>
                <a:cubicBezTo>
                  <a:pt x="559" y="471"/>
                  <a:pt x="559" y="471"/>
                  <a:pt x="559" y="471"/>
                </a:cubicBezTo>
                <a:cubicBezTo>
                  <a:pt x="559" y="471"/>
                  <a:pt x="530" y="485"/>
                  <a:pt x="485" y="500"/>
                </a:cubicBezTo>
                <a:close/>
              </a:path>
            </a:pathLst>
          </a:custGeom>
          <a:solidFill>
            <a:srgbClr val="3B3838"/>
          </a:solidFill>
          <a:ln>
            <a:solidFill>
              <a:srgbClr val="3B3838"/>
            </a:solid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a:latin typeface="+mn-lt"/>
              <a:ea typeface="+mn-ea"/>
            </a:endParaRPr>
          </a:p>
        </p:txBody>
      </p:sp>
      <p:sp>
        <p:nvSpPr>
          <p:cNvPr id="53" name="Freeform 123">
            <a:extLst>
              <a:ext uri="{FF2B5EF4-FFF2-40B4-BE49-F238E27FC236}">
                <a16:creationId xmlns:a16="http://schemas.microsoft.com/office/drawing/2014/main" id="{7742ED6A-3B03-0BA9-A547-D2FBBE1FF6D5}"/>
              </a:ext>
            </a:extLst>
          </p:cNvPr>
          <p:cNvSpPr>
            <a:spLocks noChangeArrowheads="1"/>
          </p:cNvSpPr>
          <p:nvPr/>
        </p:nvSpPr>
        <p:spPr bwMode="auto">
          <a:xfrm>
            <a:off x="6128007" y="4724139"/>
            <a:ext cx="457200" cy="457200"/>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rgbClr val="3B3838"/>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spTree>
    <p:extLst>
      <p:ext uri="{BB962C8B-B14F-4D97-AF65-F5344CB8AC3E}">
        <p14:creationId xmlns:p14="http://schemas.microsoft.com/office/powerpoint/2010/main" val="748964897"/>
      </p:ext>
    </p:extLst>
  </p:cSld>
  <p:clrMapOvr>
    <a:masterClrMapping/>
  </p:clrMapOvr>
  <p:transition spd="med">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DA07FBF3-115D-47B1-9229-C80A8935FCEF}"/>
              </a:ext>
            </a:extLst>
          </p:cNvPr>
          <p:cNvSpPr/>
          <p:nvPr/>
        </p:nvSpPr>
        <p:spPr>
          <a:xfrm>
            <a:off x="-8113" y="5391909"/>
            <a:ext cx="283778"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4445C48-599A-47BD-96F3-8BD4D751F72E}"/>
              </a:ext>
            </a:extLst>
          </p:cNvPr>
          <p:cNvSpPr/>
          <p:nvPr/>
        </p:nvSpPr>
        <p:spPr>
          <a:xfrm>
            <a:off x="-8625" y="4813543"/>
            <a:ext cx="292596"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1C882D-C34F-5E20-9421-F3078396F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4" name="Footer Placeholder 6">
            <a:extLst>
              <a:ext uri="{FF2B5EF4-FFF2-40B4-BE49-F238E27FC236}">
                <a16:creationId xmlns:a16="http://schemas.microsoft.com/office/drawing/2014/main" id="{0A28DE90-8D07-EE63-B829-9E0A20B2FE5C}"/>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grpSp>
        <p:nvGrpSpPr>
          <p:cNvPr id="5" name="Group 4">
            <a:extLst>
              <a:ext uri="{FF2B5EF4-FFF2-40B4-BE49-F238E27FC236}">
                <a16:creationId xmlns:a16="http://schemas.microsoft.com/office/drawing/2014/main" id="{368D6F06-3B49-437E-69C3-123BD76486F3}"/>
              </a:ext>
            </a:extLst>
          </p:cNvPr>
          <p:cNvGrpSpPr/>
          <p:nvPr/>
        </p:nvGrpSpPr>
        <p:grpSpPr>
          <a:xfrm>
            <a:off x="2829905" y="2415310"/>
            <a:ext cx="2808321" cy="2872035"/>
            <a:chOff x="1637240" y="1514310"/>
            <a:chExt cx="3744428" cy="3829380"/>
          </a:xfrm>
        </p:grpSpPr>
        <p:sp>
          <p:nvSpPr>
            <p:cNvPr id="6" name="Shape">
              <a:extLst>
                <a:ext uri="{FF2B5EF4-FFF2-40B4-BE49-F238E27FC236}">
                  <a16:creationId xmlns:a16="http://schemas.microsoft.com/office/drawing/2014/main" id="{2DBCC26C-CA0F-4406-2C08-552CF39FD025}"/>
                </a:ext>
              </a:extLst>
            </p:cNvPr>
            <p:cNvSpPr/>
            <p:nvPr/>
          </p:nvSpPr>
          <p:spPr>
            <a:xfrm>
              <a:off x="3566977" y="1850685"/>
              <a:ext cx="1568581" cy="2290884"/>
            </a:xfrm>
            <a:custGeom>
              <a:avLst/>
              <a:gdLst/>
              <a:ahLst/>
              <a:cxnLst>
                <a:cxn ang="0">
                  <a:pos x="wd2" y="hd2"/>
                </a:cxn>
                <a:cxn ang="5400000">
                  <a:pos x="wd2" y="hd2"/>
                </a:cxn>
                <a:cxn ang="10800000">
                  <a:pos x="wd2" y="hd2"/>
                </a:cxn>
                <a:cxn ang="16200000">
                  <a:pos x="wd2" y="hd2"/>
                </a:cxn>
              </a:cxnLst>
              <a:rect l="0" t="0" r="r" b="b"/>
              <a:pathLst>
                <a:path w="21600" h="21174" extrusionOk="0">
                  <a:moveTo>
                    <a:pt x="1219" y="14962"/>
                  </a:moveTo>
                  <a:lnTo>
                    <a:pt x="16675" y="20951"/>
                  </a:lnTo>
                  <a:cubicBezTo>
                    <a:pt x="17968" y="21458"/>
                    <a:pt x="19625" y="21065"/>
                    <a:pt x="20162" y="20133"/>
                  </a:cubicBezTo>
                  <a:cubicBezTo>
                    <a:pt x="21088" y="18480"/>
                    <a:pt x="21600" y="16696"/>
                    <a:pt x="21600" y="14831"/>
                  </a:cubicBezTo>
                  <a:cubicBezTo>
                    <a:pt x="21600" y="7369"/>
                    <a:pt x="13457" y="1167"/>
                    <a:pt x="2828" y="22"/>
                  </a:cubicBezTo>
                  <a:cubicBezTo>
                    <a:pt x="1341" y="-142"/>
                    <a:pt x="0" y="627"/>
                    <a:pt x="0" y="1642"/>
                  </a:cubicBezTo>
                  <a:lnTo>
                    <a:pt x="0" y="13554"/>
                  </a:lnTo>
                  <a:cubicBezTo>
                    <a:pt x="0" y="14127"/>
                    <a:pt x="463" y="14667"/>
                    <a:pt x="1219" y="14962"/>
                  </a:cubicBezTo>
                  <a:close/>
                </a:path>
              </a:pathLst>
            </a:cu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7" name="Shape">
              <a:extLst>
                <a:ext uri="{FF2B5EF4-FFF2-40B4-BE49-F238E27FC236}">
                  <a16:creationId xmlns:a16="http://schemas.microsoft.com/office/drawing/2014/main" id="{538D5545-ECFE-DFF8-D223-C3481A6C2C7E}"/>
                </a:ext>
              </a:extLst>
            </p:cNvPr>
            <p:cNvSpPr/>
            <p:nvPr/>
          </p:nvSpPr>
          <p:spPr>
            <a:xfrm>
              <a:off x="1885095" y="1850685"/>
              <a:ext cx="1568581" cy="2290463"/>
            </a:xfrm>
            <a:custGeom>
              <a:avLst/>
              <a:gdLst/>
              <a:ahLst/>
              <a:cxnLst>
                <a:cxn ang="0">
                  <a:pos x="wd2" y="hd2"/>
                </a:cxn>
                <a:cxn ang="5400000">
                  <a:pos x="wd2" y="hd2"/>
                </a:cxn>
                <a:cxn ang="10800000">
                  <a:pos x="wd2" y="hd2"/>
                </a:cxn>
                <a:cxn ang="16200000">
                  <a:pos x="wd2" y="hd2"/>
                </a:cxn>
              </a:cxnLst>
              <a:rect l="0" t="0" r="r" b="b"/>
              <a:pathLst>
                <a:path w="21600" h="21187" extrusionOk="0">
                  <a:moveTo>
                    <a:pt x="21600" y="13561"/>
                  </a:moveTo>
                  <a:lnTo>
                    <a:pt x="21600" y="1640"/>
                  </a:lnTo>
                  <a:cubicBezTo>
                    <a:pt x="21600" y="641"/>
                    <a:pt x="20259" y="-129"/>
                    <a:pt x="18772" y="18"/>
                  </a:cubicBezTo>
                  <a:cubicBezTo>
                    <a:pt x="8118" y="1165"/>
                    <a:pt x="0" y="7355"/>
                    <a:pt x="0" y="14839"/>
                  </a:cubicBezTo>
                  <a:cubicBezTo>
                    <a:pt x="0" y="16706"/>
                    <a:pt x="512" y="18491"/>
                    <a:pt x="1438" y="20145"/>
                  </a:cubicBezTo>
                  <a:cubicBezTo>
                    <a:pt x="1975" y="21078"/>
                    <a:pt x="3632" y="21471"/>
                    <a:pt x="4925" y="20963"/>
                  </a:cubicBezTo>
                  <a:lnTo>
                    <a:pt x="20381" y="14970"/>
                  </a:lnTo>
                  <a:cubicBezTo>
                    <a:pt x="21137" y="14691"/>
                    <a:pt x="21600" y="14151"/>
                    <a:pt x="21600" y="13561"/>
                  </a:cubicBezTo>
                  <a:close/>
                </a:path>
              </a:pathLst>
            </a:custGeom>
            <a:solidFill>
              <a:schemeClr val="accent1">
                <a:lumMod val="60000"/>
                <a:lumOff val="4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8" name="Shape">
              <a:extLst>
                <a:ext uri="{FF2B5EF4-FFF2-40B4-BE49-F238E27FC236}">
                  <a16:creationId xmlns:a16="http://schemas.microsoft.com/office/drawing/2014/main" id="{86B8D7B5-1987-9C2D-96AC-53903B9E252D}"/>
                </a:ext>
              </a:extLst>
            </p:cNvPr>
            <p:cNvSpPr/>
            <p:nvPr/>
          </p:nvSpPr>
          <p:spPr>
            <a:xfrm>
              <a:off x="2221473" y="3532569"/>
              <a:ext cx="2602703" cy="1539365"/>
            </a:xfrm>
            <a:custGeom>
              <a:avLst/>
              <a:gdLst/>
              <a:ahLst/>
              <a:cxnLst>
                <a:cxn ang="0">
                  <a:pos x="wd2" y="hd2"/>
                </a:cxn>
                <a:cxn ang="5400000">
                  <a:pos x="wd2" y="hd2"/>
                </a:cxn>
                <a:cxn ang="10800000">
                  <a:pos x="wd2" y="hd2"/>
                </a:cxn>
                <a:cxn ang="16200000">
                  <a:pos x="wd2" y="hd2"/>
                </a:cxn>
              </a:cxnLst>
              <a:rect l="0" t="0" r="r" b="b"/>
              <a:pathLst>
                <a:path w="21127" h="21489" extrusionOk="0">
                  <a:moveTo>
                    <a:pt x="9842" y="334"/>
                  </a:moveTo>
                  <a:lnTo>
                    <a:pt x="717" y="9404"/>
                  </a:lnTo>
                  <a:cubicBezTo>
                    <a:pt x="-45" y="10170"/>
                    <a:pt x="-232" y="11925"/>
                    <a:pt x="314" y="13086"/>
                  </a:cubicBezTo>
                  <a:cubicBezTo>
                    <a:pt x="2728" y="18227"/>
                    <a:pt x="6422" y="21489"/>
                    <a:pt x="10561" y="21489"/>
                  </a:cubicBezTo>
                  <a:cubicBezTo>
                    <a:pt x="14700" y="21489"/>
                    <a:pt x="18393" y="18202"/>
                    <a:pt x="20808" y="13086"/>
                  </a:cubicBezTo>
                  <a:cubicBezTo>
                    <a:pt x="21368" y="11900"/>
                    <a:pt x="21167" y="10145"/>
                    <a:pt x="20405" y="9404"/>
                  </a:cubicBezTo>
                  <a:lnTo>
                    <a:pt x="11279" y="334"/>
                  </a:lnTo>
                  <a:cubicBezTo>
                    <a:pt x="10834" y="-111"/>
                    <a:pt x="10288" y="-111"/>
                    <a:pt x="9842" y="334"/>
                  </a:cubicBezTo>
                  <a:close/>
                </a:path>
              </a:pathLst>
            </a:cu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9" name="Shape">
              <a:extLst>
                <a:ext uri="{FF2B5EF4-FFF2-40B4-BE49-F238E27FC236}">
                  <a16:creationId xmlns:a16="http://schemas.microsoft.com/office/drawing/2014/main" id="{B6DAE1C0-56FE-024D-DE50-2301D6EA359B}"/>
                </a:ext>
              </a:extLst>
            </p:cNvPr>
            <p:cNvSpPr/>
            <p:nvPr/>
          </p:nvSpPr>
          <p:spPr>
            <a:xfrm>
              <a:off x="1637240" y="1514310"/>
              <a:ext cx="1823542" cy="2793695"/>
            </a:xfrm>
            <a:custGeom>
              <a:avLst/>
              <a:gdLst/>
              <a:ahLst/>
              <a:cxnLst>
                <a:cxn ang="0">
                  <a:pos x="wd2" y="hd2"/>
                </a:cxn>
                <a:cxn ang="5400000">
                  <a:pos x="wd2" y="hd2"/>
                </a:cxn>
                <a:cxn ang="10800000">
                  <a:pos x="wd2" y="hd2"/>
                </a:cxn>
                <a:cxn ang="16200000">
                  <a:pos x="wd2" y="hd2"/>
                </a:cxn>
              </a:cxnLst>
              <a:rect l="0" t="0" r="r" b="b"/>
              <a:pathLst>
                <a:path w="21579" h="21600" extrusionOk="0">
                  <a:moveTo>
                    <a:pt x="21579" y="671"/>
                  </a:moveTo>
                  <a:lnTo>
                    <a:pt x="17494" y="0"/>
                  </a:lnTo>
                  <a:lnTo>
                    <a:pt x="18646" y="780"/>
                  </a:lnTo>
                  <a:cubicBezTo>
                    <a:pt x="17745" y="849"/>
                    <a:pt x="16844" y="958"/>
                    <a:pt x="15964" y="1109"/>
                  </a:cubicBezTo>
                  <a:cubicBezTo>
                    <a:pt x="14162" y="1424"/>
                    <a:pt x="12403" y="1875"/>
                    <a:pt x="10789" y="2491"/>
                  </a:cubicBezTo>
                  <a:cubicBezTo>
                    <a:pt x="9155" y="3094"/>
                    <a:pt x="7668" y="3860"/>
                    <a:pt x="6327" y="4709"/>
                  </a:cubicBezTo>
                  <a:cubicBezTo>
                    <a:pt x="5657" y="5147"/>
                    <a:pt x="5028" y="5598"/>
                    <a:pt x="4462" y="6091"/>
                  </a:cubicBezTo>
                  <a:cubicBezTo>
                    <a:pt x="3876" y="6570"/>
                    <a:pt x="3373" y="7090"/>
                    <a:pt x="2891" y="7624"/>
                  </a:cubicBezTo>
                  <a:cubicBezTo>
                    <a:pt x="1006" y="9760"/>
                    <a:pt x="-21" y="12210"/>
                    <a:pt x="0" y="14660"/>
                  </a:cubicBezTo>
                  <a:cubicBezTo>
                    <a:pt x="0" y="17110"/>
                    <a:pt x="1006" y="19547"/>
                    <a:pt x="2933" y="21600"/>
                  </a:cubicBezTo>
                  <a:cubicBezTo>
                    <a:pt x="1404" y="19410"/>
                    <a:pt x="649" y="17028"/>
                    <a:pt x="817" y="14660"/>
                  </a:cubicBezTo>
                  <a:lnTo>
                    <a:pt x="859" y="14222"/>
                  </a:lnTo>
                  <a:lnTo>
                    <a:pt x="922" y="13784"/>
                  </a:lnTo>
                  <a:cubicBezTo>
                    <a:pt x="943" y="13497"/>
                    <a:pt x="1026" y="13195"/>
                    <a:pt x="1089" y="12908"/>
                  </a:cubicBezTo>
                  <a:cubicBezTo>
                    <a:pt x="1236" y="12333"/>
                    <a:pt x="1425" y="11758"/>
                    <a:pt x="1676" y="11183"/>
                  </a:cubicBezTo>
                  <a:cubicBezTo>
                    <a:pt x="1927" y="10622"/>
                    <a:pt x="2221" y="10061"/>
                    <a:pt x="2577" y="9527"/>
                  </a:cubicBezTo>
                  <a:cubicBezTo>
                    <a:pt x="2765" y="9253"/>
                    <a:pt x="2933" y="8993"/>
                    <a:pt x="3143" y="8733"/>
                  </a:cubicBezTo>
                  <a:cubicBezTo>
                    <a:pt x="3247" y="8610"/>
                    <a:pt x="3331" y="8473"/>
                    <a:pt x="3457" y="8336"/>
                  </a:cubicBezTo>
                  <a:lnTo>
                    <a:pt x="3792" y="7953"/>
                  </a:lnTo>
                  <a:cubicBezTo>
                    <a:pt x="4253" y="7446"/>
                    <a:pt x="4735" y="6954"/>
                    <a:pt x="5280" y="6488"/>
                  </a:cubicBezTo>
                  <a:cubicBezTo>
                    <a:pt x="5803" y="6009"/>
                    <a:pt x="6411" y="5585"/>
                    <a:pt x="7039" y="5147"/>
                  </a:cubicBezTo>
                  <a:cubicBezTo>
                    <a:pt x="7354" y="4941"/>
                    <a:pt x="7668" y="4722"/>
                    <a:pt x="8003" y="4531"/>
                  </a:cubicBezTo>
                  <a:cubicBezTo>
                    <a:pt x="8338" y="4325"/>
                    <a:pt x="8673" y="4148"/>
                    <a:pt x="9030" y="3956"/>
                  </a:cubicBezTo>
                  <a:cubicBezTo>
                    <a:pt x="9742" y="3586"/>
                    <a:pt x="10454" y="3244"/>
                    <a:pt x="11229" y="2929"/>
                  </a:cubicBezTo>
                  <a:cubicBezTo>
                    <a:pt x="12759" y="2300"/>
                    <a:pt x="14414" y="1793"/>
                    <a:pt x="16132" y="1424"/>
                  </a:cubicBezTo>
                  <a:cubicBezTo>
                    <a:pt x="16949" y="1246"/>
                    <a:pt x="17787" y="1095"/>
                    <a:pt x="18646" y="986"/>
                  </a:cubicBezTo>
                  <a:lnTo>
                    <a:pt x="17787" y="1862"/>
                  </a:lnTo>
                  <a:lnTo>
                    <a:pt x="21579" y="671"/>
                  </a:lnTo>
                  <a:close/>
                </a:path>
              </a:pathLst>
            </a:custGeom>
            <a:solidFill>
              <a:schemeClr val="accent1">
                <a:lumMod val="60000"/>
                <a:lumOff val="4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0" name="Shape">
              <a:extLst>
                <a:ext uri="{FF2B5EF4-FFF2-40B4-BE49-F238E27FC236}">
                  <a16:creationId xmlns:a16="http://schemas.microsoft.com/office/drawing/2014/main" id="{3ED5D076-0BE1-F027-2B2F-16B459A8BD98}"/>
                </a:ext>
              </a:extLst>
            </p:cNvPr>
            <p:cNvSpPr/>
            <p:nvPr/>
          </p:nvSpPr>
          <p:spPr>
            <a:xfrm>
              <a:off x="3566978" y="1602830"/>
              <a:ext cx="1814690" cy="2737485"/>
            </a:xfrm>
            <a:custGeom>
              <a:avLst/>
              <a:gdLst/>
              <a:ahLst/>
              <a:cxnLst>
                <a:cxn ang="0">
                  <a:pos x="wd2" y="hd2"/>
                </a:cxn>
                <a:cxn ang="5400000">
                  <a:pos x="wd2" y="hd2"/>
                </a:cxn>
                <a:cxn ang="10800000">
                  <a:pos x="wd2" y="hd2"/>
                </a:cxn>
                <a:cxn ang="16200000">
                  <a:pos x="wd2" y="hd2"/>
                </a:cxn>
              </a:cxnLst>
              <a:rect l="0" t="0" r="r" b="b"/>
              <a:pathLst>
                <a:path w="21579" h="21576" extrusionOk="0">
                  <a:moveTo>
                    <a:pt x="21579" y="14236"/>
                  </a:moveTo>
                  <a:cubicBezTo>
                    <a:pt x="21600" y="11739"/>
                    <a:pt x="20568" y="9227"/>
                    <a:pt x="18674" y="7064"/>
                  </a:cubicBezTo>
                  <a:cubicBezTo>
                    <a:pt x="18189" y="6520"/>
                    <a:pt x="17663" y="6004"/>
                    <a:pt x="17095" y="5502"/>
                  </a:cubicBezTo>
                  <a:cubicBezTo>
                    <a:pt x="16526" y="4999"/>
                    <a:pt x="15895" y="4539"/>
                    <a:pt x="15221" y="4092"/>
                  </a:cubicBezTo>
                  <a:cubicBezTo>
                    <a:pt x="13874" y="3213"/>
                    <a:pt x="12379" y="2432"/>
                    <a:pt x="10737" y="1832"/>
                  </a:cubicBezTo>
                  <a:cubicBezTo>
                    <a:pt x="9116" y="1204"/>
                    <a:pt x="7347" y="743"/>
                    <a:pt x="5537" y="423"/>
                  </a:cubicBezTo>
                  <a:cubicBezTo>
                    <a:pt x="3726" y="116"/>
                    <a:pt x="1853" y="-24"/>
                    <a:pt x="0" y="4"/>
                  </a:cubicBezTo>
                  <a:cubicBezTo>
                    <a:pt x="1832" y="129"/>
                    <a:pt x="3663" y="367"/>
                    <a:pt x="5389" y="743"/>
                  </a:cubicBezTo>
                  <a:cubicBezTo>
                    <a:pt x="7116" y="1134"/>
                    <a:pt x="8779" y="1636"/>
                    <a:pt x="10316" y="2278"/>
                  </a:cubicBezTo>
                  <a:cubicBezTo>
                    <a:pt x="11095" y="2599"/>
                    <a:pt x="11811" y="2948"/>
                    <a:pt x="12526" y="3325"/>
                  </a:cubicBezTo>
                  <a:cubicBezTo>
                    <a:pt x="12863" y="3520"/>
                    <a:pt x="13221" y="3702"/>
                    <a:pt x="13558" y="3911"/>
                  </a:cubicBezTo>
                  <a:cubicBezTo>
                    <a:pt x="13895" y="4106"/>
                    <a:pt x="14211" y="4329"/>
                    <a:pt x="14526" y="4539"/>
                  </a:cubicBezTo>
                  <a:cubicBezTo>
                    <a:pt x="15137" y="4971"/>
                    <a:pt x="15747" y="5418"/>
                    <a:pt x="16295" y="5906"/>
                  </a:cubicBezTo>
                  <a:cubicBezTo>
                    <a:pt x="16842" y="6381"/>
                    <a:pt x="17326" y="6883"/>
                    <a:pt x="17789" y="7399"/>
                  </a:cubicBezTo>
                  <a:lnTo>
                    <a:pt x="18126" y="7790"/>
                  </a:lnTo>
                  <a:cubicBezTo>
                    <a:pt x="18232" y="7916"/>
                    <a:pt x="18337" y="8055"/>
                    <a:pt x="18442" y="8195"/>
                  </a:cubicBezTo>
                  <a:cubicBezTo>
                    <a:pt x="18653" y="8460"/>
                    <a:pt x="18821" y="8739"/>
                    <a:pt x="19011" y="9004"/>
                  </a:cubicBezTo>
                  <a:cubicBezTo>
                    <a:pt x="19368" y="9562"/>
                    <a:pt x="19663" y="10120"/>
                    <a:pt x="19916" y="10692"/>
                  </a:cubicBezTo>
                  <a:cubicBezTo>
                    <a:pt x="20189" y="11264"/>
                    <a:pt x="20358" y="11850"/>
                    <a:pt x="20505" y="12450"/>
                  </a:cubicBezTo>
                  <a:cubicBezTo>
                    <a:pt x="20568" y="12743"/>
                    <a:pt x="20632" y="13050"/>
                    <a:pt x="20674" y="13343"/>
                  </a:cubicBezTo>
                  <a:lnTo>
                    <a:pt x="20737" y="13790"/>
                  </a:lnTo>
                  <a:lnTo>
                    <a:pt x="20779" y="14236"/>
                  </a:lnTo>
                  <a:cubicBezTo>
                    <a:pt x="20905" y="16106"/>
                    <a:pt x="20484" y="17990"/>
                    <a:pt x="19558" y="19790"/>
                  </a:cubicBezTo>
                  <a:lnTo>
                    <a:pt x="18800" y="18785"/>
                  </a:lnTo>
                  <a:lnTo>
                    <a:pt x="18421" y="21576"/>
                  </a:lnTo>
                  <a:lnTo>
                    <a:pt x="21389" y="19581"/>
                  </a:lnTo>
                  <a:lnTo>
                    <a:pt x="19811" y="19832"/>
                  </a:lnTo>
                  <a:cubicBezTo>
                    <a:pt x="20968" y="18102"/>
                    <a:pt x="21579" y="16162"/>
                    <a:pt x="21579" y="14236"/>
                  </a:cubicBezTo>
                  <a:close/>
                </a:path>
              </a:pathLst>
            </a:cu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1" name="Shape">
              <a:extLst>
                <a:ext uri="{FF2B5EF4-FFF2-40B4-BE49-F238E27FC236}">
                  <a16:creationId xmlns:a16="http://schemas.microsoft.com/office/drawing/2014/main" id="{A561716A-BA14-C133-0623-E7DB0AABE4B5}"/>
                </a:ext>
              </a:extLst>
            </p:cNvPr>
            <p:cNvSpPr/>
            <p:nvPr/>
          </p:nvSpPr>
          <p:spPr>
            <a:xfrm>
              <a:off x="1920504" y="4400066"/>
              <a:ext cx="3158400" cy="943624"/>
            </a:xfrm>
            <a:custGeom>
              <a:avLst/>
              <a:gdLst/>
              <a:ahLst/>
              <a:cxnLst>
                <a:cxn ang="0">
                  <a:pos x="wd2" y="hd2"/>
                </a:cxn>
                <a:cxn ang="5400000">
                  <a:pos x="wd2" y="hd2"/>
                </a:cxn>
                <a:cxn ang="10800000">
                  <a:pos x="wd2" y="hd2"/>
                </a:cxn>
                <a:cxn ang="16200000">
                  <a:pos x="wd2" y="hd2"/>
                </a:cxn>
              </a:cxnLst>
              <a:rect l="0" t="0" r="r" b="b"/>
              <a:pathLst>
                <a:path w="21600" h="21600" extrusionOk="0">
                  <a:moveTo>
                    <a:pt x="16902" y="14589"/>
                  </a:moveTo>
                  <a:cubicBezTo>
                    <a:pt x="15970" y="16210"/>
                    <a:pt x="15001" y="17507"/>
                    <a:pt x="13984" y="18317"/>
                  </a:cubicBezTo>
                  <a:cubicBezTo>
                    <a:pt x="12967" y="19168"/>
                    <a:pt x="11926" y="19614"/>
                    <a:pt x="10885" y="19574"/>
                  </a:cubicBezTo>
                  <a:cubicBezTo>
                    <a:pt x="9843" y="19574"/>
                    <a:pt x="8802" y="19168"/>
                    <a:pt x="7785" y="18317"/>
                  </a:cubicBezTo>
                  <a:cubicBezTo>
                    <a:pt x="6768" y="17507"/>
                    <a:pt x="5787" y="16210"/>
                    <a:pt x="4867" y="14589"/>
                  </a:cubicBezTo>
                  <a:cubicBezTo>
                    <a:pt x="3439" y="12036"/>
                    <a:pt x="2155" y="8591"/>
                    <a:pt x="1078" y="4458"/>
                  </a:cubicBezTo>
                  <a:lnTo>
                    <a:pt x="2022" y="4539"/>
                  </a:lnTo>
                  <a:lnTo>
                    <a:pt x="0" y="0"/>
                  </a:lnTo>
                  <a:lnTo>
                    <a:pt x="702" y="7821"/>
                  </a:lnTo>
                  <a:lnTo>
                    <a:pt x="957" y="4741"/>
                  </a:lnTo>
                  <a:cubicBezTo>
                    <a:pt x="1925" y="9240"/>
                    <a:pt x="3196" y="13090"/>
                    <a:pt x="4637" y="15926"/>
                  </a:cubicBezTo>
                  <a:cubicBezTo>
                    <a:pt x="5570" y="17791"/>
                    <a:pt x="6587" y="19168"/>
                    <a:pt x="7640" y="20141"/>
                  </a:cubicBezTo>
                  <a:cubicBezTo>
                    <a:pt x="8693" y="21073"/>
                    <a:pt x="9783" y="21559"/>
                    <a:pt x="10885" y="21600"/>
                  </a:cubicBezTo>
                  <a:cubicBezTo>
                    <a:pt x="11974" y="21559"/>
                    <a:pt x="13076" y="21114"/>
                    <a:pt x="14130" y="20141"/>
                  </a:cubicBezTo>
                  <a:cubicBezTo>
                    <a:pt x="15183" y="19168"/>
                    <a:pt x="16200" y="17791"/>
                    <a:pt x="17132" y="15926"/>
                  </a:cubicBezTo>
                  <a:cubicBezTo>
                    <a:pt x="19009" y="12239"/>
                    <a:pt x="20583" y="6889"/>
                    <a:pt x="21600" y="567"/>
                  </a:cubicBezTo>
                  <a:cubicBezTo>
                    <a:pt x="20365" y="6444"/>
                    <a:pt x="18755" y="11307"/>
                    <a:pt x="16902" y="14589"/>
                  </a:cubicBezTo>
                  <a:close/>
                </a:path>
              </a:pathLst>
            </a:cu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2" name="TextBox 11">
              <a:extLst>
                <a:ext uri="{FF2B5EF4-FFF2-40B4-BE49-F238E27FC236}">
                  <a16:creationId xmlns:a16="http://schemas.microsoft.com/office/drawing/2014/main" id="{263B046F-A105-CC30-432D-A6DB4E7C8E5F}"/>
                </a:ext>
              </a:extLst>
            </p:cNvPr>
            <p:cNvSpPr txBox="1"/>
            <p:nvPr/>
          </p:nvSpPr>
          <p:spPr>
            <a:xfrm>
              <a:off x="2376755" y="2537539"/>
              <a:ext cx="767732" cy="738664"/>
            </a:xfrm>
            <a:prstGeom prst="rect">
              <a:avLst/>
            </a:prstGeom>
            <a:noFill/>
          </p:spPr>
          <p:txBody>
            <a:bodyPr wrap="none" rtlCol="0" anchor="ctr">
              <a:spAutoFit/>
            </a:bodyPr>
            <a:lstStyle/>
            <a:p>
              <a:r>
                <a:rPr lang="en-US" sz="3000" b="1">
                  <a:solidFill>
                    <a:schemeClr val="bg1"/>
                  </a:solidFill>
                  <a:effectLst>
                    <a:outerShdw blurRad="38100" dist="38100" dir="2700000" algn="tl">
                      <a:srgbClr val="000000">
                        <a:alpha val="43137"/>
                      </a:srgbClr>
                    </a:outerShdw>
                  </a:effectLst>
                </a:rPr>
                <a:t>01</a:t>
              </a:r>
            </a:p>
          </p:txBody>
        </p:sp>
        <p:sp>
          <p:nvSpPr>
            <p:cNvPr id="13" name="TextBox 12">
              <a:extLst>
                <a:ext uri="{FF2B5EF4-FFF2-40B4-BE49-F238E27FC236}">
                  <a16:creationId xmlns:a16="http://schemas.microsoft.com/office/drawing/2014/main" id="{0A6BBE99-F15E-C431-1EE3-C408853F0871}"/>
                </a:ext>
              </a:extLst>
            </p:cNvPr>
            <p:cNvSpPr txBox="1"/>
            <p:nvPr/>
          </p:nvSpPr>
          <p:spPr>
            <a:xfrm>
              <a:off x="3904341" y="2537539"/>
              <a:ext cx="767732" cy="738664"/>
            </a:xfrm>
            <a:prstGeom prst="rect">
              <a:avLst/>
            </a:prstGeom>
            <a:noFill/>
          </p:spPr>
          <p:txBody>
            <a:bodyPr wrap="none" rtlCol="0" anchor="ctr">
              <a:spAutoFit/>
            </a:bodyPr>
            <a:lstStyle/>
            <a:p>
              <a:r>
                <a:rPr lang="en-US" sz="3000" b="1">
                  <a:solidFill>
                    <a:schemeClr val="bg2">
                      <a:lumMod val="75000"/>
                    </a:schemeClr>
                  </a:solidFill>
                  <a:effectLst>
                    <a:outerShdw blurRad="38100" dist="38100" dir="2700000" algn="tl">
                      <a:srgbClr val="000000">
                        <a:alpha val="43137"/>
                      </a:srgbClr>
                    </a:outerShdw>
                  </a:effectLst>
                </a:rPr>
                <a:t>02</a:t>
              </a:r>
            </a:p>
          </p:txBody>
        </p:sp>
        <p:sp>
          <p:nvSpPr>
            <p:cNvPr id="14" name="TextBox 13">
              <a:extLst>
                <a:ext uri="{FF2B5EF4-FFF2-40B4-BE49-F238E27FC236}">
                  <a16:creationId xmlns:a16="http://schemas.microsoft.com/office/drawing/2014/main" id="{6EC799C4-4B62-BA3C-E11C-0A4F245D8FF4}"/>
                </a:ext>
              </a:extLst>
            </p:cNvPr>
            <p:cNvSpPr txBox="1"/>
            <p:nvPr/>
          </p:nvSpPr>
          <p:spPr>
            <a:xfrm>
              <a:off x="3140548" y="3957549"/>
              <a:ext cx="767732" cy="738664"/>
            </a:xfrm>
            <a:prstGeom prst="rect">
              <a:avLst/>
            </a:prstGeom>
            <a:noFill/>
          </p:spPr>
          <p:txBody>
            <a:bodyPr wrap="none" rtlCol="0" anchor="ctr">
              <a:spAutoFit/>
            </a:bodyPr>
            <a:lstStyle/>
            <a:p>
              <a:r>
                <a:rPr lang="en-US" sz="3000" b="1">
                  <a:solidFill>
                    <a:schemeClr val="bg2">
                      <a:lumMod val="75000"/>
                    </a:schemeClr>
                  </a:solidFill>
                  <a:effectLst>
                    <a:outerShdw blurRad="38100" dist="38100" dir="2700000" algn="tl">
                      <a:srgbClr val="000000">
                        <a:alpha val="43137"/>
                      </a:srgbClr>
                    </a:outerShdw>
                  </a:effectLst>
                </a:rPr>
                <a:t>03</a:t>
              </a:r>
            </a:p>
          </p:txBody>
        </p:sp>
      </p:grpSp>
      <p:sp>
        <p:nvSpPr>
          <p:cNvPr id="22" name="TextBox 21">
            <a:extLst>
              <a:ext uri="{FF2B5EF4-FFF2-40B4-BE49-F238E27FC236}">
                <a16:creationId xmlns:a16="http://schemas.microsoft.com/office/drawing/2014/main" id="{77933E13-076D-21D4-C6EF-8AA29FE2A2B7}"/>
              </a:ext>
            </a:extLst>
          </p:cNvPr>
          <p:cNvSpPr txBox="1"/>
          <p:nvPr/>
        </p:nvSpPr>
        <p:spPr>
          <a:xfrm>
            <a:off x="6187123" y="2119920"/>
            <a:ext cx="5383206" cy="1015663"/>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sz="2000" noProof="1"/>
              <a:t>Sharing growth, and risks</a:t>
            </a:r>
          </a:p>
          <a:p>
            <a:pPr marL="342900" indent="-342900">
              <a:buFont typeface="Arial" panose="020B0604020202020204" pitchFamily="34" charset="0"/>
              <a:buChar char="•"/>
            </a:pPr>
            <a:r>
              <a:rPr lang="en-US" sz="2000" noProof="1"/>
              <a:t>Innovative pricing model</a:t>
            </a:r>
          </a:p>
          <a:p>
            <a:pPr marL="285750" indent="-285750">
              <a:buFont typeface="Arial" panose="020B0604020202020204" pitchFamily="34" charset="0"/>
              <a:buChar char="•"/>
            </a:pPr>
            <a:r>
              <a:rPr lang="en-US" sz="2000" noProof="1"/>
              <a:t>Companionship unites the interests and impacts</a:t>
            </a:r>
          </a:p>
        </p:txBody>
      </p:sp>
      <p:grpSp>
        <p:nvGrpSpPr>
          <p:cNvPr id="23" name="Group 22">
            <a:extLst>
              <a:ext uri="{FF2B5EF4-FFF2-40B4-BE49-F238E27FC236}">
                <a16:creationId xmlns:a16="http://schemas.microsoft.com/office/drawing/2014/main" id="{3D6302BE-F464-462F-44CC-60ECC3853A2F}"/>
              </a:ext>
            </a:extLst>
          </p:cNvPr>
          <p:cNvGrpSpPr/>
          <p:nvPr/>
        </p:nvGrpSpPr>
        <p:grpSpPr>
          <a:xfrm>
            <a:off x="5936961" y="3437716"/>
            <a:ext cx="3581084" cy="884317"/>
            <a:chOff x="5779981" y="2877518"/>
            <a:chExt cx="4774779" cy="1179089"/>
          </a:xfrm>
        </p:grpSpPr>
        <p:sp>
          <p:nvSpPr>
            <p:cNvPr id="24" name="Freeform: Shape 23">
              <a:extLst>
                <a:ext uri="{FF2B5EF4-FFF2-40B4-BE49-F238E27FC236}">
                  <a16:creationId xmlns:a16="http://schemas.microsoft.com/office/drawing/2014/main" id="{BF9C147F-51C7-FF30-D7E0-EF0A1BFE1C90}"/>
                </a:ext>
              </a:extLst>
            </p:cNvPr>
            <p:cNvSpPr/>
            <p:nvPr/>
          </p:nvSpPr>
          <p:spPr>
            <a:xfrm>
              <a:off x="5859561" y="2976650"/>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7" name="Shape">
              <a:extLst>
                <a:ext uri="{FF2B5EF4-FFF2-40B4-BE49-F238E27FC236}">
                  <a16:creationId xmlns:a16="http://schemas.microsoft.com/office/drawing/2014/main" id="{4F32DA0A-3E78-58FA-A7AA-140CA845FF40}"/>
                </a:ext>
              </a:extLst>
            </p:cNvPr>
            <p:cNvSpPr/>
            <p:nvPr/>
          </p:nvSpPr>
          <p:spPr>
            <a:xfrm>
              <a:off x="5779981" y="287751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rgbClr val="D9D9D9"/>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grpSp>
      <p:grpSp>
        <p:nvGrpSpPr>
          <p:cNvPr id="33" name="Group 32">
            <a:extLst>
              <a:ext uri="{FF2B5EF4-FFF2-40B4-BE49-F238E27FC236}">
                <a16:creationId xmlns:a16="http://schemas.microsoft.com/office/drawing/2014/main" id="{81E0A182-0815-E60F-83E7-FACC508190A8}"/>
              </a:ext>
            </a:extLst>
          </p:cNvPr>
          <p:cNvGrpSpPr/>
          <p:nvPr/>
        </p:nvGrpSpPr>
        <p:grpSpPr>
          <a:xfrm>
            <a:off x="5936961" y="4510581"/>
            <a:ext cx="3581084" cy="884317"/>
            <a:chOff x="5779981" y="4152208"/>
            <a:chExt cx="4774779" cy="1179089"/>
          </a:xfrm>
        </p:grpSpPr>
        <p:sp>
          <p:nvSpPr>
            <p:cNvPr id="34" name="Freeform: Shape 33">
              <a:extLst>
                <a:ext uri="{FF2B5EF4-FFF2-40B4-BE49-F238E27FC236}">
                  <a16:creationId xmlns:a16="http://schemas.microsoft.com/office/drawing/2014/main" id="{947E42BF-8B27-B576-17CC-0F0007851224}"/>
                </a:ext>
              </a:extLst>
            </p:cNvPr>
            <p:cNvSpPr/>
            <p:nvPr/>
          </p:nvSpPr>
          <p:spPr>
            <a:xfrm>
              <a:off x="5859561" y="4251340"/>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5" name="Shape">
              <a:extLst>
                <a:ext uri="{FF2B5EF4-FFF2-40B4-BE49-F238E27FC236}">
                  <a16:creationId xmlns:a16="http://schemas.microsoft.com/office/drawing/2014/main" id="{E8600D77-5C63-58AE-4AB9-3362D7C51E8B}"/>
                </a:ext>
              </a:extLst>
            </p:cNvPr>
            <p:cNvSpPr/>
            <p:nvPr/>
          </p:nvSpPr>
          <p:spPr>
            <a:xfrm>
              <a:off x="5779981" y="415220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rgbClr val="D9D9D9"/>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grpSp>
      <p:grpSp>
        <p:nvGrpSpPr>
          <p:cNvPr id="15" name="Group 14">
            <a:extLst>
              <a:ext uri="{FF2B5EF4-FFF2-40B4-BE49-F238E27FC236}">
                <a16:creationId xmlns:a16="http://schemas.microsoft.com/office/drawing/2014/main" id="{F78441B8-4779-8DE0-C8E0-ABDF243A4AD0}"/>
              </a:ext>
            </a:extLst>
          </p:cNvPr>
          <p:cNvGrpSpPr/>
          <p:nvPr/>
        </p:nvGrpSpPr>
        <p:grpSpPr>
          <a:xfrm>
            <a:off x="5936961" y="1224581"/>
            <a:ext cx="3581084" cy="884317"/>
            <a:chOff x="5779980" y="1602829"/>
            <a:chExt cx="4774779" cy="1179089"/>
          </a:xfrm>
          <a:solidFill>
            <a:srgbClr val="D9D9D9"/>
          </a:solidFill>
        </p:grpSpPr>
        <p:sp>
          <p:nvSpPr>
            <p:cNvPr id="20" name="Freeform: Shape 19">
              <a:extLst>
                <a:ext uri="{FF2B5EF4-FFF2-40B4-BE49-F238E27FC236}">
                  <a16:creationId xmlns:a16="http://schemas.microsoft.com/office/drawing/2014/main" id="{B5212E2B-AB49-E8FF-8385-C28F3139CCA7}"/>
                </a:ext>
              </a:extLst>
            </p:cNvPr>
            <p:cNvSpPr/>
            <p:nvPr/>
          </p:nvSpPr>
          <p:spPr>
            <a:xfrm>
              <a:off x="5859565" y="1701961"/>
              <a:ext cx="980820" cy="980826"/>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5" name="Shape">
              <a:extLst>
                <a:ext uri="{FF2B5EF4-FFF2-40B4-BE49-F238E27FC236}">
                  <a16:creationId xmlns:a16="http://schemas.microsoft.com/office/drawing/2014/main" id="{65E103F7-9DEA-1DFB-B61E-7BF637B6259C}"/>
                </a:ext>
              </a:extLst>
            </p:cNvPr>
            <p:cNvSpPr/>
            <p:nvPr/>
          </p:nvSpPr>
          <p:spPr>
            <a:xfrm>
              <a:off x="5779980" y="1602829"/>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accent1">
                <a:lumMod val="60000"/>
                <a:lumOff val="4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grpSp>
      <p:sp>
        <p:nvSpPr>
          <p:cNvPr id="28" name="TextBox 27">
            <a:extLst>
              <a:ext uri="{FF2B5EF4-FFF2-40B4-BE49-F238E27FC236}">
                <a16:creationId xmlns:a16="http://schemas.microsoft.com/office/drawing/2014/main" id="{B6F00B0D-75B1-2558-380C-24D99829E2DB}"/>
              </a:ext>
            </a:extLst>
          </p:cNvPr>
          <p:cNvSpPr txBox="1"/>
          <p:nvPr/>
        </p:nvSpPr>
        <p:spPr>
          <a:xfrm>
            <a:off x="6821276" y="1493230"/>
            <a:ext cx="2486160" cy="338554"/>
          </a:xfrm>
          <a:prstGeom prst="rect">
            <a:avLst/>
          </a:prstGeom>
          <a:noFill/>
        </p:spPr>
        <p:txBody>
          <a:bodyPr wrap="square" lIns="0" rIns="0" rtlCol="0" anchor="b">
            <a:spAutoFit/>
          </a:bodyPr>
          <a:lstStyle/>
          <a:p>
            <a:pPr algn="ctr"/>
            <a:r>
              <a:rPr lang="en-US" sz="1600" b="1" noProof="1">
                <a:solidFill>
                  <a:schemeClr val="bg1"/>
                </a:solidFill>
              </a:rPr>
              <a:t>Same-boat business model</a:t>
            </a:r>
          </a:p>
        </p:txBody>
      </p:sp>
      <p:sp>
        <p:nvSpPr>
          <p:cNvPr id="16" name="TextBox 15">
            <a:extLst>
              <a:ext uri="{FF2B5EF4-FFF2-40B4-BE49-F238E27FC236}">
                <a16:creationId xmlns:a16="http://schemas.microsoft.com/office/drawing/2014/main" id="{3AB277A2-7136-A608-11D5-688648446647}"/>
              </a:ext>
            </a:extLst>
          </p:cNvPr>
          <p:cNvSpPr txBox="1"/>
          <p:nvPr/>
        </p:nvSpPr>
        <p:spPr>
          <a:xfrm>
            <a:off x="479258" y="114093"/>
            <a:ext cx="6145465" cy="561051"/>
          </a:xfrm>
          <a:prstGeom prst="rect">
            <a:avLst/>
          </a:prstGeom>
          <a:noFill/>
        </p:spPr>
        <p:txBody>
          <a:bodyPr wrap="none" rtlCol="0">
            <a:spAutoFit/>
          </a:bodyPr>
          <a:lstStyle/>
          <a:p>
            <a:r>
              <a:rPr lang="en-US" sz="3046" b="1">
                <a:solidFill>
                  <a:srgbClr val="0070C0"/>
                </a:solidFill>
                <a:latin typeface="Segoe UI" panose="020B0502040204020203" pitchFamily="34" charset="0"/>
                <a:cs typeface="Segoe UI" panose="020B0502040204020203" pitchFamily="34" charset="0"/>
              </a:rPr>
              <a:t>Leading Point Managed Services</a:t>
            </a:r>
          </a:p>
        </p:txBody>
      </p:sp>
      <p:sp>
        <p:nvSpPr>
          <p:cNvPr id="17" name="Freeform 10">
            <a:extLst>
              <a:ext uri="{FF2B5EF4-FFF2-40B4-BE49-F238E27FC236}">
                <a16:creationId xmlns:a16="http://schemas.microsoft.com/office/drawing/2014/main" id="{50CAD215-2D4D-3CE2-77CD-583CC5493B3A}"/>
              </a:ext>
            </a:extLst>
          </p:cNvPr>
          <p:cNvSpPr>
            <a:spLocks noEditPoints="1"/>
          </p:cNvSpPr>
          <p:nvPr/>
        </p:nvSpPr>
        <p:spPr bwMode="auto">
          <a:xfrm>
            <a:off x="6128945" y="1382472"/>
            <a:ext cx="457200" cy="457200"/>
          </a:xfrm>
          <a:custGeom>
            <a:avLst/>
            <a:gdLst>
              <a:gd name="T0" fmla="*/ 0 w 219"/>
              <a:gd name="T1" fmla="*/ 2147483646 h 191"/>
              <a:gd name="T2" fmla="*/ 2147483646 w 219"/>
              <a:gd name="T3" fmla="*/ 2147483646 h 191"/>
              <a:gd name="T4" fmla="*/ 2147483646 w 219"/>
              <a:gd name="T5" fmla="*/ 2147483646 h 191"/>
              <a:gd name="T6" fmla="*/ 2147483646 w 219"/>
              <a:gd name="T7" fmla="*/ 2147483646 h 191"/>
              <a:gd name="T8" fmla="*/ 2147483646 w 219"/>
              <a:gd name="T9" fmla="*/ 2147483646 h 191"/>
              <a:gd name="T10" fmla="*/ 0 w 219"/>
              <a:gd name="T11" fmla="*/ 2147483646 h 191"/>
              <a:gd name="T12" fmla="*/ 2147483646 w 219"/>
              <a:gd name="T13" fmla="*/ 0 h 191"/>
              <a:gd name="T14" fmla="*/ 2147483646 w 219"/>
              <a:gd name="T15" fmla="*/ 2147483646 h 191"/>
              <a:gd name="T16" fmla="*/ 2147483646 w 219"/>
              <a:gd name="T17" fmla="*/ 2147483646 h 191"/>
              <a:gd name="T18" fmla="*/ 2147483646 w 219"/>
              <a:gd name="T19" fmla="*/ 0 h 191"/>
              <a:gd name="T20" fmla="*/ 2147483646 w 219"/>
              <a:gd name="T21" fmla="*/ 2147483646 h 191"/>
              <a:gd name="T22" fmla="*/ 2147483646 w 219"/>
              <a:gd name="T23" fmla="*/ 2147483646 h 191"/>
              <a:gd name="T24" fmla="*/ 2147483646 w 219"/>
              <a:gd name="T25" fmla="*/ 2147483646 h 191"/>
              <a:gd name="T26" fmla="*/ 2147483646 w 219"/>
              <a:gd name="T27" fmla="*/ 2147483646 h 1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9" h="191">
                <a:moveTo>
                  <a:pt x="0" y="145"/>
                </a:moveTo>
                <a:cubicBezTo>
                  <a:pt x="0" y="145"/>
                  <a:pt x="13" y="191"/>
                  <a:pt x="48" y="191"/>
                </a:cubicBezTo>
                <a:cubicBezTo>
                  <a:pt x="83" y="191"/>
                  <a:pt x="101" y="191"/>
                  <a:pt x="145" y="191"/>
                </a:cubicBezTo>
                <a:cubicBezTo>
                  <a:pt x="188" y="191"/>
                  <a:pt x="216" y="150"/>
                  <a:pt x="217" y="146"/>
                </a:cubicBezTo>
                <a:cubicBezTo>
                  <a:pt x="219" y="141"/>
                  <a:pt x="217" y="145"/>
                  <a:pt x="217" y="145"/>
                </a:cubicBezTo>
                <a:cubicBezTo>
                  <a:pt x="0" y="145"/>
                  <a:pt x="0" y="145"/>
                  <a:pt x="0" y="145"/>
                </a:cubicBezTo>
                <a:close/>
                <a:moveTo>
                  <a:pt x="112" y="0"/>
                </a:moveTo>
                <a:cubicBezTo>
                  <a:pt x="113" y="135"/>
                  <a:pt x="113" y="135"/>
                  <a:pt x="113" y="135"/>
                </a:cubicBezTo>
                <a:cubicBezTo>
                  <a:pt x="21" y="135"/>
                  <a:pt x="21" y="135"/>
                  <a:pt x="21" y="135"/>
                </a:cubicBezTo>
                <a:cubicBezTo>
                  <a:pt x="69" y="108"/>
                  <a:pt x="95" y="59"/>
                  <a:pt x="112" y="0"/>
                </a:cubicBezTo>
                <a:close/>
                <a:moveTo>
                  <a:pt x="124" y="28"/>
                </a:moveTo>
                <a:cubicBezTo>
                  <a:pt x="124" y="135"/>
                  <a:pt x="124" y="135"/>
                  <a:pt x="124" y="135"/>
                </a:cubicBezTo>
                <a:cubicBezTo>
                  <a:pt x="178" y="135"/>
                  <a:pt x="178" y="135"/>
                  <a:pt x="178" y="135"/>
                </a:cubicBezTo>
                <a:cubicBezTo>
                  <a:pt x="149" y="114"/>
                  <a:pt x="134" y="74"/>
                  <a:pt x="124" y="28"/>
                </a:cubicBezTo>
                <a:close/>
              </a:path>
            </a:pathLst>
          </a:custGeom>
          <a:solidFill>
            <a:srgbClr val="3B3838"/>
          </a:solidFill>
          <a:ln>
            <a:noFill/>
          </a:ln>
        </p:spPr>
        <p:txBody>
          <a:bodyPr/>
          <a:lstStyle/>
          <a:p>
            <a:endParaRPr lang="en-US"/>
          </a:p>
        </p:txBody>
      </p:sp>
      <p:sp>
        <p:nvSpPr>
          <p:cNvPr id="37" name="Freeform 157">
            <a:extLst>
              <a:ext uri="{FF2B5EF4-FFF2-40B4-BE49-F238E27FC236}">
                <a16:creationId xmlns:a16="http://schemas.microsoft.com/office/drawing/2014/main" id="{0BE068E7-9CC0-DA8D-25B7-DB91EFFD29E3}"/>
              </a:ext>
            </a:extLst>
          </p:cNvPr>
          <p:cNvSpPr>
            <a:spLocks noChangeArrowheads="1"/>
          </p:cNvSpPr>
          <p:nvPr/>
        </p:nvSpPr>
        <p:spPr bwMode="auto">
          <a:xfrm>
            <a:off x="6128293" y="3656159"/>
            <a:ext cx="457200" cy="457200"/>
          </a:xfrm>
          <a:custGeom>
            <a:avLst/>
            <a:gdLst>
              <a:gd name="T0" fmla="*/ 309 w 634"/>
              <a:gd name="T1" fmla="*/ 88 h 619"/>
              <a:gd name="T2" fmla="*/ 309 w 634"/>
              <a:gd name="T3" fmla="*/ 88 h 619"/>
              <a:gd name="T4" fmla="*/ 176 w 634"/>
              <a:gd name="T5" fmla="*/ 235 h 619"/>
              <a:gd name="T6" fmla="*/ 309 w 634"/>
              <a:gd name="T7" fmla="*/ 367 h 619"/>
              <a:gd name="T8" fmla="*/ 456 w 634"/>
              <a:gd name="T9" fmla="*/ 235 h 619"/>
              <a:gd name="T10" fmla="*/ 309 w 634"/>
              <a:gd name="T11" fmla="*/ 88 h 619"/>
              <a:gd name="T12" fmla="*/ 309 w 634"/>
              <a:gd name="T13" fmla="*/ 323 h 619"/>
              <a:gd name="T14" fmla="*/ 309 w 634"/>
              <a:gd name="T15" fmla="*/ 323 h 619"/>
              <a:gd name="T16" fmla="*/ 221 w 634"/>
              <a:gd name="T17" fmla="*/ 235 h 619"/>
              <a:gd name="T18" fmla="*/ 309 w 634"/>
              <a:gd name="T19" fmla="*/ 132 h 619"/>
              <a:gd name="T20" fmla="*/ 412 w 634"/>
              <a:gd name="T21" fmla="*/ 235 h 619"/>
              <a:gd name="T22" fmla="*/ 309 w 634"/>
              <a:gd name="T23" fmla="*/ 323 h 619"/>
              <a:gd name="T24" fmla="*/ 530 w 634"/>
              <a:gd name="T25" fmla="*/ 338 h 619"/>
              <a:gd name="T26" fmla="*/ 530 w 634"/>
              <a:gd name="T27" fmla="*/ 338 h 619"/>
              <a:gd name="T28" fmla="*/ 559 w 634"/>
              <a:gd name="T29" fmla="*/ 235 h 619"/>
              <a:gd name="T30" fmla="*/ 309 w 634"/>
              <a:gd name="T31" fmla="*/ 0 h 619"/>
              <a:gd name="T32" fmla="*/ 73 w 634"/>
              <a:gd name="T33" fmla="*/ 235 h 619"/>
              <a:gd name="T34" fmla="*/ 103 w 634"/>
              <a:gd name="T35" fmla="*/ 338 h 619"/>
              <a:gd name="T36" fmla="*/ 0 w 634"/>
              <a:gd name="T37" fmla="*/ 500 h 619"/>
              <a:gd name="T38" fmla="*/ 117 w 634"/>
              <a:gd name="T39" fmla="*/ 530 h 619"/>
              <a:gd name="T40" fmla="*/ 206 w 634"/>
              <a:gd name="T41" fmla="*/ 618 h 619"/>
              <a:gd name="T42" fmla="*/ 294 w 634"/>
              <a:gd name="T43" fmla="*/ 471 h 619"/>
              <a:gd name="T44" fmla="*/ 309 w 634"/>
              <a:gd name="T45" fmla="*/ 471 h 619"/>
              <a:gd name="T46" fmla="*/ 324 w 634"/>
              <a:gd name="T47" fmla="*/ 471 h 619"/>
              <a:gd name="T48" fmla="*/ 412 w 634"/>
              <a:gd name="T49" fmla="*/ 618 h 619"/>
              <a:gd name="T50" fmla="*/ 500 w 634"/>
              <a:gd name="T51" fmla="*/ 530 h 619"/>
              <a:gd name="T52" fmla="*/ 633 w 634"/>
              <a:gd name="T53" fmla="*/ 500 h 619"/>
              <a:gd name="T54" fmla="*/ 530 w 634"/>
              <a:gd name="T55" fmla="*/ 338 h 619"/>
              <a:gd name="T56" fmla="*/ 206 w 634"/>
              <a:gd name="T57" fmla="*/ 544 h 619"/>
              <a:gd name="T58" fmla="*/ 206 w 634"/>
              <a:gd name="T59" fmla="*/ 544 h 619"/>
              <a:gd name="T60" fmla="*/ 147 w 634"/>
              <a:gd name="T61" fmla="*/ 500 h 619"/>
              <a:gd name="T62" fmla="*/ 58 w 634"/>
              <a:gd name="T63" fmla="*/ 471 h 619"/>
              <a:gd name="T64" fmla="*/ 117 w 634"/>
              <a:gd name="T65" fmla="*/ 382 h 619"/>
              <a:gd name="T66" fmla="*/ 250 w 634"/>
              <a:gd name="T67" fmla="*/ 456 h 619"/>
              <a:gd name="T68" fmla="*/ 206 w 634"/>
              <a:gd name="T69" fmla="*/ 544 h 619"/>
              <a:gd name="T70" fmla="*/ 309 w 634"/>
              <a:gd name="T71" fmla="*/ 426 h 619"/>
              <a:gd name="T72" fmla="*/ 309 w 634"/>
              <a:gd name="T73" fmla="*/ 426 h 619"/>
              <a:gd name="T74" fmla="*/ 117 w 634"/>
              <a:gd name="T75" fmla="*/ 235 h 619"/>
              <a:gd name="T76" fmla="*/ 309 w 634"/>
              <a:gd name="T77" fmla="*/ 29 h 619"/>
              <a:gd name="T78" fmla="*/ 515 w 634"/>
              <a:gd name="T79" fmla="*/ 235 h 619"/>
              <a:gd name="T80" fmla="*/ 309 w 634"/>
              <a:gd name="T81" fmla="*/ 426 h 619"/>
              <a:gd name="T82" fmla="*/ 485 w 634"/>
              <a:gd name="T83" fmla="*/ 500 h 619"/>
              <a:gd name="T84" fmla="*/ 485 w 634"/>
              <a:gd name="T85" fmla="*/ 500 h 619"/>
              <a:gd name="T86" fmla="*/ 426 w 634"/>
              <a:gd name="T87" fmla="*/ 544 h 619"/>
              <a:gd name="T88" fmla="*/ 368 w 634"/>
              <a:gd name="T89" fmla="*/ 456 h 619"/>
              <a:gd name="T90" fmla="*/ 500 w 634"/>
              <a:gd name="T91" fmla="*/ 382 h 619"/>
              <a:gd name="T92" fmla="*/ 559 w 634"/>
              <a:gd name="T93" fmla="*/ 471 h 619"/>
              <a:gd name="T94" fmla="*/ 485 w 634"/>
              <a:gd name="T95" fmla="*/ 50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4" h="619">
                <a:moveTo>
                  <a:pt x="309" y="88"/>
                </a:moveTo>
                <a:lnTo>
                  <a:pt x="309" y="88"/>
                </a:lnTo>
                <a:cubicBezTo>
                  <a:pt x="235" y="88"/>
                  <a:pt x="176" y="162"/>
                  <a:pt x="176" y="235"/>
                </a:cubicBezTo>
                <a:cubicBezTo>
                  <a:pt x="176" y="309"/>
                  <a:pt x="235" y="367"/>
                  <a:pt x="309" y="367"/>
                </a:cubicBezTo>
                <a:cubicBezTo>
                  <a:pt x="383" y="367"/>
                  <a:pt x="456" y="309"/>
                  <a:pt x="456" y="235"/>
                </a:cubicBezTo>
                <a:cubicBezTo>
                  <a:pt x="456" y="162"/>
                  <a:pt x="383" y="88"/>
                  <a:pt x="309" y="88"/>
                </a:cubicBezTo>
                <a:close/>
                <a:moveTo>
                  <a:pt x="309" y="323"/>
                </a:moveTo>
                <a:lnTo>
                  <a:pt x="309" y="323"/>
                </a:lnTo>
                <a:cubicBezTo>
                  <a:pt x="265" y="323"/>
                  <a:pt x="221" y="279"/>
                  <a:pt x="221" y="235"/>
                </a:cubicBezTo>
                <a:cubicBezTo>
                  <a:pt x="221" y="176"/>
                  <a:pt x="265" y="132"/>
                  <a:pt x="309" y="132"/>
                </a:cubicBezTo>
                <a:cubicBezTo>
                  <a:pt x="368" y="132"/>
                  <a:pt x="412" y="176"/>
                  <a:pt x="412" y="235"/>
                </a:cubicBezTo>
                <a:cubicBezTo>
                  <a:pt x="412" y="279"/>
                  <a:pt x="368" y="323"/>
                  <a:pt x="309" y="323"/>
                </a:cubicBezTo>
                <a:close/>
                <a:moveTo>
                  <a:pt x="530" y="338"/>
                </a:moveTo>
                <a:lnTo>
                  <a:pt x="530" y="338"/>
                </a:lnTo>
                <a:cubicBezTo>
                  <a:pt x="544" y="309"/>
                  <a:pt x="559" y="264"/>
                  <a:pt x="559" y="235"/>
                </a:cubicBezTo>
                <a:cubicBezTo>
                  <a:pt x="559" y="103"/>
                  <a:pt x="441" y="0"/>
                  <a:pt x="309" y="0"/>
                </a:cubicBezTo>
                <a:cubicBezTo>
                  <a:pt x="176" y="0"/>
                  <a:pt x="73" y="103"/>
                  <a:pt x="73" y="235"/>
                </a:cubicBezTo>
                <a:cubicBezTo>
                  <a:pt x="73" y="264"/>
                  <a:pt x="88" y="309"/>
                  <a:pt x="103" y="338"/>
                </a:cubicBezTo>
                <a:cubicBezTo>
                  <a:pt x="0" y="500"/>
                  <a:pt x="0" y="500"/>
                  <a:pt x="0" y="500"/>
                </a:cubicBezTo>
                <a:cubicBezTo>
                  <a:pt x="0" y="500"/>
                  <a:pt x="58" y="515"/>
                  <a:pt x="117" y="530"/>
                </a:cubicBezTo>
                <a:cubicBezTo>
                  <a:pt x="162" y="574"/>
                  <a:pt x="206" y="618"/>
                  <a:pt x="206" y="618"/>
                </a:cubicBezTo>
                <a:cubicBezTo>
                  <a:pt x="294" y="471"/>
                  <a:pt x="294" y="471"/>
                  <a:pt x="294" y="471"/>
                </a:cubicBezTo>
                <a:cubicBezTo>
                  <a:pt x="309" y="471"/>
                  <a:pt x="309" y="471"/>
                  <a:pt x="309" y="471"/>
                </a:cubicBezTo>
                <a:cubicBezTo>
                  <a:pt x="324" y="471"/>
                  <a:pt x="324" y="471"/>
                  <a:pt x="324" y="471"/>
                </a:cubicBezTo>
                <a:cubicBezTo>
                  <a:pt x="412" y="618"/>
                  <a:pt x="412" y="618"/>
                  <a:pt x="412" y="618"/>
                </a:cubicBezTo>
                <a:cubicBezTo>
                  <a:pt x="412" y="618"/>
                  <a:pt x="456" y="574"/>
                  <a:pt x="500" y="530"/>
                </a:cubicBezTo>
                <a:cubicBezTo>
                  <a:pt x="559" y="515"/>
                  <a:pt x="633" y="500"/>
                  <a:pt x="633" y="500"/>
                </a:cubicBezTo>
                <a:lnTo>
                  <a:pt x="530" y="338"/>
                </a:lnTo>
                <a:close/>
                <a:moveTo>
                  <a:pt x="206" y="544"/>
                </a:moveTo>
                <a:lnTo>
                  <a:pt x="206" y="544"/>
                </a:lnTo>
                <a:cubicBezTo>
                  <a:pt x="206" y="544"/>
                  <a:pt x="176" y="530"/>
                  <a:pt x="147" y="500"/>
                </a:cubicBezTo>
                <a:cubicBezTo>
                  <a:pt x="103" y="485"/>
                  <a:pt x="58" y="471"/>
                  <a:pt x="58" y="471"/>
                </a:cubicBezTo>
                <a:cubicBezTo>
                  <a:pt x="117" y="382"/>
                  <a:pt x="117" y="382"/>
                  <a:pt x="117" y="382"/>
                </a:cubicBezTo>
                <a:cubicBezTo>
                  <a:pt x="147" y="412"/>
                  <a:pt x="206" y="456"/>
                  <a:pt x="250" y="456"/>
                </a:cubicBezTo>
                <a:lnTo>
                  <a:pt x="206" y="544"/>
                </a:lnTo>
                <a:close/>
                <a:moveTo>
                  <a:pt x="309" y="426"/>
                </a:moveTo>
                <a:lnTo>
                  <a:pt x="309" y="426"/>
                </a:lnTo>
                <a:cubicBezTo>
                  <a:pt x="206" y="426"/>
                  <a:pt x="117" y="338"/>
                  <a:pt x="117" y="235"/>
                </a:cubicBezTo>
                <a:cubicBezTo>
                  <a:pt x="117" y="117"/>
                  <a:pt x="206" y="29"/>
                  <a:pt x="309" y="29"/>
                </a:cubicBezTo>
                <a:cubicBezTo>
                  <a:pt x="426" y="29"/>
                  <a:pt x="515" y="117"/>
                  <a:pt x="515" y="235"/>
                </a:cubicBezTo>
                <a:cubicBezTo>
                  <a:pt x="515" y="338"/>
                  <a:pt x="426" y="426"/>
                  <a:pt x="309" y="426"/>
                </a:cubicBezTo>
                <a:close/>
                <a:moveTo>
                  <a:pt x="485" y="500"/>
                </a:moveTo>
                <a:lnTo>
                  <a:pt x="485" y="500"/>
                </a:lnTo>
                <a:cubicBezTo>
                  <a:pt x="456" y="530"/>
                  <a:pt x="426" y="544"/>
                  <a:pt x="426" y="544"/>
                </a:cubicBezTo>
                <a:cubicBezTo>
                  <a:pt x="368" y="456"/>
                  <a:pt x="368" y="456"/>
                  <a:pt x="368" y="456"/>
                </a:cubicBezTo>
                <a:cubicBezTo>
                  <a:pt x="426" y="456"/>
                  <a:pt x="471" y="412"/>
                  <a:pt x="500" y="382"/>
                </a:cubicBezTo>
                <a:cubicBezTo>
                  <a:pt x="559" y="471"/>
                  <a:pt x="559" y="471"/>
                  <a:pt x="559" y="471"/>
                </a:cubicBezTo>
                <a:cubicBezTo>
                  <a:pt x="559" y="471"/>
                  <a:pt x="530" y="485"/>
                  <a:pt x="485" y="500"/>
                </a:cubicBezTo>
                <a:close/>
              </a:path>
            </a:pathLst>
          </a:custGeom>
          <a:solidFill>
            <a:srgbClr val="D9D9D9"/>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a:latin typeface="+mn-lt"/>
              <a:ea typeface="+mn-ea"/>
            </a:endParaRPr>
          </a:p>
        </p:txBody>
      </p:sp>
      <p:sp>
        <p:nvSpPr>
          <p:cNvPr id="39" name="Freeform 123">
            <a:extLst>
              <a:ext uri="{FF2B5EF4-FFF2-40B4-BE49-F238E27FC236}">
                <a16:creationId xmlns:a16="http://schemas.microsoft.com/office/drawing/2014/main" id="{97615C55-2134-7E43-8402-C32A5CA45EE7}"/>
              </a:ext>
            </a:extLst>
          </p:cNvPr>
          <p:cNvSpPr>
            <a:spLocks noChangeArrowheads="1"/>
          </p:cNvSpPr>
          <p:nvPr/>
        </p:nvSpPr>
        <p:spPr bwMode="auto">
          <a:xfrm>
            <a:off x="6128007" y="4724139"/>
            <a:ext cx="457200" cy="457200"/>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rgbClr val="D9D9D9"/>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sp>
        <p:nvSpPr>
          <p:cNvPr id="18" name="TextBox 17">
            <a:extLst>
              <a:ext uri="{FF2B5EF4-FFF2-40B4-BE49-F238E27FC236}">
                <a16:creationId xmlns:a16="http://schemas.microsoft.com/office/drawing/2014/main" id="{3571F486-455B-28A9-F3CF-1D56FF269FA8}"/>
              </a:ext>
            </a:extLst>
          </p:cNvPr>
          <p:cNvSpPr txBox="1"/>
          <p:nvPr/>
        </p:nvSpPr>
        <p:spPr>
          <a:xfrm>
            <a:off x="6424685" y="3587486"/>
            <a:ext cx="2963536" cy="584775"/>
          </a:xfrm>
          <a:prstGeom prst="rect">
            <a:avLst/>
          </a:prstGeom>
          <a:noFill/>
        </p:spPr>
        <p:txBody>
          <a:bodyPr wrap="square" lIns="0" rIns="0" rtlCol="0" anchor="b">
            <a:spAutoFit/>
          </a:bodyPr>
          <a:lstStyle/>
          <a:p>
            <a:pPr algn="ctr"/>
            <a:r>
              <a:rPr lang="en-US" sz="1600" b="1" noProof="1">
                <a:solidFill>
                  <a:schemeClr val="bg1">
                    <a:lumMod val="50000"/>
                  </a:schemeClr>
                </a:solidFill>
              </a:rPr>
              <a:t>Leading Point Triple Es Methodology</a:t>
            </a:r>
          </a:p>
        </p:txBody>
      </p:sp>
      <p:sp>
        <p:nvSpPr>
          <p:cNvPr id="19" name="TextBox 18">
            <a:extLst>
              <a:ext uri="{FF2B5EF4-FFF2-40B4-BE49-F238E27FC236}">
                <a16:creationId xmlns:a16="http://schemas.microsoft.com/office/drawing/2014/main" id="{EFD8A628-E135-6FAC-D37D-C6599C4964CE}"/>
              </a:ext>
            </a:extLst>
          </p:cNvPr>
          <p:cNvSpPr txBox="1"/>
          <p:nvPr/>
        </p:nvSpPr>
        <p:spPr>
          <a:xfrm>
            <a:off x="6913491" y="4783462"/>
            <a:ext cx="2107877" cy="338554"/>
          </a:xfrm>
          <a:prstGeom prst="rect">
            <a:avLst/>
          </a:prstGeom>
          <a:noFill/>
        </p:spPr>
        <p:txBody>
          <a:bodyPr wrap="square" lIns="0" rIns="0" rtlCol="0" anchor="b">
            <a:spAutoFit/>
          </a:bodyPr>
          <a:lstStyle/>
          <a:p>
            <a:r>
              <a:rPr lang="en-US" sz="1600" b="1" noProof="1">
                <a:solidFill>
                  <a:schemeClr val="bg1">
                    <a:lumMod val="50000"/>
                  </a:schemeClr>
                </a:solidFill>
              </a:rPr>
              <a:t>The Mission-Critical DNA </a:t>
            </a:r>
          </a:p>
        </p:txBody>
      </p:sp>
    </p:spTree>
    <p:extLst>
      <p:ext uri="{BB962C8B-B14F-4D97-AF65-F5344CB8AC3E}">
        <p14:creationId xmlns:p14="http://schemas.microsoft.com/office/powerpoint/2010/main" val="15935242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DA07FBF3-115D-47B1-9229-C80A8935FCEF}"/>
              </a:ext>
            </a:extLst>
          </p:cNvPr>
          <p:cNvSpPr/>
          <p:nvPr/>
        </p:nvSpPr>
        <p:spPr>
          <a:xfrm>
            <a:off x="-8113" y="5391909"/>
            <a:ext cx="283778"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4445C48-599A-47BD-96F3-8BD4D751F72E}"/>
              </a:ext>
            </a:extLst>
          </p:cNvPr>
          <p:cNvSpPr/>
          <p:nvPr/>
        </p:nvSpPr>
        <p:spPr>
          <a:xfrm>
            <a:off x="-8625" y="4813543"/>
            <a:ext cx="292596"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1C882D-C34F-5E20-9421-F3078396F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4" name="Footer Placeholder 6">
            <a:extLst>
              <a:ext uri="{FF2B5EF4-FFF2-40B4-BE49-F238E27FC236}">
                <a16:creationId xmlns:a16="http://schemas.microsoft.com/office/drawing/2014/main" id="{0A28DE90-8D07-EE63-B829-9E0A20B2FE5C}"/>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grpSp>
        <p:nvGrpSpPr>
          <p:cNvPr id="5" name="Group 4">
            <a:extLst>
              <a:ext uri="{FF2B5EF4-FFF2-40B4-BE49-F238E27FC236}">
                <a16:creationId xmlns:a16="http://schemas.microsoft.com/office/drawing/2014/main" id="{368D6F06-3B49-437E-69C3-123BD76486F3}"/>
              </a:ext>
            </a:extLst>
          </p:cNvPr>
          <p:cNvGrpSpPr/>
          <p:nvPr/>
        </p:nvGrpSpPr>
        <p:grpSpPr>
          <a:xfrm>
            <a:off x="2829905" y="2415310"/>
            <a:ext cx="2808321" cy="2872035"/>
            <a:chOff x="1637240" y="1514310"/>
            <a:chExt cx="3744428" cy="3829380"/>
          </a:xfrm>
        </p:grpSpPr>
        <p:sp>
          <p:nvSpPr>
            <p:cNvPr id="6" name="Shape">
              <a:extLst>
                <a:ext uri="{FF2B5EF4-FFF2-40B4-BE49-F238E27FC236}">
                  <a16:creationId xmlns:a16="http://schemas.microsoft.com/office/drawing/2014/main" id="{2DBCC26C-CA0F-4406-2C08-552CF39FD025}"/>
                </a:ext>
              </a:extLst>
            </p:cNvPr>
            <p:cNvSpPr/>
            <p:nvPr/>
          </p:nvSpPr>
          <p:spPr>
            <a:xfrm>
              <a:off x="3566977" y="1850685"/>
              <a:ext cx="1568581" cy="2290884"/>
            </a:xfrm>
            <a:custGeom>
              <a:avLst/>
              <a:gdLst/>
              <a:ahLst/>
              <a:cxnLst>
                <a:cxn ang="0">
                  <a:pos x="wd2" y="hd2"/>
                </a:cxn>
                <a:cxn ang="5400000">
                  <a:pos x="wd2" y="hd2"/>
                </a:cxn>
                <a:cxn ang="10800000">
                  <a:pos x="wd2" y="hd2"/>
                </a:cxn>
                <a:cxn ang="16200000">
                  <a:pos x="wd2" y="hd2"/>
                </a:cxn>
              </a:cxnLst>
              <a:rect l="0" t="0" r="r" b="b"/>
              <a:pathLst>
                <a:path w="21600" h="21174" extrusionOk="0">
                  <a:moveTo>
                    <a:pt x="1219" y="14962"/>
                  </a:moveTo>
                  <a:lnTo>
                    <a:pt x="16675" y="20951"/>
                  </a:lnTo>
                  <a:cubicBezTo>
                    <a:pt x="17968" y="21458"/>
                    <a:pt x="19625" y="21065"/>
                    <a:pt x="20162" y="20133"/>
                  </a:cubicBezTo>
                  <a:cubicBezTo>
                    <a:pt x="21088" y="18480"/>
                    <a:pt x="21600" y="16696"/>
                    <a:pt x="21600" y="14831"/>
                  </a:cubicBezTo>
                  <a:cubicBezTo>
                    <a:pt x="21600" y="7369"/>
                    <a:pt x="13457" y="1167"/>
                    <a:pt x="2828" y="22"/>
                  </a:cubicBezTo>
                  <a:cubicBezTo>
                    <a:pt x="1341" y="-142"/>
                    <a:pt x="0" y="627"/>
                    <a:pt x="0" y="1642"/>
                  </a:cubicBezTo>
                  <a:lnTo>
                    <a:pt x="0" y="13554"/>
                  </a:lnTo>
                  <a:cubicBezTo>
                    <a:pt x="0" y="14127"/>
                    <a:pt x="463" y="14667"/>
                    <a:pt x="1219" y="14962"/>
                  </a:cubicBezTo>
                  <a:close/>
                </a:path>
              </a:pathLst>
            </a:custGeom>
            <a:solidFill>
              <a:srgbClr val="3CDBC0"/>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7" name="Shape">
              <a:extLst>
                <a:ext uri="{FF2B5EF4-FFF2-40B4-BE49-F238E27FC236}">
                  <a16:creationId xmlns:a16="http://schemas.microsoft.com/office/drawing/2014/main" id="{538D5545-ECFE-DFF8-D223-C3481A6C2C7E}"/>
                </a:ext>
              </a:extLst>
            </p:cNvPr>
            <p:cNvSpPr/>
            <p:nvPr/>
          </p:nvSpPr>
          <p:spPr>
            <a:xfrm>
              <a:off x="1885095" y="1850685"/>
              <a:ext cx="1568581" cy="2290463"/>
            </a:xfrm>
            <a:custGeom>
              <a:avLst/>
              <a:gdLst/>
              <a:ahLst/>
              <a:cxnLst>
                <a:cxn ang="0">
                  <a:pos x="wd2" y="hd2"/>
                </a:cxn>
                <a:cxn ang="5400000">
                  <a:pos x="wd2" y="hd2"/>
                </a:cxn>
                <a:cxn ang="10800000">
                  <a:pos x="wd2" y="hd2"/>
                </a:cxn>
                <a:cxn ang="16200000">
                  <a:pos x="wd2" y="hd2"/>
                </a:cxn>
              </a:cxnLst>
              <a:rect l="0" t="0" r="r" b="b"/>
              <a:pathLst>
                <a:path w="21600" h="21187" extrusionOk="0">
                  <a:moveTo>
                    <a:pt x="21600" y="13561"/>
                  </a:moveTo>
                  <a:lnTo>
                    <a:pt x="21600" y="1640"/>
                  </a:lnTo>
                  <a:cubicBezTo>
                    <a:pt x="21600" y="641"/>
                    <a:pt x="20259" y="-129"/>
                    <a:pt x="18772" y="18"/>
                  </a:cubicBezTo>
                  <a:cubicBezTo>
                    <a:pt x="8118" y="1165"/>
                    <a:pt x="0" y="7355"/>
                    <a:pt x="0" y="14839"/>
                  </a:cubicBezTo>
                  <a:cubicBezTo>
                    <a:pt x="0" y="16706"/>
                    <a:pt x="512" y="18491"/>
                    <a:pt x="1438" y="20145"/>
                  </a:cubicBezTo>
                  <a:cubicBezTo>
                    <a:pt x="1975" y="21078"/>
                    <a:pt x="3632" y="21471"/>
                    <a:pt x="4925" y="20963"/>
                  </a:cubicBezTo>
                  <a:lnTo>
                    <a:pt x="20381" y="14970"/>
                  </a:lnTo>
                  <a:cubicBezTo>
                    <a:pt x="21137" y="14691"/>
                    <a:pt x="21600" y="14151"/>
                    <a:pt x="21600" y="13561"/>
                  </a:cubicBezTo>
                  <a:close/>
                </a:path>
              </a:pathLst>
            </a:custGeom>
            <a:solidFill>
              <a:srgbClr val="D9D9D9"/>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8" name="Shape">
              <a:extLst>
                <a:ext uri="{FF2B5EF4-FFF2-40B4-BE49-F238E27FC236}">
                  <a16:creationId xmlns:a16="http://schemas.microsoft.com/office/drawing/2014/main" id="{86B8D7B5-1987-9C2D-96AC-53903B9E252D}"/>
                </a:ext>
              </a:extLst>
            </p:cNvPr>
            <p:cNvSpPr/>
            <p:nvPr/>
          </p:nvSpPr>
          <p:spPr>
            <a:xfrm>
              <a:off x="2221473" y="3532569"/>
              <a:ext cx="2602703" cy="1539365"/>
            </a:xfrm>
            <a:custGeom>
              <a:avLst/>
              <a:gdLst/>
              <a:ahLst/>
              <a:cxnLst>
                <a:cxn ang="0">
                  <a:pos x="wd2" y="hd2"/>
                </a:cxn>
                <a:cxn ang="5400000">
                  <a:pos x="wd2" y="hd2"/>
                </a:cxn>
                <a:cxn ang="10800000">
                  <a:pos x="wd2" y="hd2"/>
                </a:cxn>
                <a:cxn ang="16200000">
                  <a:pos x="wd2" y="hd2"/>
                </a:cxn>
              </a:cxnLst>
              <a:rect l="0" t="0" r="r" b="b"/>
              <a:pathLst>
                <a:path w="21127" h="21489" extrusionOk="0">
                  <a:moveTo>
                    <a:pt x="9842" y="334"/>
                  </a:moveTo>
                  <a:lnTo>
                    <a:pt x="717" y="9404"/>
                  </a:lnTo>
                  <a:cubicBezTo>
                    <a:pt x="-45" y="10170"/>
                    <a:pt x="-232" y="11925"/>
                    <a:pt x="314" y="13086"/>
                  </a:cubicBezTo>
                  <a:cubicBezTo>
                    <a:pt x="2728" y="18227"/>
                    <a:pt x="6422" y="21489"/>
                    <a:pt x="10561" y="21489"/>
                  </a:cubicBezTo>
                  <a:cubicBezTo>
                    <a:pt x="14700" y="21489"/>
                    <a:pt x="18393" y="18202"/>
                    <a:pt x="20808" y="13086"/>
                  </a:cubicBezTo>
                  <a:cubicBezTo>
                    <a:pt x="21368" y="11900"/>
                    <a:pt x="21167" y="10145"/>
                    <a:pt x="20405" y="9404"/>
                  </a:cubicBezTo>
                  <a:lnTo>
                    <a:pt x="11279" y="334"/>
                  </a:lnTo>
                  <a:cubicBezTo>
                    <a:pt x="10834" y="-111"/>
                    <a:pt x="10288" y="-111"/>
                    <a:pt x="9842" y="334"/>
                  </a:cubicBezTo>
                  <a:close/>
                </a:path>
              </a:pathLst>
            </a:cu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9" name="Shape">
              <a:extLst>
                <a:ext uri="{FF2B5EF4-FFF2-40B4-BE49-F238E27FC236}">
                  <a16:creationId xmlns:a16="http://schemas.microsoft.com/office/drawing/2014/main" id="{B6DAE1C0-56FE-024D-DE50-2301D6EA359B}"/>
                </a:ext>
              </a:extLst>
            </p:cNvPr>
            <p:cNvSpPr/>
            <p:nvPr/>
          </p:nvSpPr>
          <p:spPr>
            <a:xfrm>
              <a:off x="1637240" y="1514310"/>
              <a:ext cx="1823542" cy="2793695"/>
            </a:xfrm>
            <a:custGeom>
              <a:avLst/>
              <a:gdLst/>
              <a:ahLst/>
              <a:cxnLst>
                <a:cxn ang="0">
                  <a:pos x="wd2" y="hd2"/>
                </a:cxn>
                <a:cxn ang="5400000">
                  <a:pos x="wd2" y="hd2"/>
                </a:cxn>
                <a:cxn ang="10800000">
                  <a:pos x="wd2" y="hd2"/>
                </a:cxn>
                <a:cxn ang="16200000">
                  <a:pos x="wd2" y="hd2"/>
                </a:cxn>
              </a:cxnLst>
              <a:rect l="0" t="0" r="r" b="b"/>
              <a:pathLst>
                <a:path w="21579" h="21600" extrusionOk="0">
                  <a:moveTo>
                    <a:pt x="21579" y="671"/>
                  </a:moveTo>
                  <a:lnTo>
                    <a:pt x="17494" y="0"/>
                  </a:lnTo>
                  <a:lnTo>
                    <a:pt x="18646" y="780"/>
                  </a:lnTo>
                  <a:cubicBezTo>
                    <a:pt x="17745" y="849"/>
                    <a:pt x="16844" y="958"/>
                    <a:pt x="15964" y="1109"/>
                  </a:cubicBezTo>
                  <a:cubicBezTo>
                    <a:pt x="14162" y="1424"/>
                    <a:pt x="12403" y="1875"/>
                    <a:pt x="10789" y="2491"/>
                  </a:cubicBezTo>
                  <a:cubicBezTo>
                    <a:pt x="9155" y="3094"/>
                    <a:pt x="7668" y="3860"/>
                    <a:pt x="6327" y="4709"/>
                  </a:cubicBezTo>
                  <a:cubicBezTo>
                    <a:pt x="5657" y="5147"/>
                    <a:pt x="5028" y="5598"/>
                    <a:pt x="4462" y="6091"/>
                  </a:cubicBezTo>
                  <a:cubicBezTo>
                    <a:pt x="3876" y="6570"/>
                    <a:pt x="3373" y="7090"/>
                    <a:pt x="2891" y="7624"/>
                  </a:cubicBezTo>
                  <a:cubicBezTo>
                    <a:pt x="1006" y="9760"/>
                    <a:pt x="-21" y="12210"/>
                    <a:pt x="0" y="14660"/>
                  </a:cubicBezTo>
                  <a:cubicBezTo>
                    <a:pt x="0" y="17110"/>
                    <a:pt x="1006" y="19547"/>
                    <a:pt x="2933" y="21600"/>
                  </a:cubicBezTo>
                  <a:cubicBezTo>
                    <a:pt x="1404" y="19410"/>
                    <a:pt x="649" y="17028"/>
                    <a:pt x="817" y="14660"/>
                  </a:cubicBezTo>
                  <a:lnTo>
                    <a:pt x="859" y="14222"/>
                  </a:lnTo>
                  <a:lnTo>
                    <a:pt x="922" y="13784"/>
                  </a:lnTo>
                  <a:cubicBezTo>
                    <a:pt x="943" y="13497"/>
                    <a:pt x="1026" y="13195"/>
                    <a:pt x="1089" y="12908"/>
                  </a:cubicBezTo>
                  <a:cubicBezTo>
                    <a:pt x="1236" y="12333"/>
                    <a:pt x="1425" y="11758"/>
                    <a:pt x="1676" y="11183"/>
                  </a:cubicBezTo>
                  <a:cubicBezTo>
                    <a:pt x="1927" y="10622"/>
                    <a:pt x="2221" y="10061"/>
                    <a:pt x="2577" y="9527"/>
                  </a:cubicBezTo>
                  <a:cubicBezTo>
                    <a:pt x="2765" y="9253"/>
                    <a:pt x="2933" y="8993"/>
                    <a:pt x="3143" y="8733"/>
                  </a:cubicBezTo>
                  <a:cubicBezTo>
                    <a:pt x="3247" y="8610"/>
                    <a:pt x="3331" y="8473"/>
                    <a:pt x="3457" y="8336"/>
                  </a:cubicBezTo>
                  <a:lnTo>
                    <a:pt x="3792" y="7953"/>
                  </a:lnTo>
                  <a:cubicBezTo>
                    <a:pt x="4253" y="7446"/>
                    <a:pt x="4735" y="6954"/>
                    <a:pt x="5280" y="6488"/>
                  </a:cubicBezTo>
                  <a:cubicBezTo>
                    <a:pt x="5803" y="6009"/>
                    <a:pt x="6411" y="5585"/>
                    <a:pt x="7039" y="5147"/>
                  </a:cubicBezTo>
                  <a:cubicBezTo>
                    <a:pt x="7354" y="4941"/>
                    <a:pt x="7668" y="4722"/>
                    <a:pt x="8003" y="4531"/>
                  </a:cubicBezTo>
                  <a:cubicBezTo>
                    <a:pt x="8338" y="4325"/>
                    <a:pt x="8673" y="4148"/>
                    <a:pt x="9030" y="3956"/>
                  </a:cubicBezTo>
                  <a:cubicBezTo>
                    <a:pt x="9742" y="3586"/>
                    <a:pt x="10454" y="3244"/>
                    <a:pt x="11229" y="2929"/>
                  </a:cubicBezTo>
                  <a:cubicBezTo>
                    <a:pt x="12759" y="2300"/>
                    <a:pt x="14414" y="1793"/>
                    <a:pt x="16132" y="1424"/>
                  </a:cubicBezTo>
                  <a:cubicBezTo>
                    <a:pt x="16949" y="1246"/>
                    <a:pt x="17787" y="1095"/>
                    <a:pt x="18646" y="986"/>
                  </a:cubicBezTo>
                  <a:lnTo>
                    <a:pt x="17787" y="1862"/>
                  </a:lnTo>
                  <a:lnTo>
                    <a:pt x="21579" y="671"/>
                  </a:lnTo>
                  <a:close/>
                </a:path>
              </a:pathLst>
            </a:custGeom>
            <a:solidFill>
              <a:srgbClr val="D9D9D9"/>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0" name="Shape">
              <a:extLst>
                <a:ext uri="{FF2B5EF4-FFF2-40B4-BE49-F238E27FC236}">
                  <a16:creationId xmlns:a16="http://schemas.microsoft.com/office/drawing/2014/main" id="{3ED5D076-0BE1-F027-2B2F-16B459A8BD98}"/>
                </a:ext>
              </a:extLst>
            </p:cNvPr>
            <p:cNvSpPr/>
            <p:nvPr/>
          </p:nvSpPr>
          <p:spPr>
            <a:xfrm>
              <a:off x="3566978" y="1602830"/>
              <a:ext cx="1814690" cy="2737485"/>
            </a:xfrm>
            <a:custGeom>
              <a:avLst/>
              <a:gdLst/>
              <a:ahLst/>
              <a:cxnLst>
                <a:cxn ang="0">
                  <a:pos x="wd2" y="hd2"/>
                </a:cxn>
                <a:cxn ang="5400000">
                  <a:pos x="wd2" y="hd2"/>
                </a:cxn>
                <a:cxn ang="10800000">
                  <a:pos x="wd2" y="hd2"/>
                </a:cxn>
                <a:cxn ang="16200000">
                  <a:pos x="wd2" y="hd2"/>
                </a:cxn>
              </a:cxnLst>
              <a:rect l="0" t="0" r="r" b="b"/>
              <a:pathLst>
                <a:path w="21579" h="21576" extrusionOk="0">
                  <a:moveTo>
                    <a:pt x="21579" y="14236"/>
                  </a:moveTo>
                  <a:cubicBezTo>
                    <a:pt x="21600" y="11739"/>
                    <a:pt x="20568" y="9227"/>
                    <a:pt x="18674" y="7064"/>
                  </a:cubicBezTo>
                  <a:cubicBezTo>
                    <a:pt x="18189" y="6520"/>
                    <a:pt x="17663" y="6004"/>
                    <a:pt x="17095" y="5502"/>
                  </a:cubicBezTo>
                  <a:cubicBezTo>
                    <a:pt x="16526" y="4999"/>
                    <a:pt x="15895" y="4539"/>
                    <a:pt x="15221" y="4092"/>
                  </a:cubicBezTo>
                  <a:cubicBezTo>
                    <a:pt x="13874" y="3213"/>
                    <a:pt x="12379" y="2432"/>
                    <a:pt x="10737" y="1832"/>
                  </a:cubicBezTo>
                  <a:cubicBezTo>
                    <a:pt x="9116" y="1204"/>
                    <a:pt x="7347" y="743"/>
                    <a:pt x="5537" y="423"/>
                  </a:cubicBezTo>
                  <a:cubicBezTo>
                    <a:pt x="3726" y="116"/>
                    <a:pt x="1853" y="-24"/>
                    <a:pt x="0" y="4"/>
                  </a:cubicBezTo>
                  <a:cubicBezTo>
                    <a:pt x="1832" y="129"/>
                    <a:pt x="3663" y="367"/>
                    <a:pt x="5389" y="743"/>
                  </a:cubicBezTo>
                  <a:cubicBezTo>
                    <a:pt x="7116" y="1134"/>
                    <a:pt x="8779" y="1636"/>
                    <a:pt x="10316" y="2278"/>
                  </a:cubicBezTo>
                  <a:cubicBezTo>
                    <a:pt x="11095" y="2599"/>
                    <a:pt x="11811" y="2948"/>
                    <a:pt x="12526" y="3325"/>
                  </a:cubicBezTo>
                  <a:cubicBezTo>
                    <a:pt x="12863" y="3520"/>
                    <a:pt x="13221" y="3702"/>
                    <a:pt x="13558" y="3911"/>
                  </a:cubicBezTo>
                  <a:cubicBezTo>
                    <a:pt x="13895" y="4106"/>
                    <a:pt x="14211" y="4329"/>
                    <a:pt x="14526" y="4539"/>
                  </a:cubicBezTo>
                  <a:cubicBezTo>
                    <a:pt x="15137" y="4971"/>
                    <a:pt x="15747" y="5418"/>
                    <a:pt x="16295" y="5906"/>
                  </a:cubicBezTo>
                  <a:cubicBezTo>
                    <a:pt x="16842" y="6381"/>
                    <a:pt x="17326" y="6883"/>
                    <a:pt x="17789" y="7399"/>
                  </a:cubicBezTo>
                  <a:lnTo>
                    <a:pt x="18126" y="7790"/>
                  </a:lnTo>
                  <a:cubicBezTo>
                    <a:pt x="18232" y="7916"/>
                    <a:pt x="18337" y="8055"/>
                    <a:pt x="18442" y="8195"/>
                  </a:cubicBezTo>
                  <a:cubicBezTo>
                    <a:pt x="18653" y="8460"/>
                    <a:pt x="18821" y="8739"/>
                    <a:pt x="19011" y="9004"/>
                  </a:cubicBezTo>
                  <a:cubicBezTo>
                    <a:pt x="19368" y="9562"/>
                    <a:pt x="19663" y="10120"/>
                    <a:pt x="19916" y="10692"/>
                  </a:cubicBezTo>
                  <a:cubicBezTo>
                    <a:pt x="20189" y="11264"/>
                    <a:pt x="20358" y="11850"/>
                    <a:pt x="20505" y="12450"/>
                  </a:cubicBezTo>
                  <a:cubicBezTo>
                    <a:pt x="20568" y="12743"/>
                    <a:pt x="20632" y="13050"/>
                    <a:pt x="20674" y="13343"/>
                  </a:cubicBezTo>
                  <a:lnTo>
                    <a:pt x="20737" y="13790"/>
                  </a:lnTo>
                  <a:lnTo>
                    <a:pt x="20779" y="14236"/>
                  </a:lnTo>
                  <a:cubicBezTo>
                    <a:pt x="20905" y="16106"/>
                    <a:pt x="20484" y="17990"/>
                    <a:pt x="19558" y="19790"/>
                  </a:cubicBezTo>
                  <a:lnTo>
                    <a:pt x="18800" y="18785"/>
                  </a:lnTo>
                  <a:lnTo>
                    <a:pt x="18421" y="21576"/>
                  </a:lnTo>
                  <a:lnTo>
                    <a:pt x="21389" y="19581"/>
                  </a:lnTo>
                  <a:lnTo>
                    <a:pt x="19811" y="19832"/>
                  </a:lnTo>
                  <a:cubicBezTo>
                    <a:pt x="20968" y="18102"/>
                    <a:pt x="21579" y="16162"/>
                    <a:pt x="21579" y="14236"/>
                  </a:cubicBezTo>
                  <a:close/>
                </a:path>
              </a:pathLst>
            </a:custGeom>
            <a:solidFill>
              <a:srgbClr val="3CDBC0"/>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1" name="Shape">
              <a:extLst>
                <a:ext uri="{FF2B5EF4-FFF2-40B4-BE49-F238E27FC236}">
                  <a16:creationId xmlns:a16="http://schemas.microsoft.com/office/drawing/2014/main" id="{A561716A-BA14-C133-0623-E7DB0AABE4B5}"/>
                </a:ext>
              </a:extLst>
            </p:cNvPr>
            <p:cNvSpPr/>
            <p:nvPr/>
          </p:nvSpPr>
          <p:spPr>
            <a:xfrm>
              <a:off x="1920504" y="4400066"/>
              <a:ext cx="3158400" cy="943624"/>
            </a:xfrm>
            <a:custGeom>
              <a:avLst/>
              <a:gdLst/>
              <a:ahLst/>
              <a:cxnLst>
                <a:cxn ang="0">
                  <a:pos x="wd2" y="hd2"/>
                </a:cxn>
                <a:cxn ang="5400000">
                  <a:pos x="wd2" y="hd2"/>
                </a:cxn>
                <a:cxn ang="10800000">
                  <a:pos x="wd2" y="hd2"/>
                </a:cxn>
                <a:cxn ang="16200000">
                  <a:pos x="wd2" y="hd2"/>
                </a:cxn>
              </a:cxnLst>
              <a:rect l="0" t="0" r="r" b="b"/>
              <a:pathLst>
                <a:path w="21600" h="21600" extrusionOk="0">
                  <a:moveTo>
                    <a:pt x="16902" y="14589"/>
                  </a:moveTo>
                  <a:cubicBezTo>
                    <a:pt x="15970" y="16210"/>
                    <a:pt x="15001" y="17507"/>
                    <a:pt x="13984" y="18317"/>
                  </a:cubicBezTo>
                  <a:cubicBezTo>
                    <a:pt x="12967" y="19168"/>
                    <a:pt x="11926" y="19614"/>
                    <a:pt x="10885" y="19574"/>
                  </a:cubicBezTo>
                  <a:cubicBezTo>
                    <a:pt x="9843" y="19574"/>
                    <a:pt x="8802" y="19168"/>
                    <a:pt x="7785" y="18317"/>
                  </a:cubicBezTo>
                  <a:cubicBezTo>
                    <a:pt x="6768" y="17507"/>
                    <a:pt x="5787" y="16210"/>
                    <a:pt x="4867" y="14589"/>
                  </a:cubicBezTo>
                  <a:cubicBezTo>
                    <a:pt x="3439" y="12036"/>
                    <a:pt x="2155" y="8591"/>
                    <a:pt x="1078" y="4458"/>
                  </a:cubicBezTo>
                  <a:lnTo>
                    <a:pt x="2022" y="4539"/>
                  </a:lnTo>
                  <a:lnTo>
                    <a:pt x="0" y="0"/>
                  </a:lnTo>
                  <a:lnTo>
                    <a:pt x="702" y="7821"/>
                  </a:lnTo>
                  <a:lnTo>
                    <a:pt x="957" y="4741"/>
                  </a:lnTo>
                  <a:cubicBezTo>
                    <a:pt x="1925" y="9240"/>
                    <a:pt x="3196" y="13090"/>
                    <a:pt x="4637" y="15926"/>
                  </a:cubicBezTo>
                  <a:cubicBezTo>
                    <a:pt x="5570" y="17791"/>
                    <a:pt x="6587" y="19168"/>
                    <a:pt x="7640" y="20141"/>
                  </a:cubicBezTo>
                  <a:cubicBezTo>
                    <a:pt x="8693" y="21073"/>
                    <a:pt x="9783" y="21559"/>
                    <a:pt x="10885" y="21600"/>
                  </a:cubicBezTo>
                  <a:cubicBezTo>
                    <a:pt x="11974" y="21559"/>
                    <a:pt x="13076" y="21114"/>
                    <a:pt x="14130" y="20141"/>
                  </a:cubicBezTo>
                  <a:cubicBezTo>
                    <a:pt x="15183" y="19168"/>
                    <a:pt x="16200" y="17791"/>
                    <a:pt x="17132" y="15926"/>
                  </a:cubicBezTo>
                  <a:cubicBezTo>
                    <a:pt x="19009" y="12239"/>
                    <a:pt x="20583" y="6889"/>
                    <a:pt x="21600" y="567"/>
                  </a:cubicBezTo>
                  <a:cubicBezTo>
                    <a:pt x="20365" y="6444"/>
                    <a:pt x="18755" y="11307"/>
                    <a:pt x="16902" y="14589"/>
                  </a:cubicBezTo>
                  <a:close/>
                </a:path>
              </a:pathLst>
            </a:cu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2" name="TextBox 11">
              <a:extLst>
                <a:ext uri="{FF2B5EF4-FFF2-40B4-BE49-F238E27FC236}">
                  <a16:creationId xmlns:a16="http://schemas.microsoft.com/office/drawing/2014/main" id="{263B046F-A105-CC30-432D-A6DB4E7C8E5F}"/>
                </a:ext>
              </a:extLst>
            </p:cNvPr>
            <p:cNvSpPr txBox="1"/>
            <p:nvPr/>
          </p:nvSpPr>
          <p:spPr>
            <a:xfrm>
              <a:off x="2376755" y="2537539"/>
              <a:ext cx="767732" cy="738664"/>
            </a:xfrm>
            <a:prstGeom prst="rect">
              <a:avLst/>
            </a:prstGeom>
            <a:noFill/>
          </p:spPr>
          <p:txBody>
            <a:bodyPr wrap="none" rtlCol="0" anchor="ctr">
              <a:spAutoFit/>
            </a:bodyPr>
            <a:lstStyle/>
            <a:p>
              <a:r>
                <a:rPr lang="en-US" sz="3000" b="1">
                  <a:solidFill>
                    <a:schemeClr val="bg2">
                      <a:lumMod val="75000"/>
                    </a:schemeClr>
                  </a:solidFill>
                  <a:effectLst>
                    <a:outerShdw blurRad="38100" dist="38100" dir="2700000" algn="tl">
                      <a:srgbClr val="000000">
                        <a:alpha val="43137"/>
                      </a:srgbClr>
                    </a:outerShdw>
                  </a:effectLst>
                </a:rPr>
                <a:t>01</a:t>
              </a:r>
            </a:p>
          </p:txBody>
        </p:sp>
        <p:sp>
          <p:nvSpPr>
            <p:cNvPr id="13" name="TextBox 12">
              <a:extLst>
                <a:ext uri="{FF2B5EF4-FFF2-40B4-BE49-F238E27FC236}">
                  <a16:creationId xmlns:a16="http://schemas.microsoft.com/office/drawing/2014/main" id="{0A6BBE99-F15E-C431-1EE3-C408853F0871}"/>
                </a:ext>
              </a:extLst>
            </p:cNvPr>
            <p:cNvSpPr txBox="1"/>
            <p:nvPr/>
          </p:nvSpPr>
          <p:spPr>
            <a:xfrm>
              <a:off x="3904341" y="2537539"/>
              <a:ext cx="767732" cy="738664"/>
            </a:xfrm>
            <a:prstGeom prst="rect">
              <a:avLst/>
            </a:prstGeom>
            <a:noFill/>
          </p:spPr>
          <p:txBody>
            <a:bodyPr wrap="none" rtlCol="0" anchor="ctr">
              <a:spAutoFit/>
            </a:bodyPr>
            <a:lstStyle/>
            <a:p>
              <a:r>
                <a:rPr lang="en-US" sz="3000" b="1">
                  <a:solidFill>
                    <a:schemeClr val="bg1"/>
                  </a:solidFill>
                  <a:effectLst>
                    <a:outerShdw blurRad="38100" dist="38100" dir="2700000" algn="tl">
                      <a:srgbClr val="000000">
                        <a:alpha val="43137"/>
                      </a:srgbClr>
                    </a:outerShdw>
                  </a:effectLst>
                </a:rPr>
                <a:t>02</a:t>
              </a:r>
            </a:p>
          </p:txBody>
        </p:sp>
        <p:sp>
          <p:nvSpPr>
            <p:cNvPr id="14" name="TextBox 13">
              <a:extLst>
                <a:ext uri="{FF2B5EF4-FFF2-40B4-BE49-F238E27FC236}">
                  <a16:creationId xmlns:a16="http://schemas.microsoft.com/office/drawing/2014/main" id="{6EC799C4-4B62-BA3C-E11C-0A4F245D8FF4}"/>
                </a:ext>
              </a:extLst>
            </p:cNvPr>
            <p:cNvSpPr txBox="1"/>
            <p:nvPr/>
          </p:nvSpPr>
          <p:spPr>
            <a:xfrm>
              <a:off x="3140548" y="3957549"/>
              <a:ext cx="767732" cy="738664"/>
            </a:xfrm>
            <a:prstGeom prst="rect">
              <a:avLst/>
            </a:prstGeom>
            <a:noFill/>
          </p:spPr>
          <p:txBody>
            <a:bodyPr wrap="none" rtlCol="0" anchor="ctr">
              <a:spAutoFit/>
            </a:bodyPr>
            <a:lstStyle/>
            <a:p>
              <a:r>
                <a:rPr lang="en-US" sz="3000" b="1">
                  <a:solidFill>
                    <a:schemeClr val="bg2">
                      <a:lumMod val="75000"/>
                    </a:schemeClr>
                  </a:solidFill>
                  <a:effectLst>
                    <a:outerShdw blurRad="38100" dist="38100" dir="2700000" algn="tl">
                      <a:srgbClr val="000000">
                        <a:alpha val="43137"/>
                      </a:srgbClr>
                    </a:outerShdw>
                  </a:effectLst>
                </a:rPr>
                <a:t>03</a:t>
              </a:r>
            </a:p>
          </p:txBody>
        </p:sp>
      </p:grpSp>
      <p:grpSp>
        <p:nvGrpSpPr>
          <p:cNvPr id="16" name="Group 15">
            <a:extLst>
              <a:ext uri="{FF2B5EF4-FFF2-40B4-BE49-F238E27FC236}">
                <a16:creationId xmlns:a16="http://schemas.microsoft.com/office/drawing/2014/main" id="{296B301A-3470-669F-BDAF-CAC3E56CA9E6}"/>
              </a:ext>
            </a:extLst>
          </p:cNvPr>
          <p:cNvGrpSpPr/>
          <p:nvPr/>
        </p:nvGrpSpPr>
        <p:grpSpPr>
          <a:xfrm>
            <a:off x="5936961" y="1224581"/>
            <a:ext cx="3581084" cy="884317"/>
            <a:chOff x="5779980" y="1602829"/>
            <a:chExt cx="4774779" cy="1179089"/>
          </a:xfrm>
          <a:solidFill>
            <a:srgbClr val="D9D9D9"/>
          </a:solidFill>
        </p:grpSpPr>
        <p:sp>
          <p:nvSpPr>
            <p:cNvPr id="17" name="Freeform: Shape 16">
              <a:extLst>
                <a:ext uri="{FF2B5EF4-FFF2-40B4-BE49-F238E27FC236}">
                  <a16:creationId xmlns:a16="http://schemas.microsoft.com/office/drawing/2014/main" id="{79469DDF-4040-40FD-14C6-87410CCAB540}"/>
                </a:ext>
              </a:extLst>
            </p:cNvPr>
            <p:cNvSpPr/>
            <p:nvPr/>
          </p:nvSpPr>
          <p:spPr>
            <a:xfrm>
              <a:off x="5859565" y="1701961"/>
              <a:ext cx="980820" cy="980826"/>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8" name="Shape">
              <a:extLst>
                <a:ext uri="{FF2B5EF4-FFF2-40B4-BE49-F238E27FC236}">
                  <a16:creationId xmlns:a16="http://schemas.microsoft.com/office/drawing/2014/main" id="{995590FF-5863-5815-5AAB-2BA44267499F}"/>
                </a:ext>
              </a:extLst>
            </p:cNvPr>
            <p:cNvSpPr/>
            <p:nvPr/>
          </p:nvSpPr>
          <p:spPr>
            <a:xfrm>
              <a:off x="5779980" y="1602829"/>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grp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grpSp>
      <p:grpSp>
        <p:nvGrpSpPr>
          <p:cNvPr id="23" name="Group 22">
            <a:extLst>
              <a:ext uri="{FF2B5EF4-FFF2-40B4-BE49-F238E27FC236}">
                <a16:creationId xmlns:a16="http://schemas.microsoft.com/office/drawing/2014/main" id="{3D6302BE-F464-462F-44CC-60ECC3853A2F}"/>
              </a:ext>
            </a:extLst>
          </p:cNvPr>
          <p:cNvGrpSpPr/>
          <p:nvPr/>
        </p:nvGrpSpPr>
        <p:grpSpPr>
          <a:xfrm>
            <a:off x="5936961" y="2297446"/>
            <a:ext cx="3581084" cy="884317"/>
            <a:chOff x="5779981" y="2877518"/>
            <a:chExt cx="4774779" cy="1179089"/>
          </a:xfrm>
          <a:solidFill>
            <a:srgbClr val="9DC3E6"/>
          </a:solidFill>
        </p:grpSpPr>
        <p:sp>
          <p:nvSpPr>
            <p:cNvPr id="24" name="Freeform: Shape 23">
              <a:extLst>
                <a:ext uri="{FF2B5EF4-FFF2-40B4-BE49-F238E27FC236}">
                  <a16:creationId xmlns:a16="http://schemas.microsoft.com/office/drawing/2014/main" id="{BF9C147F-51C7-FF30-D7E0-EF0A1BFE1C90}"/>
                </a:ext>
              </a:extLst>
            </p:cNvPr>
            <p:cNvSpPr/>
            <p:nvPr/>
          </p:nvSpPr>
          <p:spPr>
            <a:xfrm>
              <a:off x="5859561" y="2976650"/>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7" name="Shape">
              <a:extLst>
                <a:ext uri="{FF2B5EF4-FFF2-40B4-BE49-F238E27FC236}">
                  <a16:creationId xmlns:a16="http://schemas.microsoft.com/office/drawing/2014/main" id="{4F32DA0A-3E78-58FA-A7AA-140CA845FF40}"/>
                </a:ext>
              </a:extLst>
            </p:cNvPr>
            <p:cNvSpPr/>
            <p:nvPr/>
          </p:nvSpPr>
          <p:spPr>
            <a:xfrm>
              <a:off x="5779981" y="287751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rgbClr val="3CDBC0"/>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grpSp>
      <p:sp>
        <p:nvSpPr>
          <p:cNvPr id="32" name="TextBox 31">
            <a:extLst>
              <a:ext uri="{FF2B5EF4-FFF2-40B4-BE49-F238E27FC236}">
                <a16:creationId xmlns:a16="http://schemas.microsoft.com/office/drawing/2014/main" id="{5F33ED0D-1C95-54A5-0C27-90457E854E83}"/>
              </a:ext>
            </a:extLst>
          </p:cNvPr>
          <p:cNvSpPr txBox="1"/>
          <p:nvPr/>
        </p:nvSpPr>
        <p:spPr>
          <a:xfrm>
            <a:off x="6364451" y="3187281"/>
            <a:ext cx="4926765" cy="1015663"/>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sz="2000" noProof="1"/>
              <a:t>Efficacy</a:t>
            </a:r>
          </a:p>
          <a:p>
            <a:pPr marL="285750" indent="-285750">
              <a:buFont typeface="Arial" panose="020B0604020202020204" pitchFamily="34" charset="0"/>
              <a:buChar char="•"/>
            </a:pPr>
            <a:r>
              <a:rPr lang="en-US" sz="2000" noProof="1"/>
              <a:t>Effectiveness</a:t>
            </a:r>
          </a:p>
          <a:p>
            <a:pPr marL="285750" indent="-285750">
              <a:buFont typeface="Arial" panose="020B0604020202020204" pitchFamily="34" charset="0"/>
              <a:buChar char="•"/>
            </a:pPr>
            <a:r>
              <a:rPr lang="en-US" sz="2000" noProof="1"/>
              <a:t>Efficiency</a:t>
            </a:r>
          </a:p>
        </p:txBody>
      </p:sp>
      <p:grpSp>
        <p:nvGrpSpPr>
          <p:cNvPr id="33" name="Group 32">
            <a:extLst>
              <a:ext uri="{FF2B5EF4-FFF2-40B4-BE49-F238E27FC236}">
                <a16:creationId xmlns:a16="http://schemas.microsoft.com/office/drawing/2014/main" id="{81E0A182-0815-E60F-83E7-FACC508190A8}"/>
              </a:ext>
            </a:extLst>
          </p:cNvPr>
          <p:cNvGrpSpPr/>
          <p:nvPr/>
        </p:nvGrpSpPr>
        <p:grpSpPr>
          <a:xfrm>
            <a:off x="5936961" y="4510581"/>
            <a:ext cx="3581084" cy="884317"/>
            <a:chOff x="5779981" y="4152208"/>
            <a:chExt cx="4774779" cy="1179089"/>
          </a:xfrm>
          <a:solidFill>
            <a:srgbClr val="D9D9D9"/>
          </a:solidFill>
        </p:grpSpPr>
        <p:sp>
          <p:nvSpPr>
            <p:cNvPr id="34" name="Freeform: Shape 33">
              <a:extLst>
                <a:ext uri="{FF2B5EF4-FFF2-40B4-BE49-F238E27FC236}">
                  <a16:creationId xmlns:a16="http://schemas.microsoft.com/office/drawing/2014/main" id="{947E42BF-8B27-B576-17CC-0F0007851224}"/>
                </a:ext>
              </a:extLst>
            </p:cNvPr>
            <p:cNvSpPr/>
            <p:nvPr/>
          </p:nvSpPr>
          <p:spPr>
            <a:xfrm>
              <a:off x="5859561" y="4251340"/>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5" name="Shape">
              <a:extLst>
                <a:ext uri="{FF2B5EF4-FFF2-40B4-BE49-F238E27FC236}">
                  <a16:creationId xmlns:a16="http://schemas.microsoft.com/office/drawing/2014/main" id="{E8600D77-5C63-58AE-4AB9-3362D7C51E8B}"/>
                </a:ext>
              </a:extLst>
            </p:cNvPr>
            <p:cNvSpPr/>
            <p:nvPr/>
          </p:nvSpPr>
          <p:spPr>
            <a:xfrm>
              <a:off x="5779981" y="415220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grp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grpSp>
      <p:sp>
        <p:nvSpPr>
          <p:cNvPr id="15" name="TextBox 14">
            <a:extLst>
              <a:ext uri="{FF2B5EF4-FFF2-40B4-BE49-F238E27FC236}">
                <a16:creationId xmlns:a16="http://schemas.microsoft.com/office/drawing/2014/main" id="{4B953C2E-2F94-5CAD-B23F-703846B30700}"/>
              </a:ext>
            </a:extLst>
          </p:cNvPr>
          <p:cNvSpPr txBox="1"/>
          <p:nvPr/>
        </p:nvSpPr>
        <p:spPr>
          <a:xfrm>
            <a:off x="479258" y="114093"/>
            <a:ext cx="6145465" cy="561051"/>
          </a:xfrm>
          <a:prstGeom prst="rect">
            <a:avLst/>
          </a:prstGeom>
          <a:noFill/>
        </p:spPr>
        <p:txBody>
          <a:bodyPr wrap="none" rtlCol="0">
            <a:spAutoFit/>
          </a:bodyPr>
          <a:lstStyle/>
          <a:p>
            <a:r>
              <a:rPr lang="en-US" sz="3046" b="1">
                <a:solidFill>
                  <a:srgbClr val="0070C0"/>
                </a:solidFill>
                <a:latin typeface="Segoe UI" panose="020B0502040204020203" pitchFamily="34" charset="0"/>
                <a:cs typeface="Segoe UI" panose="020B0502040204020203" pitchFamily="34" charset="0"/>
              </a:rPr>
              <a:t>Leading Point Managed Services</a:t>
            </a:r>
          </a:p>
        </p:txBody>
      </p:sp>
      <p:sp>
        <p:nvSpPr>
          <p:cNvPr id="20" name="Freeform 10">
            <a:extLst>
              <a:ext uri="{FF2B5EF4-FFF2-40B4-BE49-F238E27FC236}">
                <a16:creationId xmlns:a16="http://schemas.microsoft.com/office/drawing/2014/main" id="{18401227-8758-6CFD-77DB-8464AFD69FE2}"/>
              </a:ext>
            </a:extLst>
          </p:cNvPr>
          <p:cNvSpPr>
            <a:spLocks noEditPoints="1"/>
          </p:cNvSpPr>
          <p:nvPr/>
        </p:nvSpPr>
        <p:spPr bwMode="auto">
          <a:xfrm>
            <a:off x="6128945" y="1411047"/>
            <a:ext cx="457200" cy="457200"/>
          </a:xfrm>
          <a:custGeom>
            <a:avLst/>
            <a:gdLst>
              <a:gd name="T0" fmla="*/ 0 w 219"/>
              <a:gd name="T1" fmla="*/ 2147483646 h 191"/>
              <a:gd name="T2" fmla="*/ 2147483646 w 219"/>
              <a:gd name="T3" fmla="*/ 2147483646 h 191"/>
              <a:gd name="T4" fmla="*/ 2147483646 w 219"/>
              <a:gd name="T5" fmla="*/ 2147483646 h 191"/>
              <a:gd name="T6" fmla="*/ 2147483646 w 219"/>
              <a:gd name="T7" fmla="*/ 2147483646 h 191"/>
              <a:gd name="T8" fmla="*/ 2147483646 w 219"/>
              <a:gd name="T9" fmla="*/ 2147483646 h 191"/>
              <a:gd name="T10" fmla="*/ 0 w 219"/>
              <a:gd name="T11" fmla="*/ 2147483646 h 191"/>
              <a:gd name="T12" fmla="*/ 2147483646 w 219"/>
              <a:gd name="T13" fmla="*/ 0 h 191"/>
              <a:gd name="T14" fmla="*/ 2147483646 w 219"/>
              <a:gd name="T15" fmla="*/ 2147483646 h 191"/>
              <a:gd name="T16" fmla="*/ 2147483646 w 219"/>
              <a:gd name="T17" fmla="*/ 2147483646 h 191"/>
              <a:gd name="T18" fmla="*/ 2147483646 w 219"/>
              <a:gd name="T19" fmla="*/ 0 h 191"/>
              <a:gd name="T20" fmla="*/ 2147483646 w 219"/>
              <a:gd name="T21" fmla="*/ 2147483646 h 191"/>
              <a:gd name="T22" fmla="*/ 2147483646 w 219"/>
              <a:gd name="T23" fmla="*/ 2147483646 h 191"/>
              <a:gd name="T24" fmla="*/ 2147483646 w 219"/>
              <a:gd name="T25" fmla="*/ 2147483646 h 191"/>
              <a:gd name="T26" fmla="*/ 2147483646 w 219"/>
              <a:gd name="T27" fmla="*/ 2147483646 h 1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9" h="191">
                <a:moveTo>
                  <a:pt x="0" y="145"/>
                </a:moveTo>
                <a:cubicBezTo>
                  <a:pt x="0" y="145"/>
                  <a:pt x="13" y="191"/>
                  <a:pt x="48" y="191"/>
                </a:cubicBezTo>
                <a:cubicBezTo>
                  <a:pt x="83" y="191"/>
                  <a:pt x="101" y="191"/>
                  <a:pt x="145" y="191"/>
                </a:cubicBezTo>
                <a:cubicBezTo>
                  <a:pt x="188" y="191"/>
                  <a:pt x="216" y="150"/>
                  <a:pt x="217" y="146"/>
                </a:cubicBezTo>
                <a:cubicBezTo>
                  <a:pt x="219" y="141"/>
                  <a:pt x="217" y="145"/>
                  <a:pt x="217" y="145"/>
                </a:cubicBezTo>
                <a:cubicBezTo>
                  <a:pt x="0" y="145"/>
                  <a:pt x="0" y="145"/>
                  <a:pt x="0" y="145"/>
                </a:cubicBezTo>
                <a:close/>
                <a:moveTo>
                  <a:pt x="112" y="0"/>
                </a:moveTo>
                <a:cubicBezTo>
                  <a:pt x="113" y="135"/>
                  <a:pt x="113" y="135"/>
                  <a:pt x="113" y="135"/>
                </a:cubicBezTo>
                <a:cubicBezTo>
                  <a:pt x="21" y="135"/>
                  <a:pt x="21" y="135"/>
                  <a:pt x="21" y="135"/>
                </a:cubicBezTo>
                <a:cubicBezTo>
                  <a:pt x="69" y="108"/>
                  <a:pt x="95" y="59"/>
                  <a:pt x="112" y="0"/>
                </a:cubicBezTo>
                <a:close/>
                <a:moveTo>
                  <a:pt x="124" y="28"/>
                </a:moveTo>
                <a:cubicBezTo>
                  <a:pt x="124" y="135"/>
                  <a:pt x="124" y="135"/>
                  <a:pt x="124" y="135"/>
                </a:cubicBezTo>
                <a:cubicBezTo>
                  <a:pt x="178" y="135"/>
                  <a:pt x="178" y="135"/>
                  <a:pt x="178" y="135"/>
                </a:cubicBezTo>
                <a:cubicBezTo>
                  <a:pt x="149" y="114"/>
                  <a:pt x="134" y="74"/>
                  <a:pt x="124" y="28"/>
                </a:cubicBezTo>
                <a:close/>
              </a:path>
            </a:pathLst>
          </a:custGeom>
          <a:solidFill>
            <a:srgbClr val="D9D9D9"/>
          </a:solidFill>
          <a:ln>
            <a:noFill/>
          </a:ln>
        </p:spPr>
        <p:txBody>
          <a:bodyPr/>
          <a:lstStyle/>
          <a:p>
            <a:endParaRPr lang="en-US"/>
          </a:p>
        </p:txBody>
      </p:sp>
      <p:sp>
        <p:nvSpPr>
          <p:cNvPr id="30" name="Freeform 157">
            <a:extLst>
              <a:ext uri="{FF2B5EF4-FFF2-40B4-BE49-F238E27FC236}">
                <a16:creationId xmlns:a16="http://schemas.microsoft.com/office/drawing/2014/main" id="{B164AA1B-2EAA-F870-30E7-2E52172C7869}"/>
              </a:ext>
            </a:extLst>
          </p:cNvPr>
          <p:cNvSpPr>
            <a:spLocks noChangeArrowheads="1"/>
          </p:cNvSpPr>
          <p:nvPr/>
        </p:nvSpPr>
        <p:spPr bwMode="auto">
          <a:xfrm>
            <a:off x="6128293" y="2508969"/>
            <a:ext cx="457200" cy="457200"/>
          </a:xfrm>
          <a:custGeom>
            <a:avLst/>
            <a:gdLst>
              <a:gd name="T0" fmla="*/ 309 w 634"/>
              <a:gd name="T1" fmla="*/ 88 h 619"/>
              <a:gd name="T2" fmla="*/ 309 w 634"/>
              <a:gd name="T3" fmla="*/ 88 h 619"/>
              <a:gd name="T4" fmla="*/ 176 w 634"/>
              <a:gd name="T5" fmla="*/ 235 h 619"/>
              <a:gd name="T6" fmla="*/ 309 w 634"/>
              <a:gd name="T7" fmla="*/ 367 h 619"/>
              <a:gd name="T8" fmla="*/ 456 w 634"/>
              <a:gd name="T9" fmla="*/ 235 h 619"/>
              <a:gd name="T10" fmla="*/ 309 w 634"/>
              <a:gd name="T11" fmla="*/ 88 h 619"/>
              <a:gd name="T12" fmla="*/ 309 w 634"/>
              <a:gd name="T13" fmla="*/ 323 h 619"/>
              <a:gd name="T14" fmla="*/ 309 w 634"/>
              <a:gd name="T15" fmla="*/ 323 h 619"/>
              <a:gd name="T16" fmla="*/ 221 w 634"/>
              <a:gd name="T17" fmla="*/ 235 h 619"/>
              <a:gd name="T18" fmla="*/ 309 w 634"/>
              <a:gd name="T19" fmla="*/ 132 h 619"/>
              <a:gd name="T20" fmla="*/ 412 w 634"/>
              <a:gd name="T21" fmla="*/ 235 h 619"/>
              <a:gd name="T22" fmla="*/ 309 w 634"/>
              <a:gd name="T23" fmla="*/ 323 h 619"/>
              <a:gd name="T24" fmla="*/ 530 w 634"/>
              <a:gd name="T25" fmla="*/ 338 h 619"/>
              <a:gd name="T26" fmla="*/ 530 w 634"/>
              <a:gd name="T27" fmla="*/ 338 h 619"/>
              <a:gd name="T28" fmla="*/ 559 w 634"/>
              <a:gd name="T29" fmla="*/ 235 h 619"/>
              <a:gd name="T30" fmla="*/ 309 w 634"/>
              <a:gd name="T31" fmla="*/ 0 h 619"/>
              <a:gd name="T32" fmla="*/ 73 w 634"/>
              <a:gd name="T33" fmla="*/ 235 h 619"/>
              <a:gd name="T34" fmla="*/ 103 w 634"/>
              <a:gd name="T35" fmla="*/ 338 h 619"/>
              <a:gd name="T36" fmla="*/ 0 w 634"/>
              <a:gd name="T37" fmla="*/ 500 h 619"/>
              <a:gd name="T38" fmla="*/ 117 w 634"/>
              <a:gd name="T39" fmla="*/ 530 h 619"/>
              <a:gd name="T40" fmla="*/ 206 w 634"/>
              <a:gd name="T41" fmla="*/ 618 h 619"/>
              <a:gd name="T42" fmla="*/ 294 w 634"/>
              <a:gd name="T43" fmla="*/ 471 h 619"/>
              <a:gd name="T44" fmla="*/ 309 w 634"/>
              <a:gd name="T45" fmla="*/ 471 h 619"/>
              <a:gd name="T46" fmla="*/ 324 w 634"/>
              <a:gd name="T47" fmla="*/ 471 h 619"/>
              <a:gd name="T48" fmla="*/ 412 w 634"/>
              <a:gd name="T49" fmla="*/ 618 h 619"/>
              <a:gd name="T50" fmla="*/ 500 w 634"/>
              <a:gd name="T51" fmla="*/ 530 h 619"/>
              <a:gd name="T52" fmla="*/ 633 w 634"/>
              <a:gd name="T53" fmla="*/ 500 h 619"/>
              <a:gd name="T54" fmla="*/ 530 w 634"/>
              <a:gd name="T55" fmla="*/ 338 h 619"/>
              <a:gd name="T56" fmla="*/ 206 w 634"/>
              <a:gd name="T57" fmla="*/ 544 h 619"/>
              <a:gd name="T58" fmla="*/ 206 w 634"/>
              <a:gd name="T59" fmla="*/ 544 h 619"/>
              <a:gd name="T60" fmla="*/ 147 w 634"/>
              <a:gd name="T61" fmla="*/ 500 h 619"/>
              <a:gd name="T62" fmla="*/ 58 w 634"/>
              <a:gd name="T63" fmla="*/ 471 h 619"/>
              <a:gd name="T64" fmla="*/ 117 w 634"/>
              <a:gd name="T65" fmla="*/ 382 h 619"/>
              <a:gd name="T66" fmla="*/ 250 w 634"/>
              <a:gd name="T67" fmla="*/ 456 h 619"/>
              <a:gd name="T68" fmla="*/ 206 w 634"/>
              <a:gd name="T69" fmla="*/ 544 h 619"/>
              <a:gd name="T70" fmla="*/ 309 w 634"/>
              <a:gd name="T71" fmla="*/ 426 h 619"/>
              <a:gd name="T72" fmla="*/ 309 w 634"/>
              <a:gd name="T73" fmla="*/ 426 h 619"/>
              <a:gd name="T74" fmla="*/ 117 w 634"/>
              <a:gd name="T75" fmla="*/ 235 h 619"/>
              <a:gd name="T76" fmla="*/ 309 w 634"/>
              <a:gd name="T77" fmla="*/ 29 h 619"/>
              <a:gd name="T78" fmla="*/ 515 w 634"/>
              <a:gd name="T79" fmla="*/ 235 h 619"/>
              <a:gd name="T80" fmla="*/ 309 w 634"/>
              <a:gd name="T81" fmla="*/ 426 h 619"/>
              <a:gd name="T82" fmla="*/ 485 w 634"/>
              <a:gd name="T83" fmla="*/ 500 h 619"/>
              <a:gd name="T84" fmla="*/ 485 w 634"/>
              <a:gd name="T85" fmla="*/ 500 h 619"/>
              <a:gd name="T86" fmla="*/ 426 w 634"/>
              <a:gd name="T87" fmla="*/ 544 h 619"/>
              <a:gd name="T88" fmla="*/ 368 w 634"/>
              <a:gd name="T89" fmla="*/ 456 h 619"/>
              <a:gd name="T90" fmla="*/ 500 w 634"/>
              <a:gd name="T91" fmla="*/ 382 h 619"/>
              <a:gd name="T92" fmla="*/ 559 w 634"/>
              <a:gd name="T93" fmla="*/ 471 h 619"/>
              <a:gd name="T94" fmla="*/ 485 w 634"/>
              <a:gd name="T95" fmla="*/ 50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4" h="619">
                <a:moveTo>
                  <a:pt x="309" y="88"/>
                </a:moveTo>
                <a:lnTo>
                  <a:pt x="309" y="88"/>
                </a:lnTo>
                <a:cubicBezTo>
                  <a:pt x="235" y="88"/>
                  <a:pt x="176" y="162"/>
                  <a:pt x="176" y="235"/>
                </a:cubicBezTo>
                <a:cubicBezTo>
                  <a:pt x="176" y="309"/>
                  <a:pt x="235" y="367"/>
                  <a:pt x="309" y="367"/>
                </a:cubicBezTo>
                <a:cubicBezTo>
                  <a:pt x="383" y="367"/>
                  <a:pt x="456" y="309"/>
                  <a:pt x="456" y="235"/>
                </a:cubicBezTo>
                <a:cubicBezTo>
                  <a:pt x="456" y="162"/>
                  <a:pt x="383" y="88"/>
                  <a:pt x="309" y="88"/>
                </a:cubicBezTo>
                <a:close/>
                <a:moveTo>
                  <a:pt x="309" y="323"/>
                </a:moveTo>
                <a:lnTo>
                  <a:pt x="309" y="323"/>
                </a:lnTo>
                <a:cubicBezTo>
                  <a:pt x="265" y="323"/>
                  <a:pt x="221" y="279"/>
                  <a:pt x="221" y="235"/>
                </a:cubicBezTo>
                <a:cubicBezTo>
                  <a:pt x="221" y="176"/>
                  <a:pt x="265" y="132"/>
                  <a:pt x="309" y="132"/>
                </a:cubicBezTo>
                <a:cubicBezTo>
                  <a:pt x="368" y="132"/>
                  <a:pt x="412" y="176"/>
                  <a:pt x="412" y="235"/>
                </a:cubicBezTo>
                <a:cubicBezTo>
                  <a:pt x="412" y="279"/>
                  <a:pt x="368" y="323"/>
                  <a:pt x="309" y="323"/>
                </a:cubicBezTo>
                <a:close/>
                <a:moveTo>
                  <a:pt x="530" y="338"/>
                </a:moveTo>
                <a:lnTo>
                  <a:pt x="530" y="338"/>
                </a:lnTo>
                <a:cubicBezTo>
                  <a:pt x="544" y="309"/>
                  <a:pt x="559" y="264"/>
                  <a:pt x="559" y="235"/>
                </a:cubicBezTo>
                <a:cubicBezTo>
                  <a:pt x="559" y="103"/>
                  <a:pt x="441" y="0"/>
                  <a:pt x="309" y="0"/>
                </a:cubicBezTo>
                <a:cubicBezTo>
                  <a:pt x="176" y="0"/>
                  <a:pt x="73" y="103"/>
                  <a:pt x="73" y="235"/>
                </a:cubicBezTo>
                <a:cubicBezTo>
                  <a:pt x="73" y="264"/>
                  <a:pt x="88" y="309"/>
                  <a:pt x="103" y="338"/>
                </a:cubicBezTo>
                <a:cubicBezTo>
                  <a:pt x="0" y="500"/>
                  <a:pt x="0" y="500"/>
                  <a:pt x="0" y="500"/>
                </a:cubicBezTo>
                <a:cubicBezTo>
                  <a:pt x="0" y="500"/>
                  <a:pt x="58" y="515"/>
                  <a:pt x="117" y="530"/>
                </a:cubicBezTo>
                <a:cubicBezTo>
                  <a:pt x="162" y="574"/>
                  <a:pt x="206" y="618"/>
                  <a:pt x="206" y="618"/>
                </a:cubicBezTo>
                <a:cubicBezTo>
                  <a:pt x="294" y="471"/>
                  <a:pt x="294" y="471"/>
                  <a:pt x="294" y="471"/>
                </a:cubicBezTo>
                <a:cubicBezTo>
                  <a:pt x="309" y="471"/>
                  <a:pt x="309" y="471"/>
                  <a:pt x="309" y="471"/>
                </a:cubicBezTo>
                <a:cubicBezTo>
                  <a:pt x="324" y="471"/>
                  <a:pt x="324" y="471"/>
                  <a:pt x="324" y="471"/>
                </a:cubicBezTo>
                <a:cubicBezTo>
                  <a:pt x="412" y="618"/>
                  <a:pt x="412" y="618"/>
                  <a:pt x="412" y="618"/>
                </a:cubicBezTo>
                <a:cubicBezTo>
                  <a:pt x="412" y="618"/>
                  <a:pt x="456" y="574"/>
                  <a:pt x="500" y="530"/>
                </a:cubicBezTo>
                <a:cubicBezTo>
                  <a:pt x="559" y="515"/>
                  <a:pt x="633" y="500"/>
                  <a:pt x="633" y="500"/>
                </a:cubicBezTo>
                <a:lnTo>
                  <a:pt x="530" y="338"/>
                </a:lnTo>
                <a:close/>
                <a:moveTo>
                  <a:pt x="206" y="544"/>
                </a:moveTo>
                <a:lnTo>
                  <a:pt x="206" y="544"/>
                </a:lnTo>
                <a:cubicBezTo>
                  <a:pt x="206" y="544"/>
                  <a:pt x="176" y="530"/>
                  <a:pt x="147" y="500"/>
                </a:cubicBezTo>
                <a:cubicBezTo>
                  <a:pt x="103" y="485"/>
                  <a:pt x="58" y="471"/>
                  <a:pt x="58" y="471"/>
                </a:cubicBezTo>
                <a:cubicBezTo>
                  <a:pt x="117" y="382"/>
                  <a:pt x="117" y="382"/>
                  <a:pt x="117" y="382"/>
                </a:cubicBezTo>
                <a:cubicBezTo>
                  <a:pt x="147" y="412"/>
                  <a:pt x="206" y="456"/>
                  <a:pt x="250" y="456"/>
                </a:cubicBezTo>
                <a:lnTo>
                  <a:pt x="206" y="544"/>
                </a:lnTo>
                <a:close/>
                <a:moveTo>
                  <a:pt x="309" y="426"/>
                </a:moveTo>
                <a:lnTo>
                  <a:pt x="309" y="426"/>
                </a:lnTo>
                <a:cubicBezTo>
                  <a:pt x="206" y="426"/>
                  <a:pt x="117" y="338"/>
                  <a:pt x="117" y="235"/>
                </a:cubicBezTo>
                <a:cubicBezTo>
                  <a:pt x="117" y="117"/>
                  <a:pt x="206" y="29"/>
                  <a:pt x="309" y="29"/>
                </a:cubicBezTo>
                <a:cubicBezTo>
                  <a:pt x="426" y="29"/>
                  <a:pt x="515" y="117"/>
                  <a:pt x="515" y="235"/>
                </a:cubicBezTo>
                <a:cubicBezTo>
                  <a:pt x="515" y="338"/>
                  <a:pt x="426" y="426"/>
                  <a:pt x="309" y="426"/>
                </a:cubicBezTo>
                <a:close/>
                <a:moveTo>
                  <a:pt x="485" y="500"/>
                </a:moveTo>
                <a:lnTo>
                  <a:pt x="485" y="500"/>
                </a:lnTo>
                <a:cubicBezTo>
                  <a:pt x="456" y="530"/>
                  <a:pt x="426" y="544"/>
                  <a:pt x="426" y="544"/>
                </a:cubicBezTo>
                <a:cubicBezTo>
                  <a:pt x="368" y="456"/>
                  <a:pt x="368" y="456"/>
                  <a:pt x="368" y="456"/>
                </a:cubicBezTo>
                <a:cubicBezTo>
                  <a:pt x="426" y="456"/>
                  <a:pt x="471" y="412"/>
                  <a:pt x="500" y="382"/>
                </a:cubicBezTo>
                <a:cubicBezTo>
                  <a:pt x="559" y="471"/>
                  <a:pt x="559" y="471"/>
                  <a:pt x="559" y="471"/>
                </a:cubicBezTo>
                <a:cubicBezTo>
                  <a:pt x="559" y="471"/>
                  <a:pt x="530" y="485"/>
                  <a:pt x="485" y="500"/>
                </a:cubicBezTo>
                <a:close/>
              </a:path>
            </a:pathLst>
          </a:custGeom>
          <a:solidFill>
            <a:srgbClr val="3B3838"/>
          </a:solidFill>
          <a:ln>
            <a:solidFill>
              <a:srgbClr val="3B3838"/>
            </a:solid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a:latin typeface="+mn-lt"/>
              <a:ea typeface="+mn-ea"/>
            </a:endParaRPr>
          </a:p>
        </p:txBody>
      </p:sp>
      <p:sp>
        <p:nvSpPr>
          <p:cNvPr id="37" name="Freeform 123">
            <a:extLst>
              <a:ext uri="{FF2B5EF4-FFF2-40B4-BE49-F238E27FC236}">
                <a16:creationId xmlns:a16="http://schemas.microsoft.com/office/drawing/2014/main" id="{7E271F14-E89D-7712-9899-A658B1902675}"/>
              </a:ext>
            </a:extLst>
          </p:cNvPr>
          <p:cNvSpPr>
            <a:spLocks noChangeArrowheads="1"/>
          </p:cNvSpPr>
          <p:nvPr/>
        </p:nvSpPr>
        <p:spPr bwMode="auto">
          <a:xfrm>
            <a:off x="6128007" y="4724139"/>
            <a:ext cx="457200" cy="457200"/>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rgbClr val="D9D9D9"/>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sp>
        <p:nvSpPr>
          <p:cNvPr id="2" name="TextBox 1">
            <a:extLst>
              <a:ext uri="{FF2B5EF4-FFF2-40B4-BE49-F238E27FC236}">
                <a16:creationId xmlns:a16="http://schemas.microsoft.com/office/drawing/2014/main" id="{9C5BF653-FE02-9D23-638F-C1F33E873765}"/>
              </a:ext>
            </a:extLst>
          </p:cNvPr>
          <p:cNvSpPr txBox="1"/>
          <p:nvPr/>
        </p:nvSpPr>
        <p:spPr>
          <a:xfrm>
            <a:off x="6821276" y="1493230"/>
            <a:ext cx="2486160" cy="338554"/>
          </a:xfrm>
          <a:prstGeom prst="rect">
            <a:avLst/>
          </a:prstGeom>
          <a:noFill/>
        </p:spPr>
        <p:txBody>
          <a:bodyPr wrap="square" lIns="0" rIns="0" rtlCol="0" anchor="b">
            <a:spAutoFit/>
          </a:bodyPr>
          <a:lstStyle/>
          <a:p>
            <a:pPr algn="ctr"/>
            <a:r>
              <a:rPr lang="en-US" sz="1600" b="1" noProof="1">
                <a:solidFill>
                  <a:schemeClr val="bg1">
                    <a:lumMod val="50000"/>
                  </a:schemeClr>
                </a:solidFill>
              </a:rPr>
              <a:t>Same-boat business model</a:t>
            </a:r>
          </a:p>
        </p:txBody>
      </p:sp>
      <p:sp>
        <p:nvSpPr>
          <p:cNvPr id="19" name="TextBox 18">
            <a:extLst>
              <a:ext uri="{FF2B5EF4-FFF2-40B4-BE49-F238E27FC236}">
                <a16:creationId xmlns:a16="http://schemas.microsoft.com/office/drawing/2014/main" id="{850245E3-E66B-FCB1-12CA-833644FF1987}"/>
              </a:ext>
            </a:extLst>
          </p:cNvPr>
          <p:cNvSpPr txBox="1"/>
          <p:nvPr/>
        </p:nvSpPr>
        <p:spPr>
          <a:xfrm>
            <a:off x="6424685" y="2477131"/>
            <a:ext cx="2963536" cy="584775"/>
          </a:xfrm>
          <a:prstGeom prst="rect">
            <a:avLst/>
          </a:prstGeom>
          <a:noFill/>
        </p:spPr>
        <p:txBody>
          <a:bodyPr wrap="square" lIns="0" rIns="0" rtlCol="0" anchor="b">
            <a:spAutoFit/>
          </a:bodyPr>
          <a:lstStyle/>
          <a:p>
            <a:pPr algn="ctr"/>
            <a:r>
              <a:rPr lang="en-US" sz="1600" b="1" noProof="1">
                <a:solidFill>
                  <a:schemeClr val="bg1"/>
                </a:solidFill>
              </a:rPr>
              <a:t>Leading Point Triple Es Methodology</a:t>
            </a:r>
          </a:p>
        </p:txBody>
      </p:sp>
      <p:sp>
        <p:nvSpPr>
          <p:cNvPr id="22" name="TextBox 21">
            <a:extLst>
              <a:ext uri="{FF2B5EF4-FFF2-40B4-BE49-F238E27FC236}">
                <a16:creationId xmlns:a16="http://schemas.microsoft.com/office/drawing/2014/main" id="{92AA42EA-ABB5-B057-C62B-86780F4790B1}"/>
              </a:ext>
            </a:extLst>
          </p:cNvPr>
          <p:cNvSpPr txBox="1"/>
          <p:nvPr/>
        </p:nvSpPr>
        <p:spPr>
          <a:xfrm>
            <a:off x="6913491" y="4783462"/>
            <a:ext cx="2107877" cy="338554"/>
          </a:xfrm>
          <a:prstGeom prst="rect">
            <a:avLst/>
          </a:prstGeom>
          <a:noFill/>
        </p:spPr>
        <p:txBody>
          <a:bodyPr wrap="square" lIns="0" rIns="0" rtlCol="0" anchor="b">
            <a:spAutoFit/>
          </a:bodyPr>
          <a:lstStyle/>
          <a:p>
            <a:r>
              <a:rPr lang="en-US" sz="1600" b="1" noProof="1">
                <a:solidFill>
                  <a:schemeClr val="bg1">
                    <a:lumMod val="50000"/>
                  </a:schemeClr>
                </a:solidFill>
              </a:rPr>
              <a:t>The Mission-Critical DNA </a:t>
            </a:r>
          </a:p>
        </p:txBody>
      </p:sp>
    </p:spTree>
    <p:extLst>
      <p:ext uri="{BB962C8B-B14F-4D97-AF65-F5344CB8AC3E}">
        <p14:creationId xmlns:p14="http://schemas.microsoft.com/office/powerpoint/2010/main" val="17573678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DA07FBF3-115D-47B1-9229-C80A8935FCEF}"/>
              </a:ext>
            </a:extLst>
          </p:cNvPr>
          <p:cNvSpPr/>
          <p:nvPr/>
        </p:nvSpPr>
        <p:spPr>
          <a:xfrm>
            <a:off x="-8113" y="5391909"/>
            <a:ext cx="283778"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4445C48-599A-47BD-96F3-8BD4D751F72E}"/>
              </a:ext>
            </a:extLst>
          </p:cNvPr>
          <p:cNvSpPr/>
          <p:nvPr/>
        </p:nvSpPr>
        <p:spPr>
          <a:xfrm>
            <a:off x="-8625" y="4813543"/>
            <a:ext cx="292596"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1C882D-C34F-5E20-9421-F3078396F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4" name="Footer Placeholder 6">
            <a:extLst>
              <a:ext uri="{FF2B5EF4-FFF2-40B4-BE49-F238E27FC236}">
                <a16:creationId xmlns:a16="http://schemas.microsoft.com/office/drawing/2014/main" id="{0A28DE90-8D07-EE63-B829-9E0A20B2FE5C}"/>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grpSp>
        <p:nvGrpSpPr>
          <p:cNvPr id="5" name="Group 4">
            <a:extLst>
              <a:ext uri="{FF2B5EF4-FFF2-40B4-BE49-F238E27FC236}">
                <a16:creationId xmlns:a16="http://schemas.microsoft.com/office/drawing/2014/main" id="{368D6F06-3B49-437E-69C3-123BD76486F3}"/>
              </a:ext>
            </a:extLst>
          </p:cNvPr>
          <p:cNvGrpSpPr/>
          <p:nvPr/>
        </p:nvGrpSpPr>
        <p:grpSpPr>
          <a:xfrm>
            <a:off x="2829905" y="2415310"/>
            <a:ext cx="2808321" cy="2872035"/>
            <a:chOff x="1637240" y="1514310"/>
            <a:chExt cx="3744428" cy="3829380"/>
          </a:xfrm>
        </p:grpSpPr>
        <p:sp>
          <p:nvSpPr>
            <p:cNvPr id="6" name="Shape">
              <a:extLst>
                <a:ext uri="{FF2B5EF4-FFF2-40B4-BE49-F238E27FC236}">
                  <a16:creationId xmlns:a16="http://schemas.microsoft.com/office/drawing/2014/main" id="{2DBCC26C-CA0F-4406-2C08-552CF39FD025}"/>
                </a:ext>
              </a:extLst>
            </p:cNvPr>
            <p:cNvSpPr/>
            <p:nvPr/>
          </p:nvSpPr>
          <p:spPr>
            <a:xfrm>
              <a:off x="3566977" y="1850685"/>
              <a:ext cx="1568581" cy="2290884"/>
            </a:xfrm>
            <a:custGeom>
              <a:avLst/>
              <a:gdLst/>
              <a:ahLst/>
              <a:cxnLst>
                <a:cxn ang="0">
                  <a:pos x="wd2" y="hd2"/>
                </a:cxn>
                <a:cxn ang="5400000">
                  <a:pos x="wd2" y="hd2"/>
                </a:cxn>
                <a:cxn ang="10800000">
                  <a:pos x="wd2" y="hd2"/>
                </a:cxn>
                <a:cxn ang="16200000">
                  <a:pos x="wd2" y="hd2"/>
                </a:cxn>
              </a:cxnLst>
              <a:rect l="0" t="0" r="r" b="b"/>
              <a:pathLst>
                <a:path w="21600" h="21174" extrusionOk="0">
                  <a:moveTo>
                    <a:pt x="1219" y="14962"/>
                  </a:moveTo>
                  <a:lnTo>
                    <a:pt x="16675" y="20951"/>
                  </a:lnTo>
                  <a:cubicBezTo>
                    <a:pt x="17968" y="21458"/>
                    <a:pt x="19625" y="21065"/>
                    <a:pt x="20162" y="20133"/>
                  </a:cubicBezTo>
                  <a:cubicBezTo>
                    <a:pt x="21088" y="18480"/>
                    <a:pt x="21600" y="16696"/>
                    <a:pt x="21600" y="14831"/>
                  </a:cubicBezTo>
                  <a:cubicBezTo>
                    <a:pt x="21600" y="7369"/>
                    <a:pt x="13457" y="1167"/>
                    <a:pt x="2828" y="22"/>
                  </a:cubicBezTo>
                  <a:cubicBezTo>
                    <a:pt x="1341" y="-142"/>
                    <a:pt x="0" y="627"/>
                    <a:pt x="0" y="1642"/>
                  </a:cubicBezTo>
                  <a:lnTo>
                    <a:pt x="0" y="13554"/>
                  </a:lnTo>
                  <a:cubicBezTo>
                    <a:pt x="0" y="14127"/>
                    <a:pt x="463" y="14667"/>
                    <a:pt x="1219" y="14962"/>
                  </a:cubicBezTo>
                  <a:close/>
                </a:path>
              </a:pathLst>
            </a:custGeom>
            <a:solidFill>
              <a:srgbClr val="D9D9D9"/>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7" name="Shape">
              <a:extLst>
                <a:ext uri="{FF2B5EF4-FFF2-40B4-BE49-F238E27FC236}">
                  <a16:creationId xmlns:a16="http://schemas.microsoft.com/office/drawing/2014/main" id="{538D5545-ECFE-DFF8-D223-C3481A6C2C7E}"/>
                </a:ext>
              </a:extLst>
            </p:cNvPr>
            <p:cNvSpPr/>
            <p:nvPr/>
          </p:nvSpPr>
          <p:spPr>
            <a:xfrm>
              <a:off x="1885095" y="1850685"/>
              <a:ext cx="1568581" cy="2290463"/>
            </a:xfrm>
            <a:custGeom>
              <a:avLst/>
              <a:gdLst/>
              <a:ahLst/>
              <a:cxnLst>
                <a:cxn ang="0">
                  <a:pos x="wd2" y="hd2"/>
                </a:cxn>
                <a:cxn ang="5400000">
                  <a:pos x="wd2" y="hd2"/>
                </a:cxn>
                <a:cxn ang="10800000">
                  <a:pos x="wd2" y="hd2"/>
                </a:cxn>
                <a:cxn ang="16200000">
                  <a:pos x="wd2" y="hd2"/>
                </a:cxn>
              </a:cxnLst>
              <a:rect l="0" t="0" r="r" b="b"/>
              <a:pathLst>
                <a:path w="21600" h="21187" extrusionOk="0">
                  <a:moveTo>
                    <a:pt x="21600" y="13561"/>
                  </a:moveTo>
                  <a:lnTo>
                    <a:pt x="21600" y="1640"/>
                  </a:lnTo>
                  <a:cubicBezTo>
                    <a:pt x="21600" y="641"/>
                    <a:pt x="20259" y="-129"/>
                    <a:pt x="18772" y="18"/>
                  </a:cubicBezTo>
                  <a:cubicBezTo>
                    <a:pt x="8118" y="1165"/>
                    <a:pt x="0" y="7355"/>
                    <a:pt x="0" y="14839"/>
                  </a:cubicBezTo>
                  <a:cubicBezTo>
                    <a:pt x="0" y="16706"/>
                    <a:pt x="512" y="18491"/>
                    <a:pt x="1438" y="20145"/>
                  </a:cubicBezTo>
                  <a:cubicBezTo>
                    <a:pt x="1975" y="21078"/>
                    <a:pt x="3632" y="21471"/>
                    <a:pt x="4925" y="20963"/>
                  </a:cubicBezTo>
                  <a:lnTo>
                    <a:pt x="20381" y="14970"/>
                  </a:lnTo>
                  <a:cubicBezTo>
                    <a:pt x="21137" y="14691"/>
                    <a:pt x="21600" y="14151"/>
                    <a:pt x="21600" y="13561"/>
                  </a:cubicBezTo>
                  <a:close/>
                </a:path>
              </a:pathLst>
            </a:custGeom>
            <a:solidFill>
              <a:srgbClr val="D9D9D9"/>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8" name="Shape">
              <a:extLst>
                <a:ext uri="{FF2B5EF4-FFF2-40B4-BE49-F238E27FC236}">
                  <a16:creationId xmlns:a16="http://schemas.microsoft.com/office/drawing/2014/main" id="{86B8D7B5-1987-9C2D-96AC-53903B9E252D}"/>
                </a:ext>
              </a:extLst>
            </p:cNvPr>
            <p:cNvSpPr/>
            <p:nvPr/>
          </p:nvSpPr>
          <p:spPr>
            <a:xfrm>
              <a:off x="2221473" y="3532569"/>
              <a:ext cx="2602703" cy="1539365"/>
            </a:xfrm>
            <a:custGeom>
              <a:avLst/>
              <a:gdLst/>
              <a:ahLst/>
              <a:cxnLst>
                <a:cxn ang="0">
                  <a:pos x="wd2" y="hd2"/>
                </a:cxn>
                <a:cxn ang="5400000">
                  <a:pos x="wd2" y="hd2"/>
                </a:cxn>
                <a:cxn ang="10800000">
                  <a:pos x="wd2" y="hd2"/>
                </a:cxn>
                <a:cxn ang="16200000">
                  <a:pos x="wd2" y="hd2"/>
                </a:cxn>
              </a:cxnLst>
              <a:rect l="0" t="0" r="r" b="b"/>
              <a:pathLst>
                <a:path w="21127" h="21489" extrusionOk="0">
                  <a:moveTo>
                    <a:pt x="9842" y="334"/>
                  </a:moveTo>
                  <a:lnTo>
                    <a:pt x="717" y="9404"/>
                  </a:lnTo>
                  <a:cubicBezTo>
                    <a:pt x="-45" y="10170"/>
                    <a:pt x="-232" y="11925"/>
                    <a:pt x="314" y="13086"/>
                  </a:cubicBezTo>
                  <a:cubicBezTo>
                    <a:pt x="2728" y="18227"/>
                    <a:pt x="6422" y="21489"/>
                    <a:pt x="10561" y="21489"/>
                  </a:cubicBezTo>
                  <a:cubicBezTo>
                    <a:pt x="14700" y="21489"/>
                    <a:pt x="18393" y="18202"/>
                    <a:pt x="20808" y="13086"/>
                  </a:cubicBezTo>
                  <a:cubicBezTo>
                    <a:pt x="21368" y="11900"/>
                    <a:pt x="21167" y="10145"/>
                    <a:pt x="20405" y="9404"/>
                  </a:cubicBezTo>
                  <a:lnTo>
                    <a:pt x="11279" y="334"/>
                  </a:lnTo>
                  <a:cubicBezTo>
                    <a:pt x="10834" y="-111"/>
                    <a:pt x="10288" y="-111"/>
                    <a:pt x="9842" y="334"/>
                  </a:cubicBezTo>
                  <a:close/>
                </a:path>
              </a:pathLst>
            </a:custGeom>
            <a:solidFill>
              <a:srgbClr val="162D54"/>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9" name="Shape">
              <a:extLst>
                <a:ext uri="{FF2B5EF4-FFF2-40B4-BE49-F238E27FC236}">
                  <a16:creationId xmlns:a16="http://schemas.microsoft.com/office/drawing/2014/main" id="{B6DAE1C0-56FE-024D-DE50-2301D6EA359B}"/>
                </a:ext>
              </a:extLst>
            </p:cNvPr>
            <p:cNvSpPr/>
            <p:nvPr/>
          </p:nvSpPr>
          <p:spPr>
            <a:xfrm>
              <a:off x="1637240" y="1514310"/>
              <a:ext cx="1823542" cy="2793695"/>
            </a:xfrm>
            <a:custGeom>
              <a:avLst/>
              <a:gdLst/>
              <a:ahLst/>
              <a:cxnLst>
                <a:cxn ang="0">
                  <a:pos x="wd2" y="hd2"/>
                </a:cxn>
                <a:cxn ang="5400000">
                  <a:pos x="wd2" y="hd2"/>
                </a:cxn>
                <a:cxn ang="10800000">
                  <a:pos x="wd2" y="hd2"/>
                </a:cxn>
                <a:cxn ang="16200000">
                  <a:pos x="wd2" y="hd2"/>
                </a:cxn>
              </a:cxnLst>
              <a:rect l="0" t="0" r="r" b="b"/>
              <a:pathLst>
                <a:path w="21579" h="21600" extrusionOk="0">
                  <a:moveTo>
                    <a:pt x="21579" y="671"/>
                  </a:moveTo>
                  <a:lnTo>
                    <a:pt x="17494" y="0"/>
                  </a:lnTo>
                  <a:lnTo>
                    <a:pt x="18646" y="780"/>
                  </a:lnTo>
                  <a:cubicBezTo>
                    <a:pt x="17745" y="849"/>
                    <a:pt x="16844" y="958"/>
                    <a:pt x="15964" y="1109"/>
                  </a:cubicBezTo>
                  <a:cubicBezTo>
                    <a:pt x="14162" y="1424"/>
                    <a:pt x="12403" y="1875"/>
                    <a:pt x="10789" y="2491"/>
                  </a:cubicBezTo>
                  <a:cubicBezTo>
                    <a:pt x="9155" y="3094"/>
                    <a:pt x="7668" y="3860"/>
                    <a:pt x="6327" y="4709"/>
                  </a:cubicBezTo>
                  <a:cubicBezTo>
                    <a:pt x="5657" y="5147"/>
                    <a:pt x="5028" y="5598"/>
                    <a:pt x="4462" y="6091"/>
                  </a:cubicBezTo>
                  <a:cubicBezTo>
                    <a:pt x="3876" y="6570"/>
                    <a:pt x="3373" y="7090"/>
                    <a:pt x="2891" y="7624"/>
                  </a:cubicBezTo>
                  <a:cubicBezTo>
                    <a:pt x="1006" y="9760"/>
                    <a:pt x="-21" y="12210"/>
                    <a:pt x="0" y="14660"/>
                  </a:cubicBezTo>
                  <a:cubicBezTo>
                    <a:pt x="0" y="17110"/>
                    <a:pt x="1006" y="19547"/>
                    <a:pt x="2933" y="21600"/>
                  </a:cubicBezTo>
                  <a:cubicBezTo>
                    <a:pt x="1404" y="19410"/>
                    <a:pt x="649" y="17028"/>
                    <a:pt x="817" y="14660"/>
                  </a:cubicBezTo>
                  <a:lnTo>
                    <a:pt x="859" y="14222"/>
                  </a:lnTo>
                  <a:lnTo>
                    <a:pt x="922" y="13784"/>
                  </a:lnTo>
                  <a:cubicBezTo>
                    <a:pt x="943" y="13497"/>
                    <a:pt x="1026" y="13195"/>
                    <a:pt x="1089" y="12908"/>
                  </a:cubicBezTo>
                  <a:cubicBezTo>
                    <a:pt x="1236" y="12333"/>
                    <a:pt x="1425" y="11758"/>
                    <a:pt x="1676" y="11183"/>
                  </a:cubicBezTo>
                  <a:cubicBezTo>
                    <a:pt x="1927" y="10622"/>
                    <a:pt x="2221" y="10061"/>
                    <a:pt x="2577" y="9527"/>
                  </a:cubicBezTo>
                  <a:cubicBezTo>
                    <a:pt x="2765" y="9253"/>
                    <a:pt x="2933" y="8993"/>
                    <a:pt x="3143" y="8733"/>
                  </a:cubicBezTo>
                  <a:cubicBezTo>
                    <a:pt x="3247" y="8610"/>
                    <a:pt x="3331" y="8473"/>
                    <a:pt x="3457" y="8336"/>
                  </a:cubicBezTo>
                  <a:lnTo>
                    <a:pt x="3792" y="7953"/>
                  </a:lnTo>
                  <a:cubicBezTo>
                    <a:pt x="4253" y="7446"/>
                    <a:pt x="4735" y="6954"/>
                    <a:pt x="5280" y="6488"/>
                  </a:cubicBezTo>
                  <a:cubicBezTo>
                    <a:pt x="5803" y="6009"/>
                    <a:pt x="6411" y="5585"/>
                    <a:pt x="7039" y="5147"/>
                  </a:cubicBezTo>
                  <a:cubicBezTo>
                    <a:pt x="7354" y="4941"/>
                    <a:pt x="7668" y="4722"/>
                    <a:pt x="8003" y="4531"/>
                  </a:cubicBezTo>
                  <a:cubicBezTo>
                    <a:pt x="8338" y="4325"/>
                    <a:pt x="8673" y="4148"/>
                    <a:pt x="9030" y="3956"/>
                  </a:cubicBezTo>
                  <a:cubicBezTo>
                    <a:pt x="9742" y="3586"/>
                    <a:pt x="10454" y="3244"/>
                    <a:pt x="11229" y="2929"/>
                  </a:cubicBezTo>
                  <a:cubicBezTo>
                    <a:pt x="12759" y="2300"/>
                    <a:pt x="14414" y="1793"/>
                    <a:pt x="16132" y="1424"/>
                  </a:cubicBezTo>
                  <a:cubicBezTo>
                    <a:pt x="16949" y="1246"/>
                    <a:pt x="17787" y="1095"/>
                    <a:pt x="18646" y="986"/>
                  </a:cubicBezTo>
                  <a:lnTo>
                    <a:pt x="17787" y="1862"/>
                  </a:lnTo>
                  <a:lnTo>
                    <a:pt x="21579" y="671"/>
                  </a:lnTo>
                  <a:close/>
                </a:path>
              </a:pathLst>
            </a:custGeom>
            <a:solidFill>
              <a:srgbClr val="D9D9D9"/>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0" name="Shape">
              <a:extLst>
                <a:ext uri="{FF2B5EF4-FFF2-40B4-BE49-F238E27FC236}">
                  <a16:creationId xmlns:a16="http://schemas.microsoft.com/office/drawing/2014/main" id="{3ED5D076-0BE1-F027-2B2F-16B459A8BD98}"/>
                </a:ext>
              </a:extLst>
            </p:cNvPr>
            <p:cNvSpPr/>
            <p:nvPr/>
          </p:nvSpPr>
          <p:spPr>
            <a:xfrm>
              <a:off x="3566978" y="1602830"/>
              <a:ext cx="1814690" cy="2737485"/>
            </a:xfrm>
            <a:custGeom>
              <a:avLst/>
              <a:gdLst/>
              <a:ahLst/>
              <a:cxnLst>
                <a:cxn ang="0">
                  <a:pos x="wd2" y="hd2"/>
                </a:cxn>
                <a:cxn ang="5400000">
                  <a:pos x="wd2" y="hd2"/>
                </a:cxn>
                <a:cxn ang="10800000">
                  <a:pos x="wd2" y="hd2"/>
                </a:cxn>
                <a:cxn ang="16200000">
                  <a:pos x="wd2" y="hd2"/>
                </a:cxn>
              </a:cxnLst>
              <a:rect l="0" t="0" r="r" b="b"/>
              <a:pathLst>
                <a:path w="21579" h="21576" extrusionOk="0">
                  <a:moveTo>
                    <a:pt x="21579" y="14236"/>
                  </a:moveTo>
                  <a:cubicBezTo>
                    <a:pt x="21600" y="11739"/>
                    <a:pt x="20568" y="9227"/>
                    <a:pt x="18674" y="7064"/>
                  </a:cubicBezTo>
                  <a:cubicBezTo>
                    <a:pt x="18189" y="6520"/>
                    <a:pt x="17663" y="6004"/>
                    <a:pt x="17095" y="5502"/>
                  </a:cubicBezTo>
                  <a:cubicBezTo>
                    <a:pt x="16526" y="4999"/>
                    <a:pt x="15895" y="4539"/>
                    <a:pt x="15221" y="4092"/>
                  </a:cubicBezTo>
                  <a:cubicBezTo>
                    <a:pt x="13874" y="3213"/>
                    <a:pt x="12379" y="2432"/>
                    <a:pt x="10737" y="1832"/>
                  </a:cubicBezTo>
                  <a:cubicBezTo>
                    <a:pt x="9116" y="1204"/>
                    <a:pt x="7347" y="743"/>
                    <a:pt x="5537" y="423"/>
                  </a:cubicBezTo>
                  <a:cubicBezTo>
                    <a:pt x="3726" y="116"/>
                    <a:pt x="1853" y="-24"/>
                    <a:pt x="0" y="4"/>
                  </a:cubicBezTo>
                  <a:cubicBezTo>
                    <a:pt x="1832" y="129"/>
                    <a:pt x="3663" y="367"/>
                    <a:pt x="5389" y="743"/>
                  </a:cubicBezTo>
                  <a:cubicBezTo>
                    <a:pt x="7116" y="1134"/>
                    <a:pt x="8779" y="1636"/>
                    <a:pt x="10316" y="2278"/>
                  </a:cubicBezTo>
                  <a:cubicBezTo>
                    <a:pt x="11095" y="2599"/>
                    <a:pt x="11811" y="2948"/>
                    <a:pt x="12526" y="3325"/>
                  </a:cubicBezTo>
                  <a:cubicBezTo>
                    <a:pt x="12863" y="3520"/>
                    <a:pt x="13221" y="3702"/>
                    <a:pt x="13558" y="3911"/>
                  </a:cubicBezTo>
                  <a:cubicBezTo>
                    <a:pt x="13895" y="4106"/>
                    <a:pt x="14211" y="4329"/>
                    <a:pt x="14526" y="4539"/>
                  </a:cubicBezTo>
                  <a:cubicBezTo>
                    <a:pt x="15137" y="4971"/>
                    <a:pt x="15747" y="5418"/>
                    <a:pt x="16295" y="5906"/>
                  </a:cubicBezTo>
                  <a:cubicBezTo>
                    <a:pt x="16842" y="6381"/>
                    <a:pt x="17326" y="6883"/>
                    <a:pt x="17789" y="7399"/>
                  </a:cubicBezTo>
                  <a:lnTo>
                    <a:pt x="18126" y="7790"/>
                  </a:lnTo>
                  <a:cubicBezTo>
                    <a:pt x="18232" y="7916"/>
                    <a:pt x="18337" y="8055"/>
                    <a:pt x="18442" y="8195"/>
                  </a:cubicBezTo>
                  <a:cubicBezTo>
                    <a:pt x="18653" y="8460"/>
                    <a:pt x="18821" y="8739"/>
                    <a:pt x="19011" y="9004"/>
                  </a:cubicBezTo>
                  <a:cubicBezTo>
                    <a:pt x="19368" y="9562"/>
                    <a:pt x="19663" y="10120"/>
                    <a:pt x="19916" y="10692"/>
                  </a:cubicBezTo>
                  <a:cubicBezTo>
                    <a:pt x="20189" y="11264"/>
                    <a:pt x="20358" y="11850"/>
                    <a:pt x="20505" y="12450"/>
                  </a:cubicBezTo>
                  <a:cubicBezTo>
                    <a:pt x="20568" y="12743"/>
                    <a:pt x="20632" y="13050"/>
                    <a:pt x="20674" y="13343"/>
                  </a:cubicBezTo>
                  <a:lnTo>
                    <a:pt x="20737" y="13790"/>
                  </a:lnTo>
                  <a:lnTo>
                    <a:pt x="20779" y="14236"/>
                  </a:lnTo>
                  <a:cubicBezTo>
                    <a:pt x="20905" y="16106"/>
                    <a:pt x="20484" y="17990"/>
                    <a:pt x="19558" y="19790"/>
                  </a:cubicBezTo>
                  <a:lnTo>
                    <a:pt x="18800" y="18785"/>
                  </a:lnTo>
                  <a:lnTo>
                    <a:pt x="18421" y="21576"/>
                  </a:lnTo>
                  <a:lnTo>
                    <a:pt x="21389" y="19581"/>
                  </a:lnTo>
                  <a:lnTo>
                    <a:pt x="19811" y="19832"/>
                  </a:lnTo>
                  <a:cubicBezTo>
                    <a:pt x="20968" y="18102"/>
                    <a:pt x="21579" y="16162"/>
                    <a:pt x="21579" y="14236"/>
                  </a:cubicBezTo>
                  <a:close/>
                </a:path>
              </a:pathLst>
            </a:custGeom>
            <a:solidFill>
              <a:srgbClr val="D9D9D9"/>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1" name="Shape">
              <a:extLst>
                <a:ext uri="{FF2B5EF4-FFF2-40B4-BE49-F238E27FC236}">
                  <a16:creationId xmlns:a16="http://schemas.microsoft.com/office/drawing/2014/main" id="{A561716A-BA14-C133-0623-E7DB0AABE4B5}"/>
                </a:ext>
              </a:extLst>
            </p:cNvPr>
            <p:cNvSpPr/>
            <p:nvPr/>
          </p:nvSpPr>
          <p:spPr>
            <a:xfrm>
              <a:off x="1920504" y="4400066"/>
              <a:ext cx="3158400" cy="943624"/>
            </a:xfrm>
            <a:custGeom>
              <a:avLst/>
              <a:gdLst/>
              <a:ahLst/>
              <a:cxnLst>
                <a:cxn ang="0">
                  <a:pos x="wd2" y="hd2"/>
                </a:cxn>
                <a:cxn ang="5400000">
                  <a:pos x="wd2" y="hd2"/>
                </a:cxn>
                <a:cxn ang="10800000">
                  <a:pos x="wd2" y="hd2"/>
                </a:cxn>
                <a:cxn ang="16200000">
                  <a:pos x="wd2" y="hd2"/>
                </a:cxn>
              </a:cxnLst>
              <a:rect l="0" t="0" r="r" b="b"/>
              <a:pathLst>
                <a:path w="21600" h="21600" extrusionOk="0">
                  <a:moveTo>
                    <a:pt x="16902" y="14589"/>
                  </a:moveTo>
                  <a:cubicBezTo>
                    <a:pt x="15970" y="16210"/>
                    <a:pt x="15001" y="17507"/>
                    <a:pt x="13984" y="18317"/>
                  </a:cubicBezTo>
                  <a:cubicBezTo>
                    <a:pt x="12967" y="19168"/>
                    <a:pt x="11926" y="19614"/>
                    <a:pt x="10885" y="19574"/>
                  </a:cubicBezTo>
                  <a:cubicBezTo>
                    <a:pt x="9843" y="19574"/>
                    <a:pt x="8802" y="19168"/>
                    <a:pt x="7785" y="18317"/>
                  </a:cubicBezTo>
                  <a:cubicBezTo>
                    <a:pt x="6768" y="17507"/>
                    <a:pt x="5787" y="16210"/>
                    <a:pt x="4867" y="14589"/>
                  </a:cubicBezTo>
                  <a:cubicBezTo>
                    <a:pt x="3439" y="12036"/>
                    <a:pt x="2155" y="8591"/>
                    <a:pt x="1078" y="4458"/>
                  </a:cubicBezTo>
                  <a:lnTo>
                    <a:pt x="2022" y="4539"/>
                  </a:lnTo>
                  <a:lnTo>
                    <a:pt x="0" y="0"/>
                  </a:lnTo>
                  <a:lnTo>
                    <a:pt x="702" y="7821"/>
                  </a:lnTo>
                  <a:lnTo>
                    <a:pt x="957" y="4741"/>
                  </a:lnTo>
                  <a:cubicBezTo>
                    <a:pt x="1925" y="9240"/>
                    <a:pt x="3196" y="13090"/>
                    <a:pt x="4637" y="15926"/>
                  </a:cubicBezTo>
                  <a:cubicBezTo>
                    <a:pt x="5570" y="17791"/>
                    <a:pt x="6587" y="19168"/>
                    <a:pt x="7640" y="20141"/>
                  </a:cubicBezTo>
                  <a:cubicBezTo>
                    <a:pt x="8693" y="21073"/>
                    <a:pt x="9783" y="21559"/>
                    <a:pt x="10885" y="21600"/>
                  </a:cubicBezTo>
                  <a:cubicBezTo>
                    <a:pt x="11974" y="21559"/>
                    <a:pt x="13076" y="21114"/>
                    <a:pt x="14130" y="20141"/>
                  </a:cubicBezTo>
                  <a:cubicBezTo>
                    <a:pt x="15183" y="19168"/>
                    <a:pt x="16200" y="17791"/>
                    <a:pt x="17132" y="15926"/>
                  </a:cubicBezTo>
                  <a:cubicBezTo>
                    <a:pt x="19009" y="12239"/>
                    <a:pt x="20583" y="6889"/>
                    <a:pt x="21600" y="567"/>
                  </a:cubicBezTo>
                  <a:cubicBezTo>
                    <a:pt x="20365" y="6444"/>
                    <a:pt x="18755" y="11307"/>
                    <a:pt x="16902" y="14589"/>
                  </a:cubicBezTo>
                  <a:close/>
                </a:path>
              </a:pathLst>
            </a:custGeom>
            <a:solidFill>
              <a:srgbClr val="162D54"/>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2" name="TextBox 11">
              <a:extLst>
                <a:ext uri="{FF2B5EF4-FFF2-40B4-BE49-F238E27FC236}">
                  <a16:creationId xmlns:a16="http://schemas.microsoft.com/office/drawing/2014/main" id="{263B046F-A105-CC30-432D-A6DB4E7C8E5F}"/>
                </a:ext>
              </a:extLst>
            </p:cNvPr>
            <p:cNvSpPr txBox="1"/>
            <p:nvPr/>
          </p:nvSpPr>
          <p:spPr>
            <a:xfrm>
              <a:off x="2376755" y="2537539"/>
              <a:ext cx="767732" cy="738664"/>
            </a:xfrm>
            <a:prstGeom prst="rect">
              <a:avLst/>
            </a:prstGeom>
            <a:noFill/>
          </p:spPr>
          <p:txBody>
            <a:bodyPr wrap="none" rtlCol="0" anchor="ctr">
              <a:spAutoFit/>
            </a:bodyPr>
            <a:lstStyle/>
            <a:p>
              <a:r>
                <a:rPr lang="en-US" sz="3000" b="1">
                  <a:solidFill>
                    <a:schemeClr val="bg2">
                      <a:lumMod val="75000"/>
                    </a:schemeClr>
                  </a:solidFill>
                  <a:effectLst>
                    <a:outerShdw blurRad="38100" dist="38100" dir="2700000" algn="tl">
                      <a:srgbClr val="000000">
                        <a:alpha val="43137"/>
                      </a:srgbClr>
                    </a:outerShdw>
                  </a:effectLst>
                </a:rPr>
                <a:t>01</a:t>
              </a:r>
            </a:p>
          </p:txBody>
        </p:sp>
        <p:sp>
          <p:nvSpPr>
            <p:cNvPr id="13" name="TextBox 12">
              <a:extLst>
                <a:ext uri="{FF2B5EF4-FFF2-40B4-BE49-F238E27FC236}">
                  <a16:creationId xmlns:a16="http://schemas.microsoft.com/office/drawing/2014/main" id="{0A6BBE99-F15E-C431-1EE3-C408853F0871}"/>
                </a:ext>
              </a:extLst>
            </p:cNvPr>
            <p:cNvSpPr txBox="1"/>
            <p:nvPr/>
          </p:nvSpPr>
          <p:spPr>
            <a:xfrm>
              <a:off x="3904341" y="2537539"/>
              <a:ext cx="767732" cy="738664"/>
            </a:xfrm>
            <a:prstGeom prst="rect">
              <a:avLst/>
            </a:prstGeom>
            <a:noFill/>
          </p:spPr>
          <p:txBody>
            <a:bodyPr wrap="none" rtlCol="0" anchor="ctr">
              <a:spAutoFit/>
            </a:bodyPr>
            <a:lstStyle/>
            <a:p>
              <a:r>
                <a:rPr lang="en-US" sz="3000" b="1">
                  <a:solidFill>
                    <a:schemeClr val="bg2">
                      <a:lumMod val="75000"/>
                    </a:schemeClr>
                  </a:solidFill>
                  <a:effectLst>
                    <a:outerShdw blurRad="38100" dist="38100" dir="2700000" algn="tl">
                      <a:srgbClr val="000000">
                        <a:alpha val="43137"/>
                      </a:srgbClr>
                    </a:outerShdw>
                  </a:effectLst>
                </a:rPr>
                <a:t>02</a:t>
              </a:r>
            </a:p>
          </p:txBody>
        </p:sp>
        <p:sp>
          <p:nvSpPr>
            <p:cNvPr id="14" name="TextBox 13">
              <a:extLst>
                <a:ext uri="{FF2B5EF4-FFF2-40B4-BE49-F238E27FC236}">
                  <a16:creationId xmlns:a16="http://schemas.microsoft.com/office/drawing/2014/main" id="{6EC799C4-4B62-BA3C-E11C-0A4F245D8FF4}"/>
                </a:ext>
              </a:extLst>
            </p:cNvPr>
            <p:cNvSpPr txBox="1"/>
            <p:nvPr/>
          </p:nvSpPr>
          <p:spPr>
            <a:xfrm>
              <a:off x="3140548" y="3957549"/>
              <a:ext cx="767732" cy="738664"/>
            </a:xfrm>
            <a:prstGeom prst="rect">
              <a:avLst/>
            </a:prstGeom>
            <a:noFill/>
          </p:spPr>
          <p:txBody>
            <a:bodyPr wrap="none" rtlCol="0" anchor="ctr">
              <a:spAutoFit/>
            </a:bodyPr>
            <a:lstStyle/>
            <a:p>
              <a:r>
                <a:rPr lang="en-US" sz="3000" b="1">
                  <a:solidFill>
                    <a:schemeClr val="bg1"/>
                  </a:solidFill>
                  <a:effectLst>
                    <a:outerShdw blurRad="38100" dist="38100" dir="2700000" algn="tl">
                      <a:srgbClr val="000000">
                        <a:alpha val="43137"/>
                      </a:srgbClr>
                    </a:outerShdw>
                  </a:effectLst>
                </a:rPr>
                <a:t>03</a:t>
              </a:r>
            </a:p>
          </p:txBody>
        </p:sp>
      </p:grpSp>
      <p:grpSp>
        <p:nvGrpSpPr>
          <p:cNvPr id="16" name="Group 15">
            <a:extLst>
              <a:ext uri="{FF2B5EF4-FFF2-40B4-BE49-F238E27FC236}">
                <a16:creationId xmlns:a16="http://schemas.microsoft.com/office/drawing/2014/main" id="{296B301A-3470-669F-BDAF-CAC3E56CA9E6}"/>
              </a:ext>
            </a:extLst>
          </p:cNvPr>
          <p:cNvGrpSpPr/>
          <p:nvPr/>
        </p:nvGrpSpPr>
        <p:grpSpPr>
          <a:xfrm>
            <a:off x="5936961" y="1224581"/>
            <a:ext cx="3581084" cy="884317"/>
            <a:chOff x="5779980" y="1602829"/>
            <a:chExt cx="4774779" cy="1179089"/>
          </a:xfrm>
          <a:solidFill>
            <a:srgbClr val="D9D9D9"/>
          </a:solidFill>
        </p:grpSpPr>
        <p:sp>
          <p:nvSpPr>
            <p:cNvPr id="17" name="Freeform: Shape 16">
              <a:extLst>
                <a:ext uri="{FF2B5EF4-FFF2-40B4-BE49-F238E27FC236}">
                  <a16:creationId xmlns:a16="http://schemas.microsoft.com/office/drawing/2014/main" id="{79469DDF-4040-40FD-14C6-87410CCAB540}"/>
                </a:ext>
              </a:extLst>
            </p:cNvPr>
            <p:cNvSpPr/>
            <p:nvPr/>
          </p:nvSpPr>
          <p:spPr>
            <a:xfrm>
              <a:off x="5859565" y="1701961"/>
              <a:ext cx="980820" cy="980826"/>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8" name="Shape">
              <a:extLst>
                <a:ext uri="{FF2B5EF4-FFF2-40B4-BE49-F238E27FC236}">
                  <a16:creationId xmlns:a16="http://schemas.microsoft.com/office/drawing/2014/main" id="{995590FF-5863-5815-5AAB-2BA44267499F}"/>
                </a:ext>
              </a:extLst>
            </p:cNvPr>
            <p:cNvSpPr/>
            <p:nvPr/>
          </p:nvSpPr>
          <p:spPr>
            <a:xfrm>
              <a:off x="5779980" y="1602829"/>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grp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grpSp>
      <p:grpSp>
        <p:nvGrpSpPr>
          <p:cNvPr id="23" name="Group 22">
            <a:extLst>
              <a:ext uri="{FF2B5EF4-FFF2-40B4-BE49-F238E27FC236}">
                <a16:creationId xmlns:a16="http://schemas.microsoft.com/office/drawing/2014/main" id="{3D6302BE-F464-462F-44CC-60ECC3853A2F}"/>
              </a:ext>
            </a:extLst>
          </p:cNvPr>
          <p:cNvGrpSpPr/>
          <p:nvPr/>
        </p:nvGrpSpPr>
        <p:grpSpPr>
          <a:xfrm>
            <a:off x="5936961" y="2297446"/>
            <a:ext cx="3581084" cy="884317"/>
            <a:chOff x="5779981" y="2877518"/>
            <a:chExt cx="4774779" cy="1179089"/>
          </a:xfrm>
          <a:solidFill>
            <a:srgbClr val="9DC3E6"/>
          </a:solidFill>
        </p:grpSpPr>
        <p:sp>
          <p:nvSpPr>
            <p:cNvPr id="24" name="Freeform: Shape 23">
              <a:extLst>
                <a:ext uri="{FF2B5EF4-FFF2-40B4-BE49-F238E27FC236}">
                  <a16:creationId xmlns:a16="http://schemas.microsoft.com/office/drawing/2014/main" id="{BF9C147F-51C7-FF30-D7E0-EF0A1BFE1C90}"/>
                </a:ext>
              </a:extLst>
            </p:cNvPr>
            <p:cNvSpPr/>
            <p:nvPr/>
          </p:nvSpPr>
          <p:spPr>
            <a:xfrm>
              <a:off x="5859561" y="2976650"/>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7" name="Shape">
              <a:extLst>
                <a:ext uri="{FF2B5EF4-FFF2-40B4-BE49-F238E27FC236}">
                  <a16:creationId xmlns:a16="http://schemas.microsoft.com/office/drawing/2014/main" id="{4F32DA0A-3E78-58FA-A7AA-140CA845FF40}"/>
                </a:ext>
              </a:extLst>
            </p:cNvPr>
            <p:cNvSpPr/>
            <p:nvPr/>
          </p:nvSpPr>
          <p:spPr>
            <a:xfrm>
              <a:off x="5779981" y="287751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rgbClr val="D9D9D9"/>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grpSp>
      <p:sp>
        <p:nvSpPr>
          <p:cNvPr id="32" name="TextBox 31">
            <a:extLst>
              <a:ext uri="{FF2B5EF4-FFF2-40B4-BE49-F238E27FC236}">
                <a16:creationId xmlns:a16="http://schemas.microsoft.com/office/drawing/2014/main" id="{5F33ED0D-1C95-54A5-0C27-90457E854E83}"/>
              </a:ext>
            </a:extLst>
          </p:cNvPr>
          <p:cNvSpPr txBox="1"/>
          <p:nvPr/>
        </p:nvSpPr>
        <p:spPr>
          <a:xfrm>
            <a:off x="6364452" y="4282651"/>
            <a:ext cx="4739582" cy="1015663"/>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sz="2000" noProof="1"/>
              <a:t>Grown within a mission-critical industries</a:t>
            </a:r>
          </a:p>
          <a:p>
            <a:pPr marL="285750" indent="-285750">
              <a:buFont typeface="Arial" panose="020B0604020202020204" pitchFamily="34" charset="0"/>
              <a:buChar char="•"/>
            </a:pPr>
            <a:r>
              <a:rPr lang="en-US" sz="2000" noProof="1"/>
              <a:t>SWAT team culture</a:t>
            </a:r>
          </a:p>
          <a:p>
            <a:pPr marL="285750" indent="-285750">
              <a:buFont typeface="Arial" panose="020B0604020202020204" pitchFamily="34" charset="0"/>
              <a:buChar char="•"/>
            </a:pPr>
            <a:r>
              <a:rPr lang="en-US" sz="2000" noProof="1"/>
              <a:t>Orchestrate complex integrations</a:t>
            </a:r>
          </a:p>
        </p:txBody>
      </p:sp>
      <p:grpSp>
        <p:nvGrpSpPr>
          <p:cNvPr id="33" name="Group 32">
            <a:extLst>
              <a:ext uri="{FF2B5EF4-FFF2-40B4-BE49-F238E27FC236}">
                <a16:creationId xmlns:a16="http://schemas.microsoft.com/office/drawing/2014/main" id="{81E0A182-0815-E60F-83E7-FACC508190A8}"/>
              </a:ext>
            </a:extLst>
          </p:cNvPr>
          <p:cNvGrpSpPr/>
          <p:nvPr/>
        </p:nvGrpSpPr>
        <p:grpSpPr>
          <a:xfrm>
            <a:off x="5936961" y="3381741"/>
            <a:ext cx="3581084" cy="884317"/>
            <a:chOff x="5779981" y="4152208"/>
            <a:chExt cx="4774779" cy="1179089"/>
          </a:xfrm>
          <a:solidFill>
            <a:srgbClr val="D9D9D9"/>
          </a:solidFill>
        </p:grpSpPr>
        <p:sp>
          <p:nvSpPr>
            <p:cNvPr id="34" name="Freeform: Shape 33">
              <a:extLst>
                <a:ext uri="{FF2B5EF4-FFF2-40B4-BE49-F238E27FC236}">
                  <a16:creationId xmlns:a16="http://schemas.microsoft.com/office/drawing/2014/main" id="{947E42BF-8B27-B576-17CC-0F0007851224}"/>
                </a:ext>
              </a:extLst>
            </p:cNvPr>
            <p:cNvSpPr/>
            <p:nvPr/>
          </p:nvSpPr>
          <p:spPr>
            <a:xfrm>
              <a:off x="5859561" y="4251340"/>
              <a:ext cx="980819" cy="980826"/>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5" name="Shape">
              <a:extLst>
                <a:ext uri="{FF2B5EF4-FFF2-40B4-BE49-F238E27FC236}">
                  <a16:creationId xmlns:a16="http://schemas.microsoft.com/office/drawing/2014/main" id="{E8600D77-5C63-58AE-4AB9-3362D7C51E8B}"/>
                </a:ext>
              </a:extLst>
            </p:cNvPr>
            <p:cNvSpPr/>
            <p:nvPr/>
          </p:nvSpPr>
          <p:spPr>
            <a:xfrm>
              <a:off x="5779981" y="415220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rgbClr val="162D54"/>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grpSp>
      <p:sp>
        <p:nvSpPr>
          <p:cNvPr id="15" name="TextBox 14">
            <a:extLst>
              <a:ext uri="{FF2B5EF4-FFF2-40B4-BE49-F238E27FC236}">
                <a16:creationId xmlns:a16="http://schemas.microsoft.com/office/drawing/2014/main" id="{CA8794DD-88BE-16E7-85A5-2E73D048B6E3}"/>
              </a:ext>
            </a:extLst>
          </p:cNvPr>
          <p:cNvSpPr txBox="1"/>
          <p:nvPr/>
        </p:nvSpPr>
        <p:spPr>
          <a:xfrm>
            <a:off x="479258" y="114093"/>
            <a:ext cx="6145465" cy="561051"/>
          </a:xfrm>
          <a:prstGeom prst="rect">
            <a:avLst/>
          </a:prstGeom>
          <a:noFill/>
        </p:spPr>
        <p:txBody>
          <a:bodyPr wrap="none" rtlCol="0">
            <a:spAutoFit/>
          </a:bodyPr>
          <a:lstStyle/>
          <a:p>
            <a:r>
              <a:rPr lang="en-US" sz="3046" b="1">
                <a:solidFill>
                  <a:srgbClr val="0070C0"/>
                </a:solidFill>
                <a:latin typeface="Segoe UI" panose="020B0502040204020203" pitchFamily="34" charset="0"/>
                <a:cs typeface="Segoe UI" panose="020B0502040204020203" pitchFamily="34" charset="0"/>
              </a:rPr>
              <a:t>Leading Point Managed Services</a:t>
            </a:r>
          </a:p>
        </p:txBody>
      </p:sp>
      <p:sp>
        <p:nvSpPr>
          <p:cNvPr id="43" name="Freeform 10">
            <a:extLst>
              <a:ext uri="{FF2B5EF4-FFF2-40B4-BE49-F238E27FC236}">
                <a16:creationId xmlns:a16="http://schemas.microsoft.com/office/drawing/2014/main" id="{C09B162B-A798-74D9-8BD3-4B4033321935}"/>
              </a:ext>
            </a:extLst>
          </p:cNvPr>
          <p:cNvSpPr>
            <a:spLocks noEditPoints="1"/>
          </p:cNvSpPr>
          <p:nvPr/>
        </p:nvSpPr>
        <p:spPr bwMode="auto">
          <a:xfrm>
            <a:off x="6128945" y="1411047"/>
            <a:ext cx="457200" cy="457200"/>
          </a:xfrm>
          <a:custGeom>
            <a:avLst/>
            <a:gdLst>
              <a:gd name="T0" fmla="*/ 0 w 219"/>
              <a:gd name="T1" fmla="*/ 2147483646 h 191"/>
              <a:gd name="T2" fmla="*/ 2147483646 w 219"/>
              <a:gd name="T3" fmla="*/ 2147483646 h 191"/>
              <a:gd name="T4" fmla="*/ 2147483646 w 219"/>
              <a:gd name="T5" fmla="*/ 2147483646 h 191"/>
              <a:gd name="T6" fmla="*/ 2147483646 w 219"/>
              <a:gd name="T7" fmla="*/ 2147483646 h 191"/>
              <a:gd name="T8" fmla="*/ 2147483646 w 219"/>
              <a:gd name="T9" fmla="*/ 2147483646 h 191"/>
              <a:gd name="T10" fmla="*/ 0 w 219"/>
              <a:gd name="T11" fmla="*/ 2147483646 h 191"/>
              <a:gd name="T12" fmla="*/ 2147483646 w 219"/>
              <a:gd name="T13" fmla="*/ 0 h 191"/>
              <a:gd name="T14" fmla="*/ 2147483646 w 219"/>
              <a:gd name="T15" fmla="*/ 2147483646 h 191"/>
              <a:gd name="T16" fmla="*/ 2147483646 w 219"/>
              <a:gd name="T17" fmla="*/ 2147483646 h 191"/>
              <a:gd name="T18" fmla="*/ 2147483646 w 219"/>
              <a:gd name="T19" fmla="*/ 0 h 191"/>
              <a:gd name="T20" fmla="*/ 2147483646 w 219"/>
              <a:gd name="T21" fmla="*/ 2147483646 h 191"/>
              <a:gd name="T22" fmla="*/ 2147483646 w 219"/>
              <a:gd name="T23" fmla="*/ 2147483646 h 191"/>
              <a:gd name="T24" fmla="*/ 2147483646 w 219"/>
              <a:gd name="T25" fmla="*/ 2147483646 h 191"/>
              <a:gd name="T26" fmla="*/ 2147483646 w 219"/>
              <a:gd name="T27" fmla="*/ 2147483646 h 1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9" h="191">
                <a:moveTo>
                  <a:pt x="0" y="145"/>
                </a:moveTo>
                <a:cubicBezTo>
                  <a:pt x="0" y="145"/>
                  <a:pt x="13" y="191"/>
                  <a:pt x="48" y="191"/>
                </a:cubicBezTo>
                <a:cubicBezTo>
                  <a:pt x="83" y="191"/>
                  <a:pt x="101" y="191"/>
                  <a:pt x="145" y="191"/>
                </a:cubicBezTo>
                <a:cubicBezTo>
                  <a:pt x="188" y="191"/>
                  <a:pt x="216" y="150"/>
                  <a:pt x="217" y="146"/>
                </a:cubicBezTo>
                <a:cubicBezTo>
                  <a:pt x="219" y="141"/>
                  <a:pt x="217" y="145"/>
                  <a:pt x="217" y="145"/>
                </a:cubicBezTo>
                <a:cubicBezTo>
                  <a:pt x="0" y="145"/>
                  <a:pt x="0" y="145"/>
                  <a:pt x="0" y="145"/>
                </a:cubicBezTo>
                <a:close/>
                <a:moveTo>
                  <a:pt x="112" y="0"/>
                </a:moveTo>
                <a:cubicBezTo>
                  <a:pt x="113" y="135"/>
                  <a:pt x="113" y="135"/>
                  <a:pt x="113" y="135"/>
                </a:cubicBezTo>
                <a:cubicBezTo>
                  <a:pt x="21" y="135"/>
                  <a:pt x="21" y="135"/>
                  <a:pt x="21" y="135"/>
                </a:cubicBezTo>
                <a:cubicBezTo>
                  <a:pt x="69" y="108"/>
                  <a:pt x="95" y="59"/>
                  <a:pt x="112" y="0"/>
                </a:cubicBezTo>
                <a:close/>
                <a:moveTo>
                  <a:pt x="124" y="28"/>
                </a:moveTo>
                <a:cubicBezTo>
                  <a:pt x="124" y="135"/>
                  <a:pt x="124" y="135"/>
                  <a:pt x="124" y="135"/>
                </a:cubicBezTo>
                <a:cubicBezTo>
                  <a:pt x="178" y="135"/>
                  <a:pt x="178" y="135"/>
                  <a:pt x="178" y="135"/>
                </a:cubicBezTo>
                <a:cubicBezTo>
                  <a:pt x="149" y="114"/>
                  <a:pt x="134" y="74"/>
                  <a:pt x="124" y="28"/>
                </a:cubicBezTo>
                <a:close/>
              </a:path>
            </a:pathLst>
          </a:custGeom>
          <a:solidFill>
            <a:srgbClr val="D9D9D9"/>
          </a:solidFill>
          <a:ln>
            <a:noFill/>
          </a:ln>
        </p:spPr>
        <p:txBody>
          <a:bodyPr/>
          <a:lstStyle/>
          <a:p>
            <a:endParaRPr lang="en-US"/>
          </a:p>
        </p:txBody>
      </p:sp>
      <p:sp>
        <p:nvSpPr>
          <p:cNvPr id="48" name="Freeform 157">
            <a:extLst>
              <a:ext uri="{FF2B5EF4-FFF2-40B4-BE49-F238E27FC236}">
                <a16:creationId xmlns:a16="http://schemas.microsoft.com/office/drawing/2014/main" id="{57B00D55-A972-DDA8-D2D4-48FCE36C3C41}"/>
              </a:ext>
            </a:extLst>
          </p:cNvPr>
          <p:cNvSpPr>
            <a:spLocks noChangeArrowheads="1"/>
          </p:cNvSpPr>
          <p:nvPr/>
        </p:nvSpPr>
        <p:spPr bwMode="auto">
          <a:xfrm>
            <a:off x="6128293" y="2508969"/>
            <a:ext cx="457200" cy="457200"/>
          </a:xfrm>
          <a:custGeom>
            <a:avLst/>
            <a:gdLst>
              <a:gd name="T0" fmla="*/ 309 w 634"/>
              <a:gd name="T1" fmla="*/ 88 h 619"/>
              <a:gd name="T2" fmla="*/ 309 w 634"/>
              <a:gd name="T3" fmla="*/ 88 h 619"/>
              <a:gd name="T4" fmla="*/ 176 w 634"/>
              <a:gd name="T5" fmla="*/ 235 h 619"/>
              <a:gd name="T6" fmla="*/ 309 w 634"/>
              <a:gd name="T7" fmla="*/ 367 h 619"/>
              <a:gd name="T8" fmla="*/ 456 w 634"/>
              <a:gd name="T9" fmla="*/ 235 h 619"/>
              <a:gd name="T10" fmla="*/ 309 w 634"/>
              <a:gd name="T11" fmla="*/ 88 h 619"/>
              <a:gd name="T12" fmla="*/ 309 w 634"/>
              <a:gd name="T13" fmla="*/ 323 h 619"/>
              <a:gd name="T14" fmla="*/ 309 w 634"/>
              <a:gd name="T15" fmla="*/ 323 h 619"/>
              <a:gd name="T16" fmla="*/ 221 w 634"/>
              <a:gd name="T17" fmla="*/ 235 h 619"/>
              <a:gd name="T18" fmla="*/ 309 w 634"/>
              <a:gd name="T19" fmla="*/ 132 h 619"/>
              <a:gd name="T20" fmla="*/ 412 w 634"/>
              <a:gd name="T21" fmla="*/ 235 h 619"/>
              <a:gd name="T22" fmla="*/ 309 w 634"/>
              <a:gd name="T23" fmla="*/ 323 h 619"/>
              <a:gd name="T24" fmla="*/ 530 w 634"/>
              <a:gd name="T25" fmla="*/ 338 h 619"/>
              <a:gd name="T26" fmla="*/ 530 w 634"/>
              <a:gd name="T27" fmla="*/ 338 h 619"/>
              <a:gd name="T28" fmla="*/ 559 w 634"/>
              <a:gd name="T29" fmla="*/ 235 h 619"/>
              <a:gd name="T30" fmla="*/ 309 w 634"/>
              <a:gd name="T31" fmla="*/ 0 h 619"/>
              <a:gd name="T32" fmla="*/ 73 w 634"/>
              <a:gd name="T33" fmla="*/ 235 h 619"/>
              <a:gd name="T34" fmla="*/ 103 w 634"/>
              <a:gd name="T35" fmla="*/ 338 h 619"/>
              <a:gd name="T36" fmla="*/ 0 w 634"/>
              <a:gd name="T37" fmla="*/ 500 h 619"/>
              <a:gd name="T38" fmla="*/ 117 w 634"/>
              <a:gd name="T39" fmla="*/ 530 h 619"/>
              <a:gd name="T40" fmla="*/ 206 w 634"/>
              <a:gd name="T41" fmla="*/ 618 h 619"/>
              <a:gd name="T42" fmla="*/ 294 w 634"/>
              <a:gd name="T43" fmla="*/ 471 h 619"/>
              <a:gd name="T44" fmla="*/ 309 w 634"/>
              <a:gd name="T45" fmla="*/ 471 h 619"/>
              <a:gd name="T46" fmla="*/ 324 w 634"/>
              <a:gd name="T47" fmla="*/ 471 h 619"/>
              <a:gd name="T48" fmla="*/ 412 w 634"/>
              <a:gd name="T49" fmla="*/ 618 h 619"/>
              <a:gd name="T50" fmla="*/ 500 w 634"/>
              <a:gd name="T51" fmla="*/ 530 h 619"/>
              <a:gd name="T52" fmla="*/ 633 w 634"/>
              <a:gd name="T53" fmla="*/ 500 h 619"/>
              <a:gd name="T54" fmla="*/ 530 w 634"/>
              <a:gd name="T55" fmla="*/ 338 h 619"/>
              <a:gd name="T56" fmla="*/ 206 w 634"/>
              <a:gd name="T57" fmla="*/ 544 h 619"/>
              <a:gd name="T58" fmla="*/ 206 w 634"/>
              <a:gd name="T59" fmla="*/ 544 h 619"/>
              <a:gd name="T60" fmla="*/ 147 w 634"/>
              <a:gd name="T61" fmla="*/ 500 h 619"/>
              <a:gd name="T62" fmla="*/ 58 w 634"/>
              <a:gd name="T63" fmla="*/ 471 h 619"/>
              <a:gd name="T64" fmla="*/ 117 w 634"/>
              <a:gd name="T65" fmla="*/ 382 h 619"/>
              <a:gd name="T66" fmla="*/ 250 w 634"/>
              <a:gd name="T67" fmla="*/ 456 h 619"/>
              <a:gd name="T68" fmla="*/ 206 w 634"/>
              <a:gd name="T69" fmla="*/ 544 h 619"/>
              <a:gd name="T70" fmla="*/ 309 w 634"/>
              <a:gd name="T71" fmla="*/ 426 h 619"/>
              <a:gd name="T72" fmla="*/ 309 w 634"/>
              <a:gd name="T73" fmla="*/ 426 h 619"/>
              <a:gd name="T74" fmla="*/ 117 w 634"/>
              <a:gd name="T75" fmla="*/ 235 h 619"/>
              <a:gd name="T76" fmla="*/ 309 w 634"/>
              <a:gd name="T77" fmla="*/ 29 h 619"/>
              <a:gd name="T78" fmla="*/ 515 w 634"/>
              <a:gd name="T79" fmla="*/ 235 h 619"/>
              <a:gd name="T80" fmla="*/ 309 w 634"/>
              <a:gd name="T81" fmla="*/ 426 h 619"/>
              <a:gd name="T82" fmla="*/ 485 w 634"/>
              <a:gd name="T83" fmla="*/ 500 h 619"/>
              <a:gd name="T84" fmla="*/ 485 w 634"/>
              <a:gd name="T85" fmla="*/ 500 h 619"/>
              <a:gd name="T86" fmla="*/ 426 w 634"/>
              <a:gd name="T87" fmla="*/ 544 h 619"/>
              <a:gd name="T88" fmla="*/ 368 w 634"/>
              <a:gd name="T89" fmla="*/ 456 h 619"/>
              <a:gd name="T90" fmla="*/ 500 w 634"/>
              <a:gd name="T91" fmla="*/ 382 h 619"/>
              <a:gd name="T92" fmla="*/ 559 w 634"/>
              <a:gd name="T93" fmla="*/ 471 h 619"/>
              <a:gd name="T94" fmla="*/ 485 w 634"/>
              <a:gd name="T95" fmla="*/ 50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4" h="619">
                <a:moveTo>
                  <a:pt x="309" y="88"/>
                </a:moveTo>
                <a:lnTo>
                  <a:pt x="309" y="88"/>
                </a:lnTo>
                <a:cubicBezTo>
                  <a:pt x="235" y="88"/>
                  <a:pt x="176" y="162"/>
                  <a:pt x="176" y="235"/>
                </a:cubicBezTo>
                <a:cubicBezTo>
                  <a:pt x="176" y="309"/>
                  <a:pt x="235" y="367"/>
                  <a:pt x="309" y="367"/>
                </a:cubicBezTo>
                <a:cubicBezTo>
                  <a:pt x="383" y="367"/>
                  <a:pt x="456" y="309"/>
                  <a:pt x="456" y="235"/>
                </a:cubicBezTo>
                <a:cubicBezTo>
                  <a:pt x="456" y="162"/>
                  <a:pt x="383" y="88"/>
                  <a:pt x="309" y="88"/>
                </a:cubicBezTo>
                <a:close/>
                <a:moveTo>
                  <a:pt x="309" y="323"/>
                </a:moveTo>
                <a:lnTo>
                  <a:pt x="309" y="323"/>
                </a:lnTo>
                <a:cubicBezTo>
                  <a:pt x="265" y="323"/>
                  <a:pt x="221" y="279"/>
                  <a:pt x="221" y="235"/>
                </a:cubicBezTo>
                <a:cubicBezTo>
                  <a:pt x="221" y="176"/>
                  <a:pt x="265" y="132"/>
                  <a:pt x="309" y="132"/>
                </a:cubicBezTo>
                <a:cubicBezTo>
                  <a:pt x="368" y="132"/>
                  <a:pt x="412" y="176"/>
                  <a:pt x="412" y="235"/>
                </a:cubicBezTo>
                <a:cubicBezTo>
                  <a:pt x="412" y="279"/>
                  <a:pt x="368" y="323"/>
                  <a:pt x="309" y="323"/>
                </a:cubicBezTo>
                <a:close/>
                <a:moveTo>
                  <a:pt x="530" y="338"/>
                </a:moveTo>
                <a:lnTo>
                  <a:pt x="530" y="338"/>
                </a:lnTo>
                <a:cubicBezTo>
                  <a:pt x="544" y="309"/>
                  <a:pt x="559" y="264"/>
                  <a:pt x="559" y="235"/>
                </a:cubicBezTo>
                <a:cubicBezTo>
                  <a:pt x="559" y="103"/>
                  <a:pt x="441" y="0"/>
                  <a:pt x="309" y="0"/>
                </a:cubicBezTo>
                <a:cubicBezTo>
                  <a:pt x="176" y="0"/>
                  <a:pt x="73" y="103"/>
                  <a:pt x="73" y="235"/>
                </a:cubicBezTo>
                <a:cubicBezTo>
                  <a:pt x="73" y="264"/>
                  <a:pt x="88" y="309"/>
                  <a:pt x="103" y="338"/>
                </a:cubicBezTo>
                <a:cubicBezTo>
                  <a:pt x="0" y="500"/>
                  <a:pt x="0" y="500"/>
                  <a:pt x="0" y="500"/>
                </a:cubicBezTo>
                <a:cubicBezTo>
                  <a:pt x="0" y="500"/>
                  <a:pt x="58" y="515"/>
                  <a:pt x="117" y="530"/>
                </a:cubicBezTo>
                <a:cubicBezTo>
                  <a:pt x="162" y="574"/>
                  <a:pt x="206" y="618"/>
                  <a:pt x="206" y="618"/>
                </a:cubicBezTo>
                <a:cubicBezTo>
                  <a:pt x="294" y="471"/>
                  <a:pt x="294" y="471"/>
                  <a:pt x="294" y="471"/>
                </a:cubicBezTo>
                <a:cubicBezTo>
                  <a:pt x="309" y="471"/>
                  <a:pt x="309" y="471"/>
                  <a:pt x="309" y="471"/>
                </a:cubicBezTo>
                <a:cubicBezTo>
                  <a:pt x="324" y="471"/>
                  <a:pt x="324" y="471"/>
                  <a:pt x="324" y="471"/>
                </a:cubicBezTo>
                <a:cubicBezTo>
                  <a:pt x="412" y="618"/>
                  <a:pt x="412" y="618"/>
                  <a:pt x="412" y="618"/>
                </a:cubicBezTo>
                <a:cubicBezTo>
                  <a:pt x="412" y="618"/>
                  <a:pt x="456" y="574"/>
                  <a:pt x="500" y="530"/>
                </a:cubicBezTo>
                <a:cubicBezTo>
                  <a:pt x="559" y="515"/>
                  <a:pt x="633" y="500"/>
                  <a:pt x="633" y="500"/>
                </a:cubicBezTo>
                <a:lnTo>
                  <a:pt x="530" y="338"/>
                </a:lnTo>
                <a:close/>
                <a:moveTo>
                  <a:pt x="206" y="544"/>
                </a:moveTo>
                <a:lnTo>
                  <a:pt x="206" y="544"/>
                </a:lnTo>
                <a:cubicBezTo>
                  <a:pt x="206" y="544"/>
                  <a:pt x="176" y="530"/>
                  <a:pt x="147" y="500"/>
                </a:cubicBezTo>
                <a:cubicBezTo>
                  <a:pt x="103" y="485"/>
                  <a:pt x="58" y="471"/>
                  <a:pt x="58" y="471"/>
                </a:cubicBezTo>
                <a:cubicBezTo>
                  <a:pt x="117" y="382"/>
                  <a:pt x="117" y="382"/>
                  <a:pt x="117" y="382"/>
                </a:cubicBezTo>
                <a:cubicBezTo>
                  <a:pt x="147" y="412"/>
                  <a:pt x="206" y="456"/>
                  <a:pt x="250" y="456"/>
                </a:cubicBezTo>
                <a:lnTo>
                  <a:pt x="206" y="544"/>
                </a:lnTo>
                <a:close/>
                <a:moveTo>
                  <a:pt x="309" y="426"/>
                </a:moveTo>
                <a:lnTo>
                  <a:pt x="309" y="426"/>
                </a:lnTo>
                <a:cubicBezTo>
                  <a:pt x="206" y="426"/>
                  <a:pt x="117" y="338"/>
                  <a:pt x="117" y="235"/>
                </a:cubicBezTo>
                <a:cubicBezTo>
                  <a:pt x="117" y="117"/>
                  <a:pt x="206" y="29"/>
                  <a:pt x="309" y="29"/>
                </a:cubicBezTo>
                <a:cubicBezTo>
                  <a:pt x="426" y="29"/>
                  <a:pt x="515" y="117"/>
                  <a:pt x="515" y="235"/>
                </a:cubicBezTo>
                <a:cubicBezTo>
                  <a:pt x="515" y="338"/>
                  <a:pt x="426" y="426"/>
                  <a:pt x="309" y="426"/>
                </a:cubicBezTo>
                <a:close/>
                <a:moveTo>
                  <a:pt x="485" y="500"/>
                </a:moveTo>
                <a:lnTo>
                  <a:pt x="485" y="500"/>
                </a:lnTo>
                <a:cubicBezTo>
                  <a:pt x="456" y="530"/>
                  <a:pt x="426" y="544"/>
                  <a:pt x="426" y="544"/>
                </a:cubicBezTo>
                <a:cubicBezTo>
                  <a:pt x="368" y="456"/>
                  <a:pt x="368" y="456"/>
                  <a:pt x="368" y="456"/>
                </a:cubicBezTo>
                <a:cubicBezTo>
                  <a:pt x="426" y="456"/>
                  <a:pt x="471" y="412"/>
                  <a:pt x="500" y="382"/>
                </a:cubicBezTo>
                <a:cubicBezTo>
                  <a:pt x="559" y="471"/>
                  <a:pt x="559" y="471"/>
                  <a:pt x="559" y="471"/>
                </a:cubicBezTo>
                <a:cubicBezTo>
                  <a:pt x="559" y="471"/>
                  <a:pt x="530" y="485"/>
                  <a:pt x="485" y="500"/>
                </a:cubicBezTo>
                <a:close/>
              </a:path>
            </a:pathLst>
          </a:custGeom>
          <a:solidFill>
            <a:srgbClr val="D9D9D9"/>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a:latin typeface="+mn-lt"/>
              <a:ea typeface="+mn-ea"/>
            </a:endParaRPr>
          </a:p>
        </p:txBody>
      </p:sp>
      <p:sp>
        <p:nvSpPr>
          <p:cNvPr id="49" name="Freeform 123">
            <a:extLst>
              <a:ext uri="{FF2B5EF4-FFF2-40B4-BE49-F238E27FC236}">
                <a16:creationId xmlns:a16="http://schemas.microsoft.com/office/drawing/2014/main" id="{BB801556-1B9F-04EA-1D0C-A9E161BCAD71}"/>
              </a:ext>
            </a:extLst>
          </p:cNvPr>
          <p:cNvSpPr>
            <a:spLocks noChangeArrowheads="1"/>
          </p:cNvSpPr>
          <p:nvPr/>
        </p:nvSpPr>
        <p:spPr bwMode="auto">
          <a:xfrm>
            <a:off x="6128293" y="3606144"/>
            <a:ext cx="457200" cy="457200"/>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rgbClr val="3B3838"/>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sp>
        <p:nvSpPr>
          <p:cNvPr id="2" name="TextBox 1">
            <a:extLst>
              <a:ext uri="{FF2B5EF4-FFF2-40B4-BE49-F238E27FC236}">
                <a16:creationId xmlns:a16="http://schemas.microsoft.com/office/drawing/2014/main" id="{CFA7B5DA-98EC-BFB6-5552-C73861548371}"/>
              </a:ext>
            </a:extLst>
          </p:cNvPr>
          <p:cNvSpPr txBox="1"/>
          <p:nvPr/>
        </p:nvSpPr>
        <p:spPr>
          <a:xfrm>
            <a:off x="6821276" y="1493230"/>
            <a:ext cx="2486160" cy="338554"/>
          </a:xfrm>
          <a:prstGeom prst="rect">
            <a:avLst/>
          </a:prstGeom>
          <a:noFill/>
        </p:spPr>
        <p:txBody>
          <a:bodyPr wrap="square" lIns="0" rIns="0" rtlCol="0" anchor="b">
            <a:spAutoFit/>
          </a:bodyPr>
          <a:lstStyle/>
          <a:p>
            <a:pPr algn="ctr"/>
            <a:r>
              <a:rPr lang="en-US" sz="1600" b="1" noProof="1">
                <a:solidFill>
                  <a:schemeClr val="bg1">
                    <a:lumMod val="50000"/>
                  </a:schemeClr>
                </a:solidFill>
              </a:rPr>
              <a:t>Same-boat business model</a:t>
            </a:r>
          </a:p>
        </p:txBody>
      </p:sp>
      <p:sp>
        <p:nvSpPr>
          <p:cNvPr id="19" name="TextBox 18">
            <a:extLst>
              <a:ext uri="{FF2B5EF4-FFF2-40B4-BE49-F238E27FC236}">
                <a16:creationId xmlns:a16="http://schemas.microsoft.com/office/drawing/2014/main" id="{E5266E17-3F6F-51B6-3524-BC2E8482FFE2}"/>
              </a:ext>
            </a:extLst>
          </p:cNvPr>
          <p:cNvSpPr txBox="1"/>
          <p:nvPr/>
        </p:nvSpPr>
        <p:spPr>
          <a:xfrm>
            <a:off x="6424685" y="2477131"/>
            <a:ext cx="2963536" cy="584775"/>
          </a:xfrm>
          <a:prstGeom prst="rect">
            <a:avLst/>
          </a:prstGeom>
          <a:noFill/>
        </p:spPr>
        <p:txBody>
          <a:bodyPr wrap="square" lIns="0" rIns="0" rtlCol="0" anchor="b">
            <a:spAutoFit/>
          </a:bodyPr>
          <a:lstStyle/>
          <a:p>
            <a:pPr algn="ctr"/>
            <a:r>
              <a:rPr lang="en-US" sz="1600" b="1" noProof="1">
                <a:solidFill>
                  <a:schemeClr val="bg1">
                    <a:lumMod val="50000"/>
                  </a:schemeClr>
                </a:solidFill>
              </a:rPr>
              <a:t>Leading Point Triple Es Methodology</a:t>
            </a:r>
          </a:p>
        </p:txBody>
      </p:sp>
      <p:sp>
        <p:nvSpPr>
          <p:cNvPr id="20" name="TextBox 19">
            <a:extLst>
              <a:ext uri="{FF2B5EF4-FFF2-40B4-BE49-F238E27FC236}">
                <a16:creationId xmlns:a16="http://schemas.microsoft.com/office/drawing/2014/main" id="{92B1A206-85C1-C93D-3E1E-90BAC9E7A8F3}"/>
              </a:ext>
            </a:extLst>
          </p:cNvPr>
          <p:cNvSpPr txBox="1"/>
          <p:nvPr/>
        </p:nvSpPr>
        <p:spPr>
          <a:xfrm>
            <a:off x="6952679" y="3660056"/>
            <a:ext cx="2107877" cy="338554"/>
          </a:xfrm>
          <a:prstGeom prst="rect">
            <a:avLst/>
          </a:prstGeom>
          <a:noFill/>
        </p:spPr>
        <p:txBody>
          <a:bodyPr wrap="square" lIns="0" rIns="0" rtlCol="0" anchor="b">
            <a:spAutoFit/>
          </a:bodyPr>
          <a:lstStyle/>
          <a:p>
            <a:r>
              <a:rPr lang="en-US" sz="1600" b="1" noProof="1">
                <a:solidFill>
                  <a:schemeClr val="bg1"/>
                </a:solidFill>
              </a:rPr>
              <a:t>The Mission-Critical DNA </a:t>
            </a:r>
          </a:p>
        </p:txBody>
      </p:sp>
    </p:spTree>
    <p:extLst>
      <p:ext uri="{BB962C8B-B14F-4D97-AF65-F5344CB8AC3E}">
        <p14:creationId xmlns:p14="http://schemas.microsoft.com/office/powerpoint/2010/main" val="977633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14" name="TextBox 13">
            <a:extLst>
              <a:ext uri="{FF2B5EF4-FFF2-40B4-BE49-F238E27FC236}">
                <a16:creationId xmlns:a16="http://schemas.microsoft.com/office/drawing/2014/main" id="{396AA65D-D4E8-85F5-7A5C-126C6BDC466F}"/>
              </a:ext>
            </a:extLst>
          </p:cNvPr>
          <p:cNvSpPr txBox="1"/>
          <p:nvPr/>
        </p:nvSpPr>
        <p:spPr>
          <a:xfrm>
            <a:off x="4741376" y="1021591"/>
            <a:ext cx="4668953" cy="461647"/>
          </a:xfrm>
          <a:prstGeom prst="rect">
            <a:avLst/>
          </a:prstGeom>
          <a:noFill/>
        </p:spPr>
        <p:txBody>
          <a:bodyPr wrap="square" lIns="91422" tIns="45711" rIns="91422" bIns="45711" rtlCol="0">
            <a:spAutoFit/>
          </a:bodyPr>
          <a:lstStyle/>
          <a:p>
            <a:pPr algn="ctr"/>
            <a:r>
              <a:rPr lang="en-US" sz="2400" b="1">
                <a:solidFill>
                  <a:srgbClr val="152D54"/>
                </a:solidFill>
                <a:latin typeface="Segoe UI" panose="020B0502040204020203" pitchFamily="34" charset="0"/>
                <a:cs typeface="Segoe UI" panose="020B0502040204020203" pitchFamily="34" charset="0"/>
              </a:rPr>
              <a:t>Telecom Business Consultancy</a:t>
            </a:r>
          </a:p>
        </p:txBody>
      </p:sp>
      <p:sp>
        <p:nvSpPr>
          <p:cNvPr id="15" name="TextBox 14">
            <a:extLst>
              <a:ext uri="{FF2B5EF4-FFF2-40B4-BE49-F238E27FC236}">
                <a16:creationId xmlns:a16="http://schemas.microsoft.com/office/drawing/2014/main" id="{12B5A9E4-FE9C-9975-670D-7E6C74683777}"/>
              </a:ext>
            </a:extLst>
          </p:cNvPr>
          <p:cNvSpPr txBox="1"/>
          <p:nvPr/>
        </p:nvSpPr>
        <p:spPr>
          <a:xfrm>
            <a:off x="5926210" y="3475067"/>
            <a:ext cx="3069279" cy="461647"/>
          </a:xfrm>
          <a:prstGeom prst="rect">
            <a:avLst/>
          </a:prstGeom>
          <a:noFill/>
        </p:spPr>
        <p:txBody>
          <a:bodyPr wrap="square" lIns="91422" tIns="45711" rIns="91422" bIns="45711" rtlCol="0">
            <a:spAutoFit/>
          </a:bodyPr>
          <a:lstStyle/>
          <a:p>
            <a:pPr algn="ctr"/>
            <a:r>
              <a:rPr lang="en-US" sz="2400" b="1">
                <a:solidFill>
                  <a:srgbClr val="152D54"/>
                </a:solidFill>
                <a:latin typeface="Segoe UI" panose="020B0502040204020203" pitchFamily="34" charset="0"/>
                <a:cs typeface="Segoe UI" panose="020B0502040204020203" pitchFamily="34" charset="0"/>
              </a:rPr>
              <a:t>Product experience</a:t>
            </a:r>
          </a:p>
        </p:txBody>
      </p:sp>
      <p:sp>
        <p:nvSpPr>
          <p:cNvPr id="16" name="TextBox 15">
            <a:extLst>
              <a:ext uri="{FF2B5EF4-FFF2-40B4-BE49-F238E27FC236}">
                <a16:creationId xmlns:a16="http://schemas.microsoft.com/office/drawing/2014/main" id="{AB1CDE2F-F396-3AA6-9A80-6FB8FAE0EDC7}"/>
              </a:ext>
            </a:extLst>
          </p:cNvPr>
          <p:cNvSpPr txBox="1"/>
          <p:nvPr/>
        </p:nvSpPr>
        <p:spPr>
          <a:xfrm>
            <a:off x="5532882" y="4758204"/>
            <a:ext cx="3349674" cy="461647"/>
          </a:xfrm>
          <a:prstGeom prst="rect">
            <a:avLst/>
          </a:prstGeom>
          <a:noFill/>
        </p:spPr>
        <p:txBody>
          <a:bodyPr wrap="square" lIns="91422" tIns="45711" rIns="91422" bIns="45711" rtlCol="0">
            <a:spAutoFit/>
          </a:bodyPr>
          <a:lstStyle/>
          <a:p>
            <a:pPr algn="ctr"/>
            <a:r>
              <a:rPr lang="en-US" sz="2400" b="1">
                <a:solidFill>
                  <a:srgbClr val="152D54"/>
                </a:solidFill>
                <a:latin typeface="Segoe UI" panose="020B0502040204020203" pitchFamily="34" charset="0"/>
                <a:cs typeface="Segoe UI" panose="020B0502040204020203" pitchFamily="34" charset="0"/>
              </a:rPr>
              <a:t>Analytics and Insights</a:t>
            </a:r>
          </a:p>
        </p:txBody>
      </p:sp>
      <p:sp>
        <p:nvSpPr>
          <p:cNvPr id="17" name="TextBox 16">
            <a:extLst>
              <a:ext uri="{FF2B5EF4-FFF2-40B4-BE49-F238E27FC236}">
                <a16:creationId xmlns:a16="http://schemas.microsoft.com/office/drawing/2014/main" id="{791D84DF-5081-2F4A-E63D-4F04000E7BAD}"/>
              </a:ext>
            </a:extLst>
          </p:cNvPr>
          <p:cNvSpPr txBox="1"/>
          <p:nvPr/>
        </p:nvSpPr>
        <p:spPr>
          <a:xfrm>
            <a:off x="5491759" y="2182957"/>
            <a:ext cx="4463490" cy="461647"/>
          </a:xfrm>
          <a:prstGeom prst="rect">
            <a:avLst/>
          </a:prstGeom>
          <a:noFill/>
        </p:spPr>
        <p:txBody>
          <a:bodyPr wrap="square" lIns="91422" tIns="45711" rIns="91422" bIns="45711" rtlCol="0">
            <a:spAutoFit/>
          </a:bodyPr>
          <a:lstStyle/>
          <a:p>
            <a:pPr algn="ctr"/>
            <a:r>
              <a:rPr lang="en-US" sz="2400" b="1">
                <a:solidFill>
                  <a:srgbClr val="152D54"/>
                </a:solidFill>
                <a:latin typeface="Segoe UI" panose="020B0502040204020203" pitchFamily="34" charset="0"/>
                <a:cs typeface="Segoe UI" panose="020B0502040204020203" pitchFamily="34" charset="0"/>
              </a:rPr>
              <a:t>Business testing automation</a:t>
            </a:r>
          </a:p>
        </p:txBody>
      </p:sp>
      <p:sp>
        <p:nvSpPr>
          <p:cNvPr id="19" name="Footer Placeholder 6">
            <a:extLst>
              <a:ext uri="{FF2B5EF4-FFF2-40B4-BE49-F238E27FC236}">
                <a16:creationId xmlns:a16="http://schemas.microsoft.com/office/drawing/2014/main" id="{2E90CA6F-C79C-E48F-03A3-55A58042D76C}"/>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sp>
        <p:nvSpPr>
          <p:cNvPr id="4" name="TextBox 3">
            <a:extLst>
              <a:ext uri="{FF2B5EF4-FFF2-40B4-BE49-F238E27FC236}">
                <a16:creationId xmlns:a16="http://schemas.microsoft.com/office/drawing/2014/main" id="{28DB8F19-22BD-3DF9-25F3-67C3412928FF}"/>
              </a:ext>
            </a:extLst>
          </p:cNvPr>
          <p:cNvSpPr txBox="1"/>
          <p:nvPr/>
        </p:nvSpPr>
        <p:spPr>
          <a:xfrm>
            <a:off x="479258" y="114093"/>
            <a:ext cx="4354334" cy="561051"/>
          </a:xfrm>
          <a:prstGeom prst="rect">
            <a:avLst/>
          </a:prstGeom>
          <a:noFill/>
        </p:spPr>
        <p:txBody>
          <a:bodyPr wrap="none" rtlCol="0">
            <a:spAutoFit/>
          </a:bodyPr>
          <a:lstStyle/>
          <a:p>
            <a:r>
              <a:rPr lang="en-US" sz="3046" b="1">
                <a:solidFill>
                  <a:srgbClr val="0070C0"/>
                </a:solidFill>
                <a:latin typeface="Segoe UI" panose="020B0502040204020203" pitchFamily="34" charset="0"/>
                <a:cs typeface="Segoe UI" panose="020B0502040204020203" pitchFamily="34" charset="0"/>
              </a:rPr>
              <a:t>Managed Services VAS</a:t>
            </a:r>
          </a:p>
        </p:txBody>
      </p:sp>
      <p:sp>
        <p:nvSpPr>
          <p:cNvPr id="22" name="Title 5">
            <a:extLst>
              <a:ext uri="{FF2B5EF4-FFF2-40B4-BE49-F238E27FC236}">
                <a16:creationId xmlns:a16="http://schemas.microsoft.com/office/drawing/2014/main" id="{A2728055-B49E-2235-D258-627E85F68AC7}"/>
              </a:ext>
            </a:extLst>
          </p:cNvPr>
          <p:cNvSpPr txBox="1">
            <a:spLocks/>
          </p:cNvSpPr>
          <p:nvPr/>
        </p:nvSpPr>
        <p:spPr>
          <a:xfrm rot="16200000">
            <a:off x="391375" y="3179884"/>
            <a:ext cx="4583652" cy="994172"/>
          </a:xfrm>
          <a:prstGeom prst="rect">
            <a:avLst/>
          </a:prstGeom>
        </p:spPr>
        <p:txBody>
          <a:bodyPr anchor="ctr">
            <a:normAutofit fontScale="85000" lnSpcReduction="10000"/>
          </a:bodyPr>
          <a:lstStyle>
            <a:lvl1pPr algn="r" defTabSz="914354" rtl="0" eaLnBrk="1" latinLnBrk="0" hangingPunct="1">
              <a:spcBef>
                <a:spcPct val="0"/>
              </a:spcBef>
              <a:buNone/>
              <a:defRPr sz="3200" b="1" kern="1200" cap="small" normalizeH="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354" rtl="0" eaLnBrk="1" fontAlgn="auto" latinLnBrk="0" hangingPunct="1">
              <a:lnSpc>
                <a:spcPct val="100000"/>
              </a:lnSpc>
              <a:spcBef>
                <a:spcPct val="0"/>
              </a:spcBef>
              <a:spcAft>
                <a:spcPts val="0"/>
              </a:spcAft>
              <a:buClrTx/>
              <a:buSzTx/>
              <a:buFontTx/>
              <a:buNone/>
              <a:tabLst/>
              <a:defRPr/>
            </a:pPr>
            <a:r>
              <a:rPr lang="en-US" sz="4050">
                <a:solidFill>
                  <a:srgbClr val="2C3E50"/>
                </a:solidFill>
              </a:rPr>
              <a:t>Value-added services</a:t>
            </a:r>
            <a:endParaRPr kumimoji="0" lang="en-US" sz="4050" b="1" i="0" u="none" strike="noStrike" kern="1200" cap="small" spc="0" normalizeH="0" baseline="0" noProof="0">
              <a:ln>
                <a:noFill/>
              </a:ln>
              <a:solidFill>
                <a:srgbClr val="2C3E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1" name="Group 50">
            <a:extLst>
              <a:ext uri="{FF2B5EF4-FFF2-40B4-BE49-F238E27FC236}">
                <a16:creationId xmlns:a16="http://schemas.microsoft.com/office/drawing/2014/main" id="{5FF6D019-0A6A-384F-6C65-1DB056762272}"/>
              </a:ext>
            </a:extLst>
          </p:cNvPr>
          <p:cNvGrpSpPr/>
          <p:nvPr/>
        </p:nvGrpSpPr>
        <p:grpSpPr>
          <a:xfrm rot="847081">
            <a:off x="3460566" y="5173373"/>
            <a:ext cx="1147327" cy="1573513"/>
            <a:chOff x="2747194" y="4643440"/>
            <a:chExt cx="1147327" cy="1573513"/>
          </a:xfrm>
        </p:grpSpPr>
        <p:sp>
          <p:nvSpPr>
            <p:cNvPr id="8" name="Freeform 43">
              <a:extLst>
                <a:ext uri="{FF2B5EF4-FFF2-40B4-BE49-F238E27FC236}">
                  <a16:creationId xmlns:a16="http://schemas.microsoft.com/office/drawing/2014/main" id="{8B75014C-1507-E046-7F98-996EFF65CBAF}"/>
                </a:ext>
              </a:extLst>
            </p:cNvPr>
            <p:cNvSpPr/>
            <p:nvPr/>
          </p:nvSpPr>
          <p:spPr>
            <a:xfrm>
              <a:off x="3558205" y="4643440"/>
              <a:ext cx="293941" cy="531908"/>
            </a:xfrm>
            <a:custGeom>
              <a:avLst/>
              <a:gdLst>
                <a:gd name="connsiteX0" fmla="*/ 235454 w 391921"/>
                <a:gd name="connsiteY0" fmla="*/ 0 h 709210"/>
                <a:gd name="connsiteX1" fmla="*/ 335485 w 391921"/>
                <a:gd name="connsiteY1" fmla="*/ 31051 h 709210"/>
                <a:gd name="connsiteX2" fmla="*/ 391921 w 391921"/>
                <a:gd name="connsiteY2" fmla="*/ 36740 h 709210"/>
                <a:gd name="connsiteX3" fmla="*/ 375538 w 391921"/>
                <a:gd name="connsiteY3" fmla="*/ 94436 h 709210"/>
                <a:gd name="connsiteX4" fmla="*/ 166256 w 391921"/>
                <a:gd name="connsiteY4" fmla="*/ 645240 h 709210"/>
                <a:gd name="connsiteX5" fmla="*/ 134954 w 391921"/>
                <a:gd name="connsiteY5" fmla="*/ 709210 h 709210"/>
                <a:gd name="connsiteX6" fmla="*/ 77663 w 391921"/>
                <a:gd name="connsiteY6" fmla="*/ 661940 h 709210"/>
                <a:gd name="connsiteX7" fmla="*/ 0 w 391921"/>
                <a:gd name="connsiteY7" fmla="*/ 619786 h 709210"/>
                <a:gd name="connsiteX8" fmla="*/ 19878 w 391921"/>
                <a:gd name="connsiteY8" fmla="*/ 579163 h 709210"/>
                <a:gd name="connsiteX9" fmla="*/ 222195 w 391921"/>
                <a:gd name="connsiteY9" fmla="*/ 46690 h 70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21" h="709210">
                  <a:moveTo>
                    <a:pt x="235454" y="0"/>
                  </a:moveTo>
                  <a:lnTo>
                    <a:pt x="335485" y="31051"/>
                  </a:lnTo>
                  <a:lnTo>
                    <a:pt x="391921" y="36740"/>
                  </a:lnTo>
                  <a:lnTo>
                    <a:pt x="375538" y="94436"/>
                  </a:lnTo>
                  <a:cubicBezTo>
                    <a:pt x="316803" y="283275"/>
                    <a:pt x="246779" y="467139"/>
                    <a:pt x="166256" y="645240"/>
                  </a:cubicBezTo>
                  <a:lnTo>
                    <a:pt x="134954" y="709210"/>
                  </a:lnTo>
                  <a:lnTo>
                    <a:pt x="77663" y="661940"/>
                  </a:lnTo>
                  <a:lnTo>
                    <a:pt x="0" y="619786"/>
                  </a:lnTo>
                  <a:lnTo>
                    <a:pt x="19878" y="579163"/>
                  </a:lnTo>
                  <a:cubicBezTo>
                    <a:pt x="97722" y="406989"/>
                    <a:pt x="165415" y="229244"/>
                    <a:pt x="222195" y="46690"/>
                  </a:cubicBezTo>
                  <a:close/>
                </a:path>
              </a:pathLst>
            </a:custGeom>
            <a:solidFill>
              <a:srgbClr val="2C3E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95A5A6"/>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986FEE58-0C43-357B-9364-C89F84666FD8}"/>
                </a:ext>
              </a:extLst>
            </p:cNvPr>
            <p:cNvGrpSpPr/>
            <p:nvPr/>
          </p:nvGrpSpPr>
          <p:grpSpPr>
            <a:xfrm>
              <a:off x="2747194" y="4975347"/>
              <a:ext cx="1147327" cy="1241606"/>
              <a:chOff x="2747194" y="4975347"/>
              <a:chExt cx="1147327" cy="1241606"/>
            </a:xfrm>
          </p:grpSpPr>
          <p:sp>
            <p:nvSpPr>
              <p:cNvPr id="10" name="Freeform 46">
                <a:extLst>
                  <a:ext uri="{FF2B5EF4-FFF2-40B4-BE49-F238E27FC236}">
                    <a16:creationId xmlns:a16="http://schemas.microsoft.com/office/drawing/2014/main" id="{873D5E2F-48D0-D5CA-5F60-75915C4EEC7A}"/>
                  </a:ext>
                </a:extLst>
              </p:cNvPr>
              <p:cNvSpPr/>
              <p:nvPr/>
            </p:nvSpPr>
            <p:spPr>
              <a:xfrm>
                <a:off x="2747194" y="5815890"/>
                <a:ext cx="478642" cy="401063"/>
              </a:xfrm>
              <a:custGeom>
                <a:avLst/>
                <a:gdLst>
                  <a:gd name="connsiteX0" fmla="*/ 498399 w 638189"/>
                  <a:gd name="connsiteY0" fmla="*/ 0 h 534751"/>
                  <a:gd name="connsiteX1" fmla="*/ 532378 w 638189"/>
                  <a:gd name="connsiteY1" fmla="*/ 28034 h 534751"/>
                  <a:gd name="connsiteX2" fmla="*/ 627567 w 638189"/>
                  <a:gd name="connsiteY2" fmla="*/ 79701 h 534751"/>
                  <a:gd name="connsiteX3" fmla="*/ 638189 w 638189"/>
                  <a:gd name="connsiteY3" fmla="*/ 82999 h 534751"/>
                  <a:gd name="connsiteX4" fmla="*/ 459142 w 638189"/>
                  <a:gd name="connsiteY4" fmla="*/ 297338 h 534751"/>
                  <a:gd name="connsiteX5" fmla="*/ 260713 w 638189"/>
                  <a:gd name="connsiteY5" fmla="*/ 507963 h 534751"/>
                  <a:gd name="connsiteX6" fmla="*/ 232616 w 638189"/>
                  <a:gd name="connsiteY6" fmla="*/ 534751 h 534751"/>
                  <a:gd name="connsiteX7" fmla="*/ 0 w 638189"/>
                  <a:gd name="connsiteY7" fmla="*/ 534751 h 534751"/>
                  <a:gd name="connsiteX8" fmla="*/ 147179 w 638189"/>
                  <a:gd name="connsiteY8" fmla="*/ 394429 h 534751"/>
                  <a:gd name="connsiteX9" fmla="*/ 339004 w 638189"/>
                  <a:gd name="connsiteY9" fmla="*/ 190813 h 5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189" h="534751">
                    <a:moveTo>
                      <a:pt x="498399" y="0"/>
                    </a:moveTo>
                    <a:lnTo>
                      <a:pt x="532378" y="28034"/>
                    </a:lnTo>
                    <a:cubicBezTo>
                      <a:pt x="562190" y="48175"/>
                      <a:pt x="594045" y="65523"/>
                      <a:pt x="627567" y="79701"/>
                    </a:cubicBezTo>
                    <a:lnTo>
                      <a:pt x="638189" y="82999"/>
                    </a:lnTo>
                    <a:lnTo>
                      <a:pt x="459142" y="297338"/>
                    </a:lnTo>
                    <a:cubicBezTo>
                      <a:pt x="395098" y="369513"/>
                      <a:pt x="328922" y="439755"/>
                      <a:pt x="260713" y="507963"/>
                    </a:cubicBezTo>
                    <a:lnTo>
                      <a:pt x="232616" y="534751"/>
                    </a:lnTo>
                    <a:lnTo>
                      <a:pt x="0" y="534751"/>
                    </a:lnTo>
                    <a:lnTo>
                      <a:pt x="147179" y="394429"/>
                    </a:lnTo>
                    <a:cubicBezTo>
                      <a:pt x="213118" y="328491"/>
                      <a:pt x="277091" y="260587"/>
                      <a:pt x="339004" y="190813"/>
                    </a:cubicBezTo>
                    <a:close/>
                  </a:path>
                </a:pathLst>
              </a:custGeom>
              <a:solidFill>
                <a:srgbClr val="2C3E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95A5A6"/>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DBA3830-3607-F318-DCA4-6F9B65A370AA}"/>
                  </a:ext>
                </a:extLst>
              </p:cNvPr>
              <p:cNvSpPr/>
              <p:nvPr/>
            </p:nvSpPr>
            <p:spPr>
              <a:xfrm>
                <a:off x="2868407" y="4975347"/>
                <a:ext cx="1026114" cy="1026114"/>
              </a:xfrm>
              <a:prstGeom prst="ellipse">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73FFEC54-C5D1-3CC7-A392-23E4138CB336}"/>
                  </a:ext>
                </a:extLst>
              </p:cNvPr>
              <p:cNvSpPr/>
              <p:nvPr/>
            </p:nvSpPr>
            <p:spPr>
              <a:xfrm>
                <a:off x="3002772" y="5103949"/>
                <a:ext cx="768911" cy="768911"/>
              </a:xfrm>
              <a:prstGeom prst="ellipse">
                <a:avLst/>
              </a:prstGeom>
              <a:solidFill>
                <a:srgbClr val="DBDBD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03875DA7-BF0E-5344-CEB5-196778B74D4E}"/>
                  </a:ext>
                </a:extLst>
              </p:cNvPr>
              <p:cNvPicPr>
                <a:picLocks noChangeAspect="1"/>
              </p:cNvPicPr>
              <p:nvPr/>
            </p:nvPicPr>
            <p:blipFill>
              <a:blip r:embed="rId4"/>
              <a:stretch>
                <a:fillRect/>
              </a:stretch>
            </p:blipFill>
            <p:spPr>
              <a:xfrm rot="20752919">
                <a:off x="3069099" y="5183589"/>
                <a:ext cx="594360" cy="594360"/>
              </a:xfrm>
              <a:prstGeom prst="rect">
                <a:avLst/>
              </a:prstGeom>
            </p:spPr>
          </p:pic>
        </p:grpSp>
      </p:grpSp>
      <p:grpSp>
        <p:nvGrpSpPr>
          <p:cNvPr id="33" name="Group 32">
            <a:extLst>
              <a:ext uri="{FF2B5EF4-FFF2-40B4-BE49-F238E27FC236}">
                <a16:creationId xmlns:a16="http://schemas.microsoft.com/office/drawing/2014/main" id="{C1067212-FFAE-F18D-B509-1BA79C805BB8}"/>
              </a:ext>
            </a:extLst>
          </p:cNvPr>
          <p:cNvGrpSpPr/>
          <p:nvPr/>
        </p:nvGrpSpPr>
        <p:grpSpPr>
          <a:xfrm>
            <a:off x="4364168" y="4098497"/>
            <a:ext cx="1026114" cy="1374896"/>
            <a:chOff x="4364168" y="4098497"/>
            <a:chExt cx="1026114" cy="1374896"/>
          </a:xfrm>
        </p:grpSpPr>
        <p:sp>
          <p:nvSpPr>
            <p:cNvPr id="18" name="Freeform 43">
              <a:extLst>
                <a:ext uri="{FF2B5EF4-FFF2-40B4-BE49-F238E27FC236}">
                  <a16:creationId xmlns:a16="http://schemas.microsoft.com/office/drawing/2014/main" id="{D7D0D8EF-1A8D-988D-1624-03D04663BC8F}"/>
                </a:ext>
              </a:extLst>
            </p:cNvPr>
            <p:cNvSpPr/>
            <p:nvPr/>
          </p:nvSpPr>
          <p:spPr>
            <a:xfrm rot="21395202">
              <a:off x="4986746" y="4098497"/>
              <a:ext cx="293941" cy="531908"/>
            </a:xfrm>
            <a:custGeom>
              <a:avLst/>
              <a:gdLst>
                <a:gd name="connsiteX0" fmla="*/ 235454 w 391921"/>
                <a:gd name="connsiteY0" fmla="*/ 0 h 709210"/>
                <a:gd name="connsiteX1" fmla="*/ 335485 w 391921"/>
                <a:gd name="connsiteY1" fmla="*/ 31051 h 709210"/>
                <a:gd name="connsiteX2" fmla="*/ 391921 w 391921"/>
                <a:gd name="connsiteY2" fmla="*/ 36740 h 709210"/>
                <a:gd name="connsiteX3" fmla="*/ 375538 w 391921"/>
                <a:gd name="connsiteY3" fmla="*/ 94436 h 709210"/>
                <a:gd name="connsiteX4" fmla="*/ 166256 w 391921"/>
                <a:gd name="connsiteY4" fmla="*/ 645240 h 709210"/>
                <a:gd name="connsiteX5" fmla="*/ 134954 w 391921"/>
                <a:gd name="connsiteY5" fmla="*/ 709210 h 709210"/>
                <a:gd name="connsiteX6" fmla="*/ 77663 w 391921"/>
                <a:gd name="connsiteY6" fmla="*/ 661940 h 709210"/>
                <a:gd name="connsiteX7" fmla="*/ 0 w 391921"/>
                <a:gd name="connsiteY7" fmla="*/ 619786 h 709210"/>
                <a:gd name="connsiteX8" fmla="*/ 19878 w 391921"/>
                <a:gd name="connsiteY8" fmla="*/ 579163 h 709210"/>
                <a:gd name="connsiteX9" fmla="*/ 222195 w 391921"/>
                <a:gd name="connsiteY9" fmla="*/ 46690 h 70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21" h="709210">
                  <a:moveTo>
                    <a:pt x="235454" y="0"/>
                  </a:moveTo>
                  <a:lnTo>
                    <a:pt x="335485" y="31051"/>
                  </a:lnTo>
                  <a:lnTo>
                    <a:pt x="391921" y="36740"/>
                  </a:lnTo>
                  <a:lnTo>
                    <a:pt x="375538" y="94436"/>
                  </a:lnTo>
                  <a:cubicBezTo>
                    <a:pt x="316803" y="283275"/>
                    <a:pt x="246779" y="467139"/>
                    <a:pt x="166256" y="645240"/>
                  </a:cubicBezTo>
                  <a:lnTo>
                    <a:pt x="134954" y="709210"/>
                  </a:lnTo>
                  <a:lnTo>
                    <a:pt x="77663" y="661940"/>
                  </a:lnTo>
                  <a:lnTo>
                    <a:pt x="0" y="619786"/>
                  </a:lnTo>
                  <a:lnTo>
                    <a:pt x="19878" y="579163"/>
                  </a:lnTo>
                  <a:cubicBezTo>
                    <a:pt x="97722" y="406989"/>
                    <a:pt x="165415" y="229244"/>
                    <a:pt x="222195" y="46690"/>
                  </a:cubicBezTo>
                  <a:close/>
                </a:path>
              </a:pathLst>
            </a:custGeom>
            <a:solidFill>
              <a:srgbClr val="2C3E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95A5A6"/>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320726E0-A13F-5194-BB78-0F94863575B7}"/>
                </a:ext>
              </a:extLst>
            </p:cNvPr>
            <p:cNvGrpSpPr/>
            <p:nvPr/>
          </p:nvGrpSpPr>
          <p:grpSpPr>
            <a:xfrm rot="847081">
              <a:off x="4364168" y="4447279"/>
              <a:ext cx="1026114" cy="1026114"/>
              <a:chOff x="3381464" y="3741921"/>
              <a:chExt cx="1026114" cy="1026114"/>
            </a:xfrm>
          </p:grpSpPr>
          <p:sp>
            <p:nvSpPr>
              <p:cNvPr id="20" name="Oval 19">
                <a:extLst>
                  <a:ext uri="{FF2B5EF4-FFF2-40B4-BE49-F238E27FC236}">
                    <a16:creationId xmlns:a16="http://schemas.microsoft.com/office/drawing/2014/main" id="{77034FF2-61F1-DCB7-B46C-F33E5C8A91E6}"/>
                  </a:ext>
                </a:extLst>
              </p:cNvPr>
              <p:cNvSpPr/>
              <p:nvPr/>
            </p:nvSpPr>
            <p:spPr>
              <a:xfrm>
                <a:off x="3381464" y="3741921"/>
                <a:ext cx="1026114" cy="1026114"/>
              </a:xfrm>
              <a:prstGeom prst="ellipse">
                <a:avLst/>
              </a:prstGeom>
              <a:solidFill>
                <a:schemeClr val="accent5">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0833FCFE-96B9-9481-E316-BE88F80D06FD}"/>
                  </a:ext>
                </a:extLst>
              </p:cNvPr>
              <p:cNvSpPr/>
              <p:nvPr/>
            </p:nvSpPr>
            <p:spPr>
              <a:xfrm>
                <a:off x="3510066" y="3866288"/>
                <a:ext cx="768911" cy="768911"/>
              </a:xfrm>
              <a:prstGeom prst="ellipse">
                <a:avLst/>
              </a:prstGeom>
              <a:solidFill>
                <a:srgbClr val="DBDBD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AEE1C2A7-DE7C-D7F6-047A-F1ADE52FE591}"/>
                  </a:ext>
                </a:extLst>
              </p:cNvPr>
              <p:cNvPicPr>
                <a:picLocks noChangeAspect="1"/>
              </p:cNvPicPr>
              <p:nvPr/>
            </p:nvPicPr>
            <p:blipFill>
              <a:blip r:embed="rId5"/>
              <a:stretch>
                <a:fillRect/>
              </a:stretch>
            </p:blipFill>
            <p:spPr>
              <a:xfrm rot="20752919">
                <a:off x="3591473" y="3963373"/>
                <a:ext cx="548640" cy="548640"/>
              </a:xfrm>
              <a:prstGeom prst="rect">
                <a:avLst/>
              </a:prstGeom>
            </p:spPr>
          </p:pic>
        </p:grpSp>
      </p:grpSp>
      <p:sp>
        <p:nvSpPr>
          <p:cNvPr id="43" name="Rectangle 42">
            <a:extLst>
              <a:ext uri="{FF2B5EF4-FFF2-40B4-BE49-F238E27FC236}">
                <a16:creationId xmlns:a16="http://schemas.microsoft.com/office/drawing/2014/main" id="{D99D79C9-AC07-D4B2-57C6-13906F503DCF}"/>
              </a:ext>
            </a:extLst>
          </p:cNvPr>
          <p:cNvSpPr/>
          <p:nvPr/>
        </p:nvSpPr>
        <p:spPr>
          <a:xfrm>
            <a:off x="-8113" y="5391909"/>
            <a:ext cx="283778"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6EA8151-51F1-8E2A-15DC-B0B265DC43C7}"/>
              </a:ext>
            </a:extLst>
          </p:cNvPr>
          <p:cNvSpPr/>
          <p:nvPr/>
        </p:nvSpPr>
        <p:spPr>
          <a:xfrm>
            <a:off x="-8113" y="-16042"/>
            <a:ext cx="292083" cy="542660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7389A4E-82C4-F177-53D2-634731F7AB2E}"/>
              </a:ext>
            </a:extLst>
          </p:cNvPr>
          <p:cNvSpPr/>
          <p:nvPr/>
        </p:nvSpPr>
        <p:spPr>
          <a:xfrm>
            <a:off x="-8625" y="4813543"/>
            <a:ext cx="292596"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8B724CF-05E0-0A7D-F2D5-5E9873A52CE3}"/>
              </a:ext>
            </a:extLst>
          </p:cNvPr>
          <p:cNvSpPr txBox="1"/>
          <p:nvPr/>
        </p:nvSpPr>
        <p:spPr>
          <a:xfrm>
            <a:off x="4274351" y="5846821"/>
            <a:ext cx="4463490" cy="461647"/>
          </a:xfrm>
          <a:prstGeom prst="rect">
            <a:avLst/>
          </a:prstGeom>
          <a:noFill/>
        </p:spPr>
        <p:txBody>
          <a:bodyPr wrap="square" lIns="91422" tIns="45711" rIns="91422" bIns="45711" rtlCol="0">
            <a:spAutoFit/>
          </a:bodyPr>
          <a:lstStyle/>
          <a:p>
            <a:pPr algn="ctr"/>
            <a:r>
              <a:rPr lang="en-US" sz="2400" b="1">
                <a:solidFill>
                  <a:srgbClr val="152D54"/>
                </a:solidFill>
                <a:latin typeface="Segoe UI" panose="020B0502040204020203" pitchFamily="34" charset="0"/>
                <a:cs typeface="Segoe UI" panose="020B0502040204020203" pitchFamily="34" charset="0"/>
              </a:rPr>
              <a:t>Ready-made products</a:t>
            </a:r>
          </a:p>
        </p:txBody>
      </p:sp>
      <p:grpSp>
        <p:nvGrpSpPr>
          <p:cNvPr id="42" name="Group 41">
            <a:extLst>
              <a:ext uri="{FF2B5EF4-FFF2-40B4-BE49-F238E27FC236}">
                <a16:creationId xmlns:a16="http://schemas.microsoft.com/office/drawing/2014/main" id="{3ABFA13C-C62F-1F2A-F9D0-5F1A70DFDFA7}"/>
              </a:ext>
            </a:extLst>
          </p:cNvPr>
          <p:cNvGrpSpPr/>
          <p:nvPr/>
        </p:nvGrpSpPr>
        <p:grpSpPr>
          <a:xfrm>
            <a:off x="4771494" y="2744673"/>
            <a:ext cx="1026114" cy="1449589"/>
            <a:chOff x="4771494" y="2744673"/>
            <a:chExt cx="1026114" cy="1449589"/>
          </a:xfrm>
        </p:grpSpPr>
        <p:grpSp>
          <p:nvGrpSpPr>
            <p:cNvPr id="32" name="Group 31">
              <a:extLst>
                <a:ext uri="{FF2B5EF4-FFF2-40B4-BE49-F238E27FC236}">
                  <a16:creationId xmlns:a16="http://schemas.microsoft.com/office/drawing/2014/main" id="{8836E879-9F73-F2E4-A2E6-3D4F1F0AF559}"/>
                </a:ext>
              </a:extLst>
            </p:cNvPr>
            <p:cNvGrpSpPr/>
            <p:nvPr/>
          </p:nvGrpSpPr>
          <p:grpSpPr>
            <a:xfrm>
              <a:off x="4771494" y="2744673"/>
              <a:ext cx="1026114" cy="1449589"/>
              <a:chOff x="4771494" y="2744673"/>
              <a:chExt cx="1026114" cy="1449589"/>
            </a:xfrm>
          </p:grpSpPr>
          <p:sp>
            <p:nvSpPr>
              <p:cNvPr id="30" name="Freeform 33">
                <a:extLst>
                  <a:ext uri="{FF2B5EF4-FFF2-40B4-BE49-F238E27FC236}">
                    <a16:creationId xmlns:a16="http://schemas.microsoft.com/office/drawing/2014/main" id="{038ABD16-1F75-9B1A-D42E-FB079A453909}"/>
                  </a:ext>
                </a:extLst>
              </p:cNvPr>
              <p:cNvSpPr/>
              <p:nvPr/>
            </p:nvSpPr>
            <p:spPr>
              <a:xfrm rot="229709">
                <a:off x="4970034" y="2744673"/>
                <a:ext cx="293946" cy="532272"/>
              </a:xfrm>
              <a:custGeom>
                <a:avLst/>
                <a:gdLst>
                  <a:gd name="connsiteX0" fmla="*/ 135550 w 391928"/>
                  <a:gd name="connsiteY0" fmla="*/ 0 h 709696"/>
                  <a:gd name="connsiteX1" fmla="*/ 213310 w 391928"/>
                  <a:gd name="connsiteY1" fmla="*/ 172002 h 709696"/>
                  <a:gd name="connsiteX2" fmla="*/ 375545 w 391928"/>
                  <a:gd name="connsiteY2" fmla="*/ 615260 h 709696"/>
                  <a:gd name="connsiteX3" fmla="*/ 391928 w 391928"/>
                  <a:gd name="connsiteY3" fmla="*/ 672955 h 709696"/>
                  <a:gd name="connsiteX4" fmla="*/ 335492 w 391928"/>
                  <a:gd name="connsiteY4" fmla="*/ 678644 h 709696"/>
                  <a:gd name="connsiteX5" fmla="*/ 235461 w 391928"/>
                  <a:gd name="connsiteY5" fmla="*/ 709696 h 709696"/>
                  <a:gd name="connsiteX6" fmla="*/ 222202 w 391928"/>
                  <a:gd name="connsiteY6" fmla="*/ 663006 h 709696"/>
                  <a:gd name="connsiteX7" fmla="*/ 65367 w 391928"/>
                  <a:gd name="connsiteY7" fmla="*/ 234500 h 709696"/>
                  <a:gd name="connsiteX8" fmla="*/ 0 w 391928"/>
                  <a:gd name="connsiteY8" fmla="*/ 89913 h 709696"/>
                  <a:gd name="connsiteX9" fmla="*/ 77670 w 391928"/>
                  <a:gd name="connsiteY9" fmla="*/ 47755 h 70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28" h="709696">
                    <a:moveTo>
                      <a:pt x="135550" y="0"/>
                    </a:moveTo>
                    <a:lnTo>
                      <a:pt x="213310" y="172002"/>
                    </a:lnTo>
                    <a:cubicBezTo>
                      <a:pt x="274344" y="316302"/>
                      <a:pt x="328557" y="464190"/>
                      <a:pt x="375545" y="615260"/>
                    </a:cubicBezTo>
                    <a:lnTo>
                      <a:pt x="391928" y="672955"/>
                    </a:lnTo>
                    <a:lnTo>
                      <a:pt x="335492" y="678644"/>
                    </a:lnTo>
                    <a:lnTo>
                      <a:pt x="235461" y="709696"/>
                    </a:lnTo>
                    <a:lnTo>
                      <a:pt x="222202" y="663006"/>
                    </a:lnTo>
                    <a:cubicBezTo>
                      <a:pt x="176778" y="516963"/>
                      <a:pt x="124370" y="373998"/>
                      <a:pt x="65367" y="234500"/>
                    </a:cubicBezTo>
                    <a:lnTo>
                      <a:pt x="0" y="89913"/>
                    </a:lnTo>
                    <a:lnTo>
                      <a:pt x="77670" y="47755"/>
                    </a:lnTo>
                    <a:close/>
                  </a:path>
                </a:pathLst>
              </a:custGeom>
              <a:solidFill>
                <a:srgbClr val="2C3E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95A5A6"/>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F8E59B25-211C-B9FE-D0AA-5979C0A4D8F9}"/>
                  </a:ext>
                </a:extLst>
              </p:cNvPr>
              <p:cNvGrpSpPr/>
              <p:nvPr/>
            </p:nvGrpSpPr>
            <p:grpSpPr>
              <a:xfrm>
                <a:off x="4771494" y="3168148"/>
                <a:ext cx="1026114" cy="1026114"/>
                <a:chOff x="3381464" y="3741921"/>
                <a:chExt cx="1026114" cy="1026114"/>
              </a:xfrm>
            </p:grpSpPr>
            <p:sp>
              <p:nvSpPr>
                <p:cNvPr id="24" name="Oval 23">
                  <a:extLst>
                    <a:ext uri="{FF2B5EF4-FFF2-40B4-BE49-F238E27FC236}">
                      <a16:creationId xmlns:a16="http://schemas.microsoft.com/office/drawing/2014/main" id="{BB015D76-C077-5040-9951-A7FD8D7ADD12}"/>
                    </a:ext>
                  </a:extLst>
                </p:cNvPr>
                <p:cNvSpPr/>
                <p:nvPr/>
              </p:nvSpPr>
              <p:spPr>
                <a:xfrm>
                  <a:off x="3381464" y="3741921"/>
                  <a:ext cx="1026114" cy="1026114"/>
                </a:xfrm>
                <a:prstGeom prst="ellipse">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3C18E7F3-4243-2B6F-3E4D-A6AB7503624B}"/>
                    </a:ext>
                  </a:extLst>
                </p:cNvPr>
                <p:cNvSpPr/>
                <p:nvPr/>
              </p:nvSpPr>
              <p:spPr>
                <a:xfrm>
                  <a:off x="3510066" y="3866288"/>
                  <a:ext cx="768911" cy="768911"/>
                </a:xfrm>
                <a:prstGeom prst="ellipse">
                  <a:avLst/>
                </a:prstGeom>
                <a:solidFill>
                  <a:srgbClr val="DBDBD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pic>
          <p:nvPicPr>
            <p:cNvPr id="39" name="Picture 38" descr="Shape&#10;&#10;Description automatically generated with low confidence">
              <a:extLst>
                <a:ext uri="{FF2B5EF4-FFF2-40B4-BE49-F238E27FC236}">
                  <a16:creationId xmlns:a16="http://schemas.microsoft.com/office/drawing/2014/main" id="{831137E4-46FD-4F70-F2C0-74E00485B1EC}"/>
                </a:ext>
              </a:extLst>
            </p:cNvPr>
            <p:cNvPicPr>
              <a:picLocks noChangeAspect="1"/>
            </p:cNvPicPr>
            <p:nvPr/>
          </p:nvPicPr>
          <p:blipFill>
            <a:blip r:embed="rId6"/>
            <a:stretch>
              <a:fillRect/>
            </a:stretch>
          </p:blipFill>
          <p:spPr>
            <a:xfrm>
              <a:off x="5029962" y="3424829"/>
              <a:ext cx="502920" cy="502920"/>
            </a:xfrm>
            <a:prstGeom prst="rect">
              <a:avLst/>
            </a:prstGeom>
          </p:spPr>
        </p:pic>
      </p:grpSp>
      <p:grpSp>
        <p:nvGrpSpPr>
          <p:cNvPr id="47" name="Group 46">
            <a:extLst>
              <a:ext uri="{FF2B5EF4-FFF2-40B4-BE49-F238E27FC236}">
                <a16:creationId xmlns:a16="http://schemas.microsoft.com/office/drawing/2014/main" id="{E683B141-2907-242F-3FD4-2AF07DFA653D}"/>
              </a:ext>
            </a:extLst>
          </p:cNvPr>
          <p:cNvGrpSpPr/>
          <p:nvPr/>
        </p:nvGrpSpPr>
        <p:grpSpPr>
          <a:xfrm rot="21044211">
            <a:off x="4317435" y="1507920"/>
            <a:ext cx="1026114" cy="1433790"/>
            <a:chOff x="3381464" y="2100817"/>
            <a:chExt cx="1026114" cy="1433790"/>
          </a:xfrm>
        </p:grpSpPr>
        <p:sp>
          <p:nvSpPr>
            <p:cNvPr id="3" name="Freeform 33">
              <a:extLst>
                <a:ext uri="{FF2B5EF4-FFF2-40B4-BE49-F238E27FC236}">
                  <a16:creationId xmlns:a16="http://schemas.microsoft.com/office/drawing/2014/main" id="{FBC3D7E4-8DD9-7DAB-0A14-961C01D461B0}"/>
                </a:ext>
              </a:extLst>
            </p:cNvPr>
            <p:cNvSpPr/>
            <p:nvPr/>
          </p:nvSpPr>
          <p:spPr>
            <a:xfrm>
              <a:off x="3558199" y="2100817"/>
              <a:ext cx="293946" cy="532272"/>
            </a:xfrm>
            <a:custGeom>
              <a:avLst/>
              <a:gdLst>
                <a:gd name="connsiteX0" fmla="*/ 135550 w 391928"/>
                <a:gd name="connsiteY0" fmla="*/ 0 h 709696"/>
                <a:gd name="connsiteX1" fmla="*/ 213310 w 391928"/>
                <a:gd name="connsiteY1" fmla="*/ 172002 h 709696"/>
                <a:gd name="connsiteX2" fmla="*/ 375545 w 391928"/>
                <a:gd name="connsiteY2" fmla="*/ 615260 h 709696"/>
                <a:gd name="connsiteX3" fmla="*/ 391928 w 391928"/>
                <a:gd name="connsiteY3" fmla="*/ 672955 h 709696"/>
                <a:gd name="connsiteX4" fmla="*/ 335492 w 391928"/>
                <a:gd name="connsiteY4" fmla="*/ 678644 h 709696"/>
                <a:gd name="connsiteX5" fmla="*/ 235461 w 391928"/>
                <a:gd name="connsiteY5" fmla="*/ 709696 h 709696"/>
                <a:gd name="connsiteX6" fmla="*/ 222202 w 391928"/>
                <a:gd name="connsiteY6" fmla="*/ 663006 h 709696"/>
                <a:gd name="connsiteX7" fmla="*/ 65367 w 391928"/>
                <a:gd name="connsiteY7" fmla="*/ 234500 h 709696"/>
                <a:gd name="connsiteX8" fmla="*/ 0 w 391928"/>
                <a:gd name="connsiteY8" fmla="*/ 89913 h 709696"/>
                <a:gd name="connsiteX9" fmla="*/ 77670 w 391928"/>
                <a:gd name="connsiteY9" fmla="*/ 47755 h 70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28" h="709696">
                  <a:moveTo>
                    <a:pt x="135550" y="0"/>
                  </a:moveTo>
                  <a:lnTo>
                    <a:pt x="213310" y="172002"/>
                  </a:lnTo>
                  <a:cubicBezTo>
                    <a:pt x="274344" y="316302"/>
                    <a:pt x="328557" y="464190"/>
                    <a:pt x="375545" y="615260"/>
                  </a:cubicBezTo>
                  <a:lnTo>
                    <a:pt x="391928" y="672955"/>
                  </a:lnTo>
                  <a:lnTo>
                    <a:pt x="335492" y="678644"/>
                  </a:lnTo>
                  <a:lnTo>
                    <a:pt x="235461" y="709696"/>
                  </a:lnTo>
                  <a:lnTo>
                    <a:pt x="222202" y="663006"/>
                  </a:lnTo>
                  <a:cubicBezTo>
                    <a:pt x="176778" y="516963"/>
                    <a:pt x="124370" y="373998"/>
                    <a:pt x="65367" y="234500"/>
                  </a:cubicBezTo>
                  <a:lnTo>
                    <a:pt x="0" y="89913"/>
                  </a:lnTo>
                  <a:lnTo>
                    <a:pt x="77670" y="47755"/>
                  </a:lnTo>
                  <a:close/>
                </a:path>
              </a:pathLst>
            </a:custGeom>
            <a:solidFill>
              <a:srgbClr val="2C3E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95A5A6"/>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30513384-B67A-D2DE-C68D-458EC15B6F47}"/>
                </a:ext>
              </a:extLst>
            </p:cNvPr>
            <p:cNvSpPr/>
            <p:nvPr/>
          </p:nvSpPr>
          <p:spPr>
            <a:xfrm>
              <a:off x="3381464" y="2508493"/>
              <a:ext cx="1026114" cy="1026114"/>
            </a:xfrm>
            <a:prstGeom prst="ellipse">
              <a:avLst/>
            </a:prstGeom>
            <a:solidFill>
              <a:schemeClr val="accent1">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908D655C-6B60-DD0D-3A06-C5AA86685DE2}"/>
                </a:ext>
              </a:extLst>
            </p:cNvPr>
            <p:cNvSpPr/>
            <p:nvPr/>
          </p:nvSpPr>
          <p:spPr>
            <a:xfrm>
              <a:off x="3510066" y="2641331"/>
              <a:ext cx="768911" cy="768911"/>
            </a:xfrm>
            <a:prstGeom prst="ellipse">
              <a:avLst/>
            </a:prstGeom>
            <a:solidFill>
              <a:srgbClr val="DBDBD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outdoor, sign&#10;&#10;Description automatically generated">
              <a:extLst>
                <a:ext uri="{FF2B5EF4-FFF2-40B4-BE49-F238E27FC236}">
                  <a16:creationId xmlns:a16="http://schemas.microsoft.com/office/drawing/2014/main" id="{67719821-E8F8-9F7C-EA41-0307D13962FD}"/>
                </a:ext>
              </a:extLst>
            </p:cNvPr>
            <p:cNvPicPr>
              <a:picLocks noChangeAspect="1"/>
            </p:cNvPicPr>
            <p:nvPr/>
          </p:nvPicPr>
          <p:blipFill>
            <a:blip r:embed="rId7"/>
            <a:stretch>
              <a:fillRect/>
            </a:stretch>
          </p:blipFill>
          <p:spPr>
            <a:xfrm rot="495335">
              <a:off x="3601852" y="2748840"/>
              <a:ext cx="548640" cy="548640"/>
            </a:xfrm>
            <a:prstGeom prst="rect">
              <a:avLst/>
            </a:prstGeom>
          </p:spPr>
        </p:pic>
      </p:grpSp>
      <p:grpSp>
        <p:nvGrpSpPr>
          <p:cNvPr id="46" name="Group 45">
            <a:extLst>
              <a:ext uri="{FF2B5EF4-FFF2-40B4-BE49-F238E27FC236}">
                <a16:creationId xmlns:a16="http://schemas.microsoft.com/office/drawing/2014/main" id="{1E71F780-1994-DEA7-4262-1DCA2F86AA85}"/>
              </a:ext>
            </a:extLst>
          </p:cNvPr>
          <p:cNvGrpSpPr/>
          <p:nvPr/>
        </p:nvGrpSpPr>
        <p:grpSpPr>
          <a:xfrm rot="21044211">
            <a:off x="3507572" y="573853"/>
            <a:ext cx="1147325" cy="1241603"/>
            <a:chOff x="2747196" y="1059577"/>
            <a:chExt cx="1147325" cy="1241603"/>
          </a:xfrm>
        </p:grpSpPr>
        <p:sp>
          <p:nvSpPr>
            <p:cNvPr id="2" name="Freeform 28">
              <a:extLst>
                <a:ext uri="{FF2B5EF4-FFF2-40B4-BE49-F238E27FC236}">
                  <a16:creationId xmlns:a16="http://schemas.microsoft.com/office/drawing/2014/main" id="{42CBF9EB-95E4-BF7C-21E2-77767C1766C2}"/>
                </a:ext>
              </a:extLst>
            </p:cNvPr>
            <p:cNvSpPr/>
            <p:nvPr/>
          </p:nvSpPr>
          <p:spPr>
            <a:xfrm>
              <a:off x="2747196" y="1059577"/>
              <a:ext cx="477812" cy="401256"/>
            </a:xfrm>
            <a:custGeom>
              <a:avLst/>
              <a:gdLst>
                <a:gd name="connsiteX0" fmla="*/ 0 w 637083"/>
                <a:gd name="connsiteY0" fmla="*/ 0 h 535008"/>
                <a:gd name="connsiteX1" fmla="*/ 232616 w 637083"/>
                <a:gd name="connsiteY1" fmla="*/ 0 h 535008"/>
                <a:gd name="connsiteX2" fmla="*/ 260711 w 637083"/>
                <a:gd name="connsiteY2" fmla="*/ 26787 h 535008"/>
                <a:gd name="connsiteX3" fmla="*/ 572096 w 637083"/>
                <a:gd name="connsiteY3" fmla="*/ 369396 h 535008"/>
                <a:gd name="connsiteX4" fmla="*/ 637083 w 637083"/>
                <a:gd name="connsiteY4" fmla="*/ 452093 h 535008"/>
                <a:gd name="connsiteX5" fmla="*/ 627565 w 637083"/>
                <a:gd name="connsiteY5" fmla="*/ 455048 h 535008"/>
                <a:gd name="connsiteX6" fmla="*/ 532376 w 637083"/>
                <a:gd name="connsiteY6" fmla="*/ 506715 h 535008"/>
                <a:gd name="connsiteX7" fmla="*/ 498084 w 637083"/>
                <a:gd name="connsiteY7" fmla="*/ 535008 h 535008"/>
                <a:gd name="connsiteX8" fmla="*/ 448199 w 637083"/>
                <a:gd name="connsiteY8" fmla="*/ 471528 h 535008"/>
                <a:gd name="connsiteX9" fmla="*/ 147177 w 637083"/>
                <a:gd name="connsiteY9" fmla="*/ 140321 h 5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083" h="535008">
                  <a:moveTo>
                    <a:pt x="0" y="0"/>
                  </a:moveTo>
                  <a:lnTo>
                    <a:pt x="232616" y="0"/>
                  </a:lnTo>
                  <a:lnTo>
                    <a:pt x="260711" y="26787"/>
                  </a:lnTo>
                  <a:cubicBezTo>
                    <a:pt x="369845" y="135921"/>
                    <a:pt x="473774" y="250259"/>
                    <a:pt x="572096" y="369396"/>
                  </a:cubicBezTo>
                  <a:lnTo>
                    <a:pt x="637083" y="452093"/>
                  </a:lnTo>
                  <a:lnTo>
                    <a:pt x="627565" y="455048"/>
                  </a:lnTo>
                  <a:cubicBezTo>
                    <a:pt x="594043" y="469227"/>
                    <a:pt x="562188" y="486574"/>
                    <a:pt x="532376" y="506715"/>
                  </a:cubicBezTo>
                  <a:lnTo>
                    <a:pt x="498084" y="535008"/>
                  </a:lnTo>
                  <a:lnTo>
                    <a:pt x="448199" y="471528"/>
                  </a:lnTo>
                  <a:cubicBezTo>
                    <a:pt x="353150" y="356356"/>
                    <a:pt x="252679" y="245823"/>
                    <a:pt x="147177" y="140321"/>
                  </a:cubicBezTo>
                  <a:close/>
                </a:path>
              </a:pathLst>
            </a:custGeom>
            <a:solidFill>
              <a:srgbClr val="2C3E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95A5A6"/>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3F6D193A-6A52-DEB3-A94F-E12D96D21BE6}"/>
                </a:ext>
              </a:extLst>
            </p:cNvPr>
            <p:cNvSpPr/>
            <p:nvPr/>
          </p:nvSpPr>
          <p:spPr>
            <a:xfrm>
              <a:off x="2868407" y="1275066"/>
              <a:ext cx="1026114" cy="1026114"/>
            </a:xfrm>
            <a:prstGeom prst="ellipse">
              <a:avLst/>
            </a:prstGeom>
            <a:solidFill>
              <a:schemeClr val="accent1">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00600254-7026-EFDF-7FCF-DC607E2C7096}"/>
                </a:ext>
              </a:extLst>
            </p:cNvPr>
            <p:cNvSpPr/>
            <p:nvPr/>
          </p:nvSpPr>
          <p:spPr>
            <a:xfrm>
              <a:off x="2997009" y="1403668"/>
              <a:ext cx="768911" cy="768911"/>
            </a:xfrm>
            <a:prstGeom prst="ellipse">
              <a:avLst/>
            </a:prstGeom>
            <a:solidFill>
              <a:srgbClr val="DBDBD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Icon&#10;&#10;Description automatically generated">
              <a:extLst>
                <a:ext uri="{FF2B5EF4-FFF2-40B4-BE49-F238E27FC236}">
                  <a16:creationId xmlns:a16="http://schemas.microsoft.com/office/drawing/2014/main" id="{B1237054-19A7-E7B3-086B-5EC5AFD7DF04}"/>
                </a:ext>
              </a:extLst>
            </p:cNvPr>
            <p:cNvPicPr>
              <a:picLocks noChangeAspect="1"/>
            </p:cNvPicPr>
            <p:nvPr/>
          </p:nvPicPr>
          <p:blipFill>
            <a:blip r:embed="rId8"/>
            <a:stretch>
              <a:fillRect/>
            </a:stretch>
          </p:blipFill>
          <p:spPr>
            <a:xfrm rot="495335">
              <a:off x="3104978" y="1498734"/>
              <a:ext cx="548640" cy="548640"/>
            </a:xfrm>
            <a:prstGeom prst="rect">
              <a:avLst/>
            </a:prstGeom>
          </p:spPr>
        </p:pic>
      </p:grpSp>
    </p:spTree>
    <p:extLst>
      <p:ext uri="{BB962C8B-B14F-4D97-AF65-F5344CB8AC3E}">
        <p14:creationId xmlns:p14="http://schemas.microsoft.com/office/powerpoint/2010/main" val="34988177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left)">
                                      <p:cBhvr>
                                        <p:cTn id="14" dur="500"/>
                                        <p:tgtEl>
                                          <p:spTgt spid="4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75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up)">
                                      <p:cBhvr>
                                        <p:cTn id="23" dur="500"/>
                                        <p:tgtEl>
                                          <p:spTgt spid="4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7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up)">
                                      <p:cBhvr>
                                        <p:cTn id="32" dur="500"/>
                                        <p:tgtEl>
                                          <p:spTgt spid="42"/>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75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up)">
                                      <p:cBhvr>
                                        <p:cTn id="41" dur="500"/>
                                        <p:tgtEl>
                                          <p:spTgt spid="33"/>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75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ipe(right)">
                                      <p:cBhvr>
                                        <p:cTn id="50" dur="500"/>
                                        <p:tgtEl>
                                          <p:spTgt spid="51"/>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2" grpId="0"/>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8114" y="2250886"/>
            <a:ext cx="12200113" cy="677108"/>
          </a:xfrm>
          <a:prstGeom prst="rect">
            <a:avLst/>
          </a:prstGeom>
          <a:noFill/>
        </p:spPr>
        <p:txBody>
          <a:bodyPr wrap="square" rtlCol="0">
            <a:spAutoFit/>
          </a:bodyPr>
          <a:lstStyle/>
          <a:p>
            <a:pPr algn="ctr"/>
            <a:r>
              <a:rPr lang="en-US" sz="3800" b="1">
                <a:solidFill>
                  <a:srgbClr val="0071CE"/>
                </a:solidFill>
                <a:latin typeface="Open Sans" panose="020B0606030504020204" pitchFamily="34" charset="0"/>
                <a:ea typeface="Open Sans" panose="020B0606030504020204" pitchFamily="34" charset="0"/>
                <a:cs typeface="Open Sans" panose="020B0606030504020204" pitchFamily="34" charset="0"/>
              </a:rPr>
              <a:t>Technologies</a:t>
            </a:r>
            <a:endParaRPr lang="en-US" sz="3800">
              <a:solidFill>
                <a:srgbClr val="162D5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DA07FBF3-115D-47B1-9229-C80A8935FCEF}"/>
              </a:ext>
            </a:extLst>
          </p:cNvPr>
          <p:cNvSpPr/>
          <p:nvPr/>
        </p:nvSpPr>
        <p:spPr>
          <a:xfrm>
            <a:off x="-8113" y="5999746"/>
            <a:ext cx="292083" cy="874296"/>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445C48-599A-47BD-96F3-8BD4D751F72E}"/>
              </a:ext>
            </a:extLst>
          </p:cNvPr>
          <p:cNvSpPr/>
          <p:nvPr/>
        </p:nvSpPr>
        <p:spPr>
          <a:xfrm>
            <a:off x="-8113" y="5410563"/>
            <a:ext cx="12200113"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6034E8B9-6DDE-4CE9-B28C-7BFEA2D106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96505" y="6436894"/>
            <a:ext cx="1516536" cy="252756"/>
          </a:xfrm>
          <a:prstGeom prst="rect">
            <a:avLst/>
          </a:prstGeom>
        </p:spPr>
      </p:pic>
    </p:spTree>
    <p:extLst>
      <p:ext uri="{BB962C8B-B14F-4D97-AF65-F5344CB8AC3E}">
        <p14:creationId xmlns:p14="http://schemas.microsoft.com/office/powerpoint/2010/main" val="33780454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854E5B33-8564-3DF3-FC8B-EDB69B0B8FEA}"/>
              </a:ext>
            </a:extLst>
          </p:cNvPr>
          <p:cNvSpPr/>
          <p:nvPr/>
        </p:nvSpPr>
        <p:spPr>
          <a:xfrm>
            <a:off x="5580536" y="1214857"/>
            <a:ext cx="3226848" cy="2193049"/>
          </a:xfrm>
          <a:prstGeom prst="roundRect">
            <a:avLst>
              <a:gd name="adj" fmla="val 5878"/>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075">
            <a:extLst>
              <a:ext uri="{FF2B5EF4-FFF2-40B4-BE49-F238E27FC236}">
                <a16:creationId xmlns:a16="http://schemas.microsoft.com/office/drawing/2014/main" id="{3B6E8661-2842-255C-FF9B-2A634AC49017}"/>
              </a:ext>
            </a:extLst>
          </p:cNvPr>
          <p:cNvSpPr/>
          <p:nvPr/>
        </p:nvSpPr>
        <p:spPr>
          <a:xfrm rot="5400000">
            <a:off x="6970055" y="-304514"/>
            <a:ext cx="457200" cy="3291840"/>
          </a:xfrm>
          <a:custGeom>
            <a:avLst/>
            <a:gdLst/>
            <a:ahLst/>
            <a:cxnLst/>
            <a:rect l="0" t="0" r="0" b="0"/>
            <a:pathLst>
              <a:path w="345440" h="1112519">
                <a:moveTo>
                  <a:pt x="0" y="57531"/>
                </a:moveTo>
                <a:cubicBezTo>
                  <a:pt x="0" y="25781"/>
                  <a:pt x="25780" y="0"/>
                  <a:pt x="57569" y="0"/>
                </a:cubicBezTo>
                <a:lnTo>
                  <a:pt x="287870" y="0"/>
                </a:lnTo>
                <a:cubicBezTo>
                  <a:pt x="319659" y="0"/>
                  <a:pt x="345440" y="25781"/>
                  <a:pt x="345440" y="57531"/>
                </a:cubicBezTo>
                <a:lnTo>
                  <a:pt x="345440" y="1054989"/>
                </a:lnTo>
                <a:cubicBezTo>
                  <a:pt x="345440" y="1086739"/>
                  <a:pt x="319659" y="1112519"/>
                  <a:pt x="287870" y="1112519"/>
                </a:cubicBezTo>
                <a:lnTo>
                  <a:pt x="57569" y="1112519"/>
                </a:lnTo>
                <a:cubicBezTo>
                  <a:pt x="25780" y="1112519"/>
                  <a:pt x="0" y="1086739"/>
                  <a:pt x="0" y="1054989"/>
                </a:cubicBezTo>
                <a:close/>
                <a:moveTo>
                  <a:pt x="0" y="57531"/>
                </a:moveTo>
              </a:path>
            </a:pathLst>
          </a:custGeom>
          <a:solidFill>
            <a:srgbClr val="002855">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endParaRPr lang="en-US">
              <a:latin typeface="Segoe UI" panose="020B0502040204020203" pitchFamily="34" charset="0"/>
              <a:cs typeface="Segoe UI" panose="020B0502040204020203" pitchFamily="34" charset="0"/>
            </a:endParaRPr>
          </a:p>
        </p:txBody>
      </p:sp>
      <p:pic>
        <p:nvPicPr>
          <p:cNvPr id="110" name="Picture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60" name="Rectangle 59">
            <a:extLst>
              <a:ext uri="{FF2B5EF4-FFF2-40B4-BE49-F238E27FC236}">
                <a16:creationId xmlns:a16="http://schemas.microsoft.com/office/drawing/2014/main" id="{DA07FBF3-115D-47B1-9229-C80A8935FCEF}"/>
              </a:ext>
            </a:extLst>
          </p:cNvPr>
          <p:cNvSpPr/>
          <p:nvPr/>
        </p:nvSpPr>
        <p:spPr>
          <a:xfrm>
            <a:off x="-8113" y="5391909"/>
            <a:ext cx="283778"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A09DB01-8404-495A-80B1-5A81A1A86E92}"/>
              </a:ext>
            </a:extLst>
          </p:cNvPr>
          <p:cNvSpPr/>
          <p:nvPr/>
        </p:nvSpPr>
        <p:spPr>
          <a:xfrm>
            <a:off x="-8113" y="-16042"/>
            <a:ext cx="292083" cy="542660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4445C48-599A-47BD-96F3-8BD4D751F72E}"/>
              </a:ext>
            </a:extLst>
          </p:cNvPr>
          <p:cNvSpPr/>
          <p:nvPr/>
        </p:nvSpPr>
        <p:spPr>
          <a:xfrm>
            <a:off x="-8625" y="4813543"/>
            <a:ext cx="292596"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F6A275-92D0-40EC-89B9-22602BD6BE72}"/>
              </a:ext>
            </a:extLst>
          </p:cNvPr>
          <p:cNvSpPr txBox="1"/>
          <p:nvPr/>
        </p:nvSpPr>
        <p:spPr>
          <a:xfrm>
            <a:off x="479258" y="114093"/>
            <a:ext cx="2573333" cy="561051"/>
          </a:xfrm>
          <a:prstGeom prst="rect">
            <a:avLst/>
          </a:prstGeom>
          <a:noFill/>
        </p:spPr>
        <p:txBody>
          <a:bodyPr wrap="none" rtlCol="0">
            <a:spAutoFit/>
          </a:bodyPr>
          <a:lstStyle/>
          <a:p>
            <a:r>
              <a:rPr lang="en-US" sz="3046" b="1">
                <a:solidFill>
                  <a:srgbClr val="0070C0"/>
                </a:solidFill>
                <a:latin typeface="Segoe UI" panose="020B0502040204020203" pitchFamily="34" charset="0"/>
                <a:cs typeface="Segoe UI" panose="020B0502040204020203" pitchFamily="34" charset="0"/>
              </a:rPr>
              <a:t>Technologies</a:t>
            </a:r>
          </a:p>
        </p:txBody>
      </p:sp>
      <p:pic>
        <p:nvPicPr>
          <p:cNvPr id="444" name="Picture 443">
            <a:extLst>
              <a:ext uri="{FF2B5EF4-FFF2-40B4-BE49-F238E27FC236}">
                <a16:creationId xmlns:a16="http://schemas.microsoft.com/office/drawing/2014/main" id="{4280526F-79B5-A5D4-FB28-0012E2B8DF64}"/>
              </a:ext>
            </a:extLst>
          </p:cNvPr>
          <p:cNvPicPr>
            <a:picLocks noChangeAspect="1"/>
          </p:cNvPicPr>
          <p:nvPr/>
        </p:nvPicPr>
        <p:blipFill>
          <a:blip r:embed="rId4"/>
          <a:stretch>
            <a:fillRect/>
          </a:stretch>
        </p:blipFill>
        <p:spPr>
          <a:xfrm>
            <a:off x="7427306" y="1675693"/>
            <a:ext cx="429768" cy="429768"/>
          </a:xfrm>
          <a:prstGeom prst="rect">
            <a:avLst/>
          </a:prstGeom>
        </p:spPr>
      </p:pic>
      <p:pic>
        <p:nvPicPr>
          <p:cNvPr id="448" name="Picture 447">
            <a:extLst>
              <a:ext uri="{FF2B5EF4-FFF2-40B4-BE49-F238E27FC236}">
                <a16:creationId xmlns:a16="http://schemas.microsoft.com/office/drawing/2014/main" id="{E8378073-D396-0EDF-0931-CBDCCA16BE3E}"/>
              </a:ext>
            </a:extLst>
          </p:cNvPr>
          <p:cNvPicPr>
            <a:picLocks noChangeAspect="1"/>
          </p:cNvPicPr>
          <p:nvPr/>
        </p:nvPicPr>
        <p:blipFill>
          <a:blip r:embed="rId5"/>
          <a:stretch>
            <a:fillRect/>
          </a:stretch>
        </p:blipFill>
        <p:spPr>
          <a:xfrm>
            <a:off x="6546800" y="1705018"/>
            <a:ext cx="393192" cy="393192"/>
          </a:xfrm>
          <a:prstGeom prst="rect">
            <a:avLst/>
          </a:prstGeom>
        </p:spPr>
      </p:pic>
      <p:pic>
        <p:nvPicPr>
          <p:cNvPr id="450" name="Picture 449">
            <a:extLst>
              <a:ext uri="{FF2B5EF4-FFF2-40B4-BE49-F238E27FC236}">
                <a16:creationId xmlns:a16="http://schemas.microsoft.com/office/drawing/2014/main" id="{132B277F-D77B-B347-ED1E-CE082A6F29A9}"/>
              </a:ext>
            </a:extLst>
          </p:cNvPr>
          <p:cNvPicPr>
            <a:picLocks noChangeAspect="1"/>
          </p:cNvPicPr>
          <p:nvPr/>
        </p:nvPicPr>
        <p:blipFill>
          <a:blip r:embed="rId6"/>
          <a:stretch>
            <a:fillRect/>
          </a:stretch>
        </p:blipFill>
        <p:spPr>
          <a:xfrm>
            <a:off x="7488492" y="2521557"/>
            <a:ext cx="457200" cy="397565"/>
          </a:xfrm>
          <a:prstGeom prst="rect">
            <a:avLst/>
          </a:prstGeom>
        </p:spPr>
      </p:pic>
      <p:pic>
        <p:nvPicPr>
          <p:cNvPr id="454" name="Picture 453">
            <a:extLst>
              <a:ext uri="{FF2B5EF4-FFF2-40B4-BE49-F238E27FC236}">
                <a16:creationId xmlns:a16="http://schemas.microsoft.com/office/drawing/2014/main" id="{BDAE7B01-08D8-C511-E76F-71FFA7F9F9DB}"/>
              </a:ext>
            </a:extLst>
          </p:cNvPr>
          <p:cNvPicPr>
            <a:picLocks noChangeAspect="1"/>
          </p:cNvPicPr>
          <p:nvPr/>
        </p:nvPicPr>
        <p:blipFill>
          <a:blip r:embed="rId7"/>
          <a:stretch>
            <a:fillRect/>
          </a:stretch>
        </p:blipFill>
        <p:spPr>
          <a:xfrm>
            <a:off x="8245830" y="1727097"/>
            <a:ext cx="338328" cy="418723"/>
          </a:xfrm>
          <a:prstGeom prst="rect">
            <a:avLst/>
          </a:prstGeom>
        </p:spPr>
      </p:pic>
      <p:pic>
        <p:nvPicPr>
          <p:cNvPr id="458" name="Picture 457">
            <a:extLst>
              <a:ext uri="{FF2B5EF4-FFF2-40B4-BE49-F238E27FC236}">
                <a16:creationId xmlns:a16="http://schemas.microsoft.com/office/drawing/2014/main" id="{FAEE5E09-D319-4131-C252-77DD4CA72D53}"/>
              </a:ext>
            </a:extLst>
          </p:cNvPr>
          <p:cNvPicPr>
            <a:picLocks noChangeAspect="1"/>
          </p:cNvPicPr>
          <p:nvPr/>
        </p:nvPicPr>
        <p:blipFill>
          <a:blip r:embed="rId8"/>
          <a:stretch>
            <a:fillRect/>
          </a:stretch>
        </p:blipFill>
        <p:spPr>
          <a:xfrm>
            <a:off x="5678992" y="2456583"/>
            <a:ext cx="493776" cy="493776"/>
          </a:xfrm>
          <a:prstGeom prst="rect">
            <a:avLst/>
          </a:prstGeom>
        </p:spPr>
      </p:pic>
      <p:pic>
        <p:nvPicPr>
          <p:cNvPr id="460" name="Picture 459">
            <a:extLst>
              <a:ext uri="{FF2B5EF4-FFF2-40B4-BE49-F238E27FC236}">
                <a16:creationId xmlns:a16="http://schemas.microsoft.com/office/drawing/2014/main" id="{7CCDECB4-AD1C-B913-3325-B746D7F34CC4}"/>
              </a:ext>
            </a:extLst>
          </p:cNvPr>
          <p:cNvPicPr>
            <a:picLocks noChangeAspect="1"/>
          </p:cNvPicPr>
          <p:nvPr/>
        </p:nvPicPr>
        <p:blipFill>
          <a:blip r:embed="rId9"/>
          <a:stretch>
            <a:fillRect/>
          </a:stretch>
        </p:blipFill>
        <p:spPr>
          <a:xfrm>
            <a:off x="5770432" y="1761700"/>
            <a:ext cx="347472" cy="347472"/>
          </a:xfrm>
          <a:prstGeom prst="rect">
            <a:avLst/>
          </a:prstGeom>
        </p:spPr>
      </p:pic>
      <p:pic>
        <p:nvPicPr>
          <p:cNvPr id="461" name="Picture 460">
            <a:extLst>
              <a:ext uri="{FF2B5EF4-FFF2-40B4-BE49-F238E27FC236}">
                <a16:creationId xmlns:a16="http://schemas.microsoft.com/office/drawing/2014/main" id="{5E62F356-223A-6E88-5E82-1A5FC691F86D}"/>
              </a:ext>
            </a:extLst>
          </p:cNvPr>
          <p:cNvPicPr>
            <a:picLocks noChangeAspect="1"/>
          </p:cNvPicPr>
          <p:nvPr/>
        </p:nvPicPr>
        <p:blipFill>
          <a:blip r:embed="rId10"/>
          <a:stretch>
            <a:fillRect/>
          </a:stretch>
        </p:blipFill>
        <p:spPr>
          <a:xfrm>
            <a:off x="6520023" y="2537883"/>
            <a:ext cx="457200" cy="406908"/>
          </a:xfrm>
          <a:prstGeom prst="rect">
            <a:avLst/>
          </a:prstGeom>
        </p:spPr>
      </p:pic>
      <p:sp>
        <p:nvSpPr>
          <p:cNvPr id="462" name="TextBox 461">
            <a:extLst>
              <a:ext uri="{FF2B5EF4-FFF2-40B4-BE49-F238E27FC236}">
                <a16:creationId xmlns:a16="http://schemas.microsoft.com/office/drawing/2014/main" id="{70B1DCF0-4D35-19F7-A594-914653DAC79E}"/>
              </a:ext>
            </a:extLst>
          </p:cNvPr>
          <p:cNvSpPr txBox="1"/>
          <p:nvPr/>
        </p:nvSpPr>
        <p:spPr>
          <a:xfrm>
            <a:off x="6340751" y="1163801"/>
            <a:ext cx="1784023" cy="369332"/>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Mobile</a:t>
            </a:r>
            <a:endParaRPr lang="en-US" sz="1600" b="1">
              <a:solidFill>
                <a:schemeClr val="bg1"/>
              </a:solidFill>
              <a:latin typeface="Segoe UI" panose="020B0502040204020203" pitchFamily="34" charset="0"/>
              <a:cs typeface="Segoe UI" panose="020B0502040204020203" pitchFamily="34" charset="0"/>
            </a:endParaRPr>
          </a:p>
        </p:txBody>
      </p:sp>
      <p:sp>
        <p:nvSpPr>
          <p:cNvPr id="464" name="Freeform 1075">
            <a:extLst>
              <a:ext uri="{FF2B5EF4-FFF2-40B4-BE49-F238E27FC236}">
                <a16:creationId xmlns:a16="http://schemas.microsoft.com/office/drawing/2014/main" id="{436F4D07-613F-3CFE-1668-5F10A42785E6}"/>
              </a:ext>
            </a:extLst>
          </p:cNvPr>
          <p:cNvSpPr/>
          <p:nvPr/>
        </p:nvSpPr>
        <p:spPr>
          <a:xfrm rot="5400000">
            <a:off x="2821290" y="-941184"/>
            <a:ext cx="458352" cy="4572000"/>
          </a:xfrm>
          <a:custGeom>
            <a:avLst/>
            <a:gdLst/>
            <a:ahLst/>
            <a:cxnLst/>
            <a:rect l="0" t="0" r="0" b="0"/>
            <a:pathLst>
              <a:path w="345440" h="1112519">
                <a:moveTo>
                  <a:pt x="0" y="57531"/>
                </a:moveTo>
                <a:cubicBezTo>
                  <a:pt x="0" y="25781"/>
                  <a:pt x="25780" y="0"/>
                  <a:pt x="57569" y="0"/>
                </a:cubicBezTo>
                <a:lnTo>
                  <a:pt x="287870" y="0"/>
                </a:lnTo>
                <a:cubicBezTo>
                  <a:pt x="319659" y="0"/>
                  <a:pt x="345440" y="25781"/>
                  <a:pt x="345440" y="57531"/>
                </a:cubicBezTo>
                <a:lnTo>
                  <a:pt x="345440" y="1054989"/>
                </a:lnTo>
                <a:cubicBezTo>
                  <a:pt x="345440" y="1086739"/>
                  <a:pt x="319659" y="1112519"/>
                  <a:pt x="287870" y="1112519"/>
                </a:cubicBezTo>
                <a:lnTo>
                  <a:pt x="57569" y="1112519"/>
                </a:lnTo>
                <a:cubicBezTo>
                  <a:pt x="25780" y="1112519"/>
                  <a:pt x="0" y="1086739"/>
                  <a:pt x="0" y="1054989"/>
                </a:cubicBezTo>
                <a:close/>
                <a:moveTo>
                  <a:pt x="0" y="57531"/>
                </a:moveTo>
              </a:path>
            </a:pathLst>
          </a:custGeom>
          <a:solidFill>
            <a:srgbClr val="002855">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endParaRPr lang="en-US">
              <a:latin typeface="Segoe UI" panose="020B0502040204020203" pitchFamily="34" charset="0"/>
              <a:cs typeface="Segoe UI" panose="020B0502040204020203" pitchFamily="34" charset="0"/>
            </a:endParaRPr>
          </a:p>
        </p:txBody>
      </p:sp>
      <p:sp>
        <p:nvSpPr>
          <p:cNvPr id="478" name="TextBox 477">
            <a:extLst>
              <a:ext uri="{FF2B5EF4-FFF2-40B4-BE49-F238E27FC236}">
                <a16:creationId xmlns:a16="http://schemas.microsoft.com/office/drawing/2014/main" id="{4FB7924D-0239-846E-4B5F-CA431A59C179}"/>
              </a:ext>
            </a:extLst>
          </p:cNvPr>
          <p:cNvSpPr txBox="1"/>
          <p:nvPr/>
        </p:nvSpPr>
        <p:spPr>
          <a:xfrm>
            <a:off x="2139120" y="1176939"/>
            <a:ext cx="1784023" cy="369332"/>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Web</a:t>
            </a:r>
            <a:endParaRPr lang="en-US" sz="1400" b="1">
              <a:solidFill>
                <a:schemeClr val="bg1"/>
              </a:solidFill>
              <a:latin typeface="Segoe UI" panose="020B0502040204020203" pitchFamily="34" charset="0"/>
              <a:cs typeface="Segoe UI" panose="020B0502040204020203" pitchFamily="34" charset="0"/>
            </a:endParaRPr>
          </a:p>
        </p:txBody>
      </p:sp>
      <p:pic>
        <p:nvPicPr>
          <p:cNvPr id="486" name="Picture 485">
            <a:extLst>
              <a:ext uri="{FF2B5EF4-FFF2-40B4-BE49-F238E27FC236}">
                <a16:creationId xmlns:a16="http://schemas.microsoft.com/office/drawing/2014/main" id="{1C61DDBF-4647-8427-80F3-9AB25C8BDD93}"/>
              </a:ext>
            </a:extLst>
          </p:cNvPr>
          <p:cNvPicPr>
            <a:picLocks noChangeAspect="1"/>
          </p:cNvPicPr>
          <p:nvPr/>
        </p:nvPicPr>
        <p:blipFill>
          <a:blip r:embed="rId11"/>
          <a:stretch>
            <a:fillRect/>
          </a:stretch>
        </p:blipFill>
        <p:spPr>
          <a:xfrm>
            <a:off x="1711140" y="2594185"/>
            <a:ext cx="476250" cy="457200"/>
          </a:xfrm>
          <a:prstGeom prst="rect">
            <a:avLst/>
          </a:prstGeom>
        </p:spPr>
      </p:pic>
      <p:pic>
        <p:nvPicPr>
          <p:cNvPr id="490" name="Picture 489">
            <a:extLst>
              <a:ext uri="{FF2B5EF4-FFF2-40B4-BE49-F238E27FC236}">
                <a16:creationId xmlns:a16="http://schemas.microsoft.com/office/drawing/2014/main" id="{5FC705A4-DAFD-5589-4252-6B77CB1361F3}"/>
              </a:ext>
            </a:extLst>
          </p:cNvPr>
          <p:cNvPicPr>
            <a:picLocks noChangeAspect="1"/>
          </p:cNvPicPr>
          <p:nvPr/>
        </p:nvPicPr>
        <p:blipFill>
          <a:blip r:embed="rId12"/>
          <a:stretch>
            <a:fillRect/>
          </a:stretch>
        </p:blipFill>
        <p:spPr>
          <a:xfrm>
            <a:off x="4362206" y="1759980"/>
            <a:ext cx="690113" cy="365760"/>
          </a:xfrm>
          <a:prstGeom prst="rect">
            <a:avLst/>
          </a:prstGeom>
        </p:spPr>
      </p:pic>
      <p:pic>
        <p:nvPicPr>
          <p:cNvPr id="494" name="Picture 493">
            <a:extLst>
              <a:ext uri="{FF2B5EF4-FFF2-40B4-BE49-F238E27FC236}">
                <a16:creationId xmlns:a16="http://schemas.microsoft.com/office/drawing/2014/main" id="{F789ED46-0352-0DA3-6E26-6B8320C593CD}"/>
              </a:ext>
            </a:extLst>
          </p:cNvPr>
          <p:cNvPicPr>
            <a:picLocks noChangeAspect="1"/>
          </p:cNvPicPr>
          <p:nvPr/>
        </p:nvPicPr>
        <p:blipFill>
          <a:blip r:embed="rId13"/>
          <a:stretch>
            <a:fillRect/>
          </a:stretch>
        </p:blipFill>
        <p:spPr>
          <a:xfrm>
            <a:off x="3028885" y="1706758"/>
            <a:ext cx="420624" cy="460908"/>
          </a:xfrm>
          <a:prstGeom prst="rect">
            <a:avLst/>
          </a:prstGeom>
        </p:spPr>
      </p:pic>
      <p:pic>
        <p:nvPicPr>
          <p:cNvPr id="496" name="Picture 495">
            <a:extLst>
              <a:ext uri="{FF2B5EF4-FFF2-40B4-BE49-F238E27FC236}">
                <a16:creationId xmlns:a16="http://schemas.microsoft.com/office/drawing/2014/main" id="{071162D5-23F6-E5D4-4FA3-BA6356CEFB70}"/>
              </a:ext>
            </a:extLst>
          </p:cNvPr>
          <p:cNvPicPr>
            <a:picLocks noChangeAspect="1"/>
          </p:cNvPicPr>
          <p:nvPr/>
        </p:nvPicPr>
        <p:blipFill>
          <a:blip r:embed="rId6"/>
          <a:stretch>
            <a:fillRect/>
          </a:stretch>
        </p:blipFill>
        <p:spPr>
          <a:xfrm>
            <a:off x="2294112" y="2590735"/>
            <a:ext cx="548640" cy="477079"/>
          </a:xfrm>
          <a:prstGeom prst="rect">
            <a:avLst/>
          </a:prstGeom>
        </p:spPr>
      </p:pic>
      <p:pic>
        <p:nvPicPr>
          <p:cNvPr id="498" name="Picture 497">
            <a:extLst>
              <a:ext uri="{FF2B5EF4-FFF2-40B4-BE49-F238E27FC236}">
                <a16:creationId xmlns:a16="http://schemas.microsoft.com/office/drawing/2014/main" id="{884880E1-6E2C-6262-BB79-B8741CFE3724}"/>
              </a:ext>
            </a:extLst>
          </p:cNvPr>
          <p:cNvPicPr>
            <a:picLocks noChangeAspect="1"/>
          </p:cNvPicPr>
          <p:nvPr/>
        </p:nvPicPr>
        <p:blipFill>
          <a:blip r:embed="rId14"/>
          <a:stretch>
            <a:fillRect/>
          </a:stretch>
        </p:blipFill>
        <p:spPr>
          <a:xfrm>
            <a:off x="2350602" y="1729728"/>
            <a:ext cx="457200" cy="457200"/>
          </a:xfrm>
          <a:prstGeom prst="rect">
            <a:avLst/>
          </a:prstGeom>
        </p:spPr>
      </p:pic>
      <p:pic>
        <p:nvPicPr>
          <p:cNvPr id="500" name="Picture 499">
            <a:extLst>
              <a:ext uri="{FF2B5EF4-FFF2-40B4-BE49-F238E27FC236}">
                <a16:creationId xmlns:a16="http://schemas.microsoft.com/office/drawing/2014/main" id="{BE061498-9B79-3D04-51D6-0754D0BC3684}"/>
              </a:ext>
            </a:extLst>
          </p:cNvPr>
          <p:cNvPicPr>
            <a:picLocks noChangeAspect="1"/>
          </p:cNvPicPr>
          <p:nvPr/>
        </p:nvPicPr>
        <p:blipFill>
          <a:blip r:embed="rId15"/>
          <a:stretch>
            <a:fillRect/>
          </a:stretch>
        </p:blipFill>
        <p:spPr>
          <a:xfrm>
            <a:off x="3660342" y="1759980"/>
            <a:ext cx="527607" cy="457200"/>
          </a:xfrm>
          <a:prstGeom prst="rect">
            <a:avLst/>
          </a:prstGeom>
        </p:spPr>
      </p:pic>
      <p:pic>
        <p:nvPicPr>
          <p:cNvPr id="504" name="Picture 503">
            <a:extLst>
              <a:ext uri="{FF2B5EF4-FFF2-40B4-BE49-F238E27FC236}">
                <a16:creationId xmlns:a16="http://schemas.microsoft.com/office/drawing/2014/main" id="{88A05025-2CD1-3426-4422-EE75CF706D3A}"/>
              </a:ext>
            </a:extLst>
          </p:cNvPr>
          <p:cNvPicPr>
            <a:picLocks noChangeAspect="1"/>
          </p:cNvPicPr>
          <p:nvPr/>
        </p:nvPicPr>
        <p:blipFill>
          <a:blip r:embed="rId16"/>
          <a:stretch>
            <a:fillRect/>
          </a:stretch>
        </p:blipFill>
        <p:spPr>
          <a:xfrm>
            <a:off x="2984998" y="2660483"/>
            <a:ext cx="597779" cy="365760"/>
          </a:xfrm>
          <a:prstGeom prst="rect">
            <a:avLst/>
          </a:prstGeom>
        </p:spPr>
      </p:pic>
      <p:pic>
        <p:nvPicPr>
          <p:cNvPr id="506" name="Picture 505">
            <a:extLst>
              <a:ext uri="{FF2B5EF4-FFF2-40B4-BE49-F238E27FC236}">
                <a16:creationId xmlns:a16="http://schemas.microsoft.com/office/drawing/2014/main" id="{8D3B3763-08B0-6807-85C5-ED3085A67693}"/>
              </a:ext>
            </a:extLst>
          </p:cNvPr>
          <p:cNvPicPr>
            <a:picLocks noChangeAspect="1"/>
          </p:cNvPicPr>
          <p:nvPr/>
        </p:nvPicPr>
        <p:blipFill>
          <a:blip r:embed="rId17"/>
          <a:stretch>
            <a:fillRect/>
          </a:stretch>
        </p:blipFill>
        <p:spPr>
          <a:xfrm>
            <a:off x="926634" y="2510942"/>
            <a:ext cx="640080" cy="640080"/>
          </a:xfrm>
          <a:prstGeom prst="rect">
            <a:avLst/>
          </a:prstGeom>
        </p:spPr>
      </p:pic>
      <p:pic>
        <p:nvPicPr>
          <p:cNvPr id="508" name="Picture 507">
            <a:extLst>
              <a:ext uri="{FF2B5EF4-FFF2-40B4-BE49-F238E27FC236}">
                <a16:creationId xmlns:a16="http://schemas.microsoft.com/office/drawing/2014/main" id="{7C380333-0570-9FEF-B2B1-A46EE6FF165C}"/>
              </a:ext>
            </a:extLst>
          </p:cNvPr>
          <p:cNvPicPr>
            <a:picLocks noChangeAspect="1"/>
          </p:cNvPicPr>
          <p:nvPr/>
        </p:nvPicPr>
        <p:blipFill>
          <a:blip r:embed="rId18"/>
          <a:stretch>
            <a:fillRect/>
          </a:stretch>
        </p:blipFill>
        <p:spPr>
          <a:xfrm>
            <a:off x="1719145" y="1725212"/>
            <a:ext cx="457200" cy="457200"/>
          </a:xfrm>
          <a:prstGeom prst="rect">
            <a:avLst/>
          </a:prstGeom>
        </p:spPr>
      </p:pic>
      <p:pic>
        <p:nvPicPr>
          <p:cNvPr id="510" name="Picture 509">
            <a:extLst>
              <a:ext uri="{FF2B5EF4-FFF2-40B4-BE49-F238E27FC236}">
                <a16:creationId xmlns:a16="http://schemas.microsoft.com/office/drawing/2014/main" id="{36F2E880-5FC0-2E53-0EB8-06DEE45CEADB}"/>
              </a:ext>
            </a:extLst>
          </p:cNvPr>
          <p:cNvPicPr>
            <a:picLocks noChangeAspect="1"/>
          </p:cNvPicPr>
          <p:nvPr/>
        </p:nvPicPr>
        <p:blipFill>
          <a:blip r:embed="rId19"/>
          <a:stretch>
            <a:fillRect/>
          </a:stretch>
        </p:blipFill>
        <p:spPr>
          <a:xfrm>
            <a:off x="3703648" y="2646057"/>
            <a:ext cx="457200" cy="457200"/>
          </a:xfrm>
          <a:prstGeom prst="rect">
            <a:avLst/>
          </a:prstGeom>
        </p:spPr>
      </p:pic>
      <p:pic>
        <p:nvPicPr>
          <p:cNvPr id="512" name="Picture 511">
            <a:extLst>
              <a:ext uri="{FF2B5EF4-FFF2-40B4-BE49-F238E27FC236}">
                <a16:creationId xmlns:a16="http://schemas.microsoft.com/office/drawing/2014/main" id="{D353D940-1A15-D450-D28F-F77D09CDDB54}"/>
              </a:ext>
            </a:extLst>
          </p:cNvPr>
          <p:cNvPicPr>
            <a:picLocks noChangeAspect="1"/>
          </p:cNvPicPr>
          <p:nvPr/>
        </p:nvPicPr>
        <p:blipFill>
          <a:blip r:embed="rId20"/>
          <a:stretch>
            <a:fillRect/>
          </a:stretch>
        </p:blipFill>
        <p:spPr>
          <a:xfrm>
            <a:off x="1029145" y="1706684"/>
            <a:ext cx="457200" cy="457200"/>
          </a:xfrm>
          <a:prstGeom prst="rect">
            <a:avLst/>
          </a:prstGeom>
        </p:spPr>
      </p:pic>
      <p:pic>
        <p:nvPicPr>
          <p:cNvPr id="517" name="Picture 516">
            <a:extLst>
              <a:ext uri="{FF2B5EF4-FFF2-40B4-BE49-F238E27FC236}">
                <a16:creationId xmlns:a16="http://schemas.microsoft.com/office/drawing/2014/main" id="{F375E18B-77E2-5F50-5A14-F65CA2737A9C}"/>
              </a:ext>
            </a:extLst>
          </p:cNvPr>
          <p:cNvPicPr>
            <a:picLocks noChangeAspect="1"/>
          </p:cNvPicPr>
          <p:nvPr/>
        </p:nvPicPr>
        <p:blipFill>
          <a:blip r:embed="rId21"/>
          <a:stretch>
            <a:fillRect/>
          </a:stretch>
        </p:blipFill>
        <p:spPr>
          <a:xfrm>
            <a:off x="4388430" y="2589716"/>
            <a:ext cx="778835" cy="457200"/>
          </a:xfrm>
          <a:prstGeom prst="rect">
            <a:avLst/>
          </a:prstGeom>
        </p:spPr>
      </p:pic>
      <p:sp>
        <p:nvSpPr>
          <p:cNvPr id="520" name="TextBox 519">
            <a:extLst>
              <a:ext uri="{FF2B5EF4-FFF2-40B4-BE49-F238E27FC236}">
                <a16:creationId xmlns:a16="http://schemas.microsoft.com/office/drawing/2014/main" id="{205D5A82-E671-CAF9-FF72-72AF3BF99987}"/>
              </a:ext>
            </a:extLst>
          </p:cNvPr>
          <p:cNvSpPr txBox="1"/>
          <p:nvPr/>
        </p:nvSpPr>
        <p:spPr>
          <a:xfrm>
            <a:off x="2154312" y="2188122"/>
            <a:ext cx="864028"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Typescript</a:t>
            </a:r>
          </a:p>
        </p:txBody>
      </p:sp>
      <p:sp>
        <p:nvSpPr>
          <p:cNvPr id="521" name="TextBox 520">
            <a:extLst>
              <a:ext uri="{FF2B5EF4-FFF2-40B4-BE49-F238E27FC236}">
                <a16:creationId xmlns:a16="http://schemas.microsoft.com/office/drawing/2014/main" id="{E4E4AC5C-F011-3273-011C-B632D6D67D4E}"/>
              </a:ext>
            </a:extLst>
          </p:cNvPr>
          <p:cNvSpPr txBox="1"/>
          <p:nvPr/>
        </p:nvSpPr>
        <p:spPr>
          <a:xfrm>
            <a:off x="1561979" y="2197481"/>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HTML</a:t>
            </a:r>
          </a:p>
        </p:txBody>
      </p:sp>
      <p:sp>
        <p:nvSpPr>
          <p:cNvPr id="522" name="TextBox 521">
            <a:extLst>
              <a:ext uri="{FF2B5EF4-FFF2-40B4-BE49-F238E27FC236}">
                <a16:creationId xmlns:a16="http://schemas.microsoft.com/office/drawing/2014/main" id="{4D30215A-9456-917C-9531-E0AC04048628}"/>
              </a:ext>
            </a:extLst>
          </p:cNvPr>
          <p:cNvSpPr txBox="1"/>
          <p:nvPr/>
        </p:nvSpPr>
        <p:spPr>
          <a:xfrm>
            <a:off x="839311" y="2144832"/>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JavaScript</a:t>
            </a:r>
          </a:p>
        </p:txBody>
      </p:sp>
      <p:sp>
        <p:nvSpPr>
          <p:cNvPr id="523" name="TextBox 522">
            <a:extLst>
              <a:ext uri="{FF2B5EF4-FFF2-40B4-BE49-F238E27FC236}">
                <a16:creationId xmlns:a16="http://schemas.microsoft.com/office/drawing/2014/main" id="{0E0AE64A-8FC5-4FC2-BD7F-4FE48D530C6F}"/>
              </a:ext>
            </a:extLst>
          </p:cNvPr>
          <p:cNvSpPr txBox="1"/>
          <p:nvPr/>
        </p:nvSpPr>
        <p:spPr>
          <a:xfrm>
            <a:off x="858897" y="3090071"/>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Angular</a:t>
            </a:r>
          </a:p>
        </p:txBody>
      </p:sp>
      <p:sp>
        <p:nvSpPr>
          <p:cNvPr id="524" name="TextBox 523">
            <a:extLst>
              <a:ext uri="{FF2B5EF4-FFF2-40B4-BE49-F238E27FC236}">
                <a16:creationId xmlns:a16="http://schemas.microsoft.com/office/drawing/2014/main" id="{48B9BF20-7C69-A372-74C9-2721878C0416}"/>
              </a:ext>
            </a:extLst>
          </p:cNvPr>
          <p:cNvSpPr txBox="1"/>
          <p:nvPr/>
        </p:nvSpPr>
        <p:spPr>
          <a:xfrm>
            <a:off x="1583947" y="3062696"/>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jQuery</a:t>
            </a:r>
          </a:p>
        </p:txBody>
      </p:sp>
      <p:sp>
        <p:nvSpPr>
          <p:cNvPr id="525" name="TextBox 524">
            <a:extLst>
              <a:ext uri="{FF2B5EF4-FFF2-40B4-BE49-F238E27FC236}">
                <a16:creationId xmlns:a16="http://schemas.microsoft.com/office/drawing/2014/main" id="{71FDC7DE-708E-878D-39FF-5EEA0ACD54CE}"/>
              </a:ext>
            </a:extLst>
          </p:cNvPr>
          <p:cNvSpPr txBox="1"/>
          <p:nvPr/>
        </p:nvSpPr>
        <p:spPr>
          <a:xfrm>
            <a:off x="4330464" y="2197480"/>
            <a:ext cx="771531" cy="246221"/>
          </a:xfrm>
          <a:prstGeom prst="rect">
            <a:avLst/>
          </a:prstGeom>
          <a:noFill/>
        </p:spPr>
        <p:txBody>
          <a:bodyPr wrap="square" rtlCol="0">
            <a:spAutoFit/>
          </a:bodyPr>
          <a:lstStyle/>
          <a:p>
            <a:pPr algn="ctr"/>
            <a:r>
              <a:rPr lang="en-US" sz="1000" err="1">
                <a:latin typeface="Segoe UI" panose="020B0502040204020203" pitchFamily="34" charset="0"/>
                <a:cs typeface="Segoe UI" panose="020B0502040204020203" pitchFamily="34" charset="0"/>
              </a:rPr>
              <a:t>php</a:t>
            </a:r>
            <a:endParaRPr lang="en-US" sz="1000">
              <a:latin typeface="Segoe UI" panose="020B0502040204020203" pitchFamily="34" charset="0"/>
              <a:cs typeface="Segoe UI" panose="020B0502040204020203" pitchFamily="34" charset="0"/>
            </a:endParaRPr>
          </a:p>
        </p:txBody>
      </p:sp>
      <p:sp>
        <p:nvSpPr>
          <p:cNvPr id="527" name="TextBox 526">
            <a:extLst>
              <a:ext uri="{FF2B5EF4-FFF2-40B4-BE49-F238E27FC236}">
                <a16:creationId xmlns:a16="http://schemas.microsoft.com/office/drawing/2014/main" id="{D454C2A4-063C-B913-0F2D-0510FC97B8CC}"/>
              </a:ext>
            </a:extLst>
          </p:cNvPr>
          <p:cNvSpPr txBox="1"/>
          <p:nvPr/>
        </p:nvSpPr>
        <p:spPr>
          <a:xfrm>
            <a:off x="2879283" y="3036796"/>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NodeJS</a:t>
            </a:r>
          </a:p>
        </p:txBody>
      </p:sp>
      <p:sp>
        <p:nvSpPr>
          <p:cNvPr id="529" name="TextBox 528">
            <a:extLst>
              <a:ext uri="{FF2B5EF4-FFF2-40B4-BE49-F238E27FC236}">
                <a16:creationId xmlns:a16="http://schemas.microsoft.com/office/drawing/2014/main" id="{CB5D85FE-8C6D-45F3-7E67-30262D1F03CD}"/>
              </a:ext>
            </a:extLst>
          </p:cNvPr>
          <p:cNvSpPr txBox="1"/>
          <p:nvPr/>
        </p:nvSpPr>
        <p:spPr>
          <a:xfrm>
            <a:off x="2851849" y="2185884"/>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Python</a:t>
            </a:r>
          </a:p>
        </p:txBody>
      </p:sp>
      <p:sp>
        <p:nvSpPr>
          <p:cNvPr id="530" name="TextBox 529">
            <a:extLst>
              <a:ext uri="{FF2B5EF4-FFF2-40B4-BE49-F238E27FC236}">
                <a16:creationId xmlns:a16="http://schemas.microsoft.com/office/drawing/2014/main" id="{671A986A-EDC2-F779-16A3-7F40BB7C2271}"/>
              </a:ext>
            </a:extLst>
          </p:cNvPr>
          <p:cNvSpPr txBox="1"/>
          <p:nvPr/>
        </p:nvSpPr>
        <p:spPr>
          <a:xfrm>
            <a:off x="3532893" y="2187895"/>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Vue JS</a:t>
            </a:r>
          </a:p>
        </p:txBody>
      </p:sp>
      <p:sp>
        <p:nvSpPr>
          <p:cNvPr id="532" name="TextBox 531">
            <a:extLst>
              <a:ext uri="{FF2B5EF4-FFF2-40B4-BE49-F238E27FC236}">
                <a16:creationId xmlns:a16="http://schemas.microsoft.com/office/drawing/2014/main" id="{37569F74-1A9C-3D3F-A9D8-BAEA753A1DFA}"/>
              </a:ext>
            </a:extLst>
          </p:cNvPr>
          <p:cNvSpPr txBox="1"/>
          <p:nvPr/>
        </p:nvSpPr>
        <p:spPr>
          <a:xfrm>
            <a:off x="3549471" y="3070033"/>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ionic</a:t>
            </a:r>
          </a:p>
        </p:txBody>
      </p:sp>
      <p:sp>
        <p:nvSpPr>
          <p:cNvPr id="535" name="TextBox 534">
            <a:extLst>
              <a:ext uri="{FF2B5EF4-FFF2-40B4-BE49-F238E27FC236}">
                <a16:creationId xmlns:a16="http://schemas.microsoft.com/office/drawing/2014/main" id="{CABB1612-DE09-7F93-8C61-0AD878E7627A}"/>
              </a:ext>
            </a:extLst>
          </p:cNvPr>
          <p:cNvSpPr txBox="1"/>
          <p:nvPr/>
        </p:nvSpPr>
        <p:spPr>
          <a:xfrm>
            <a:off x="2176250" y="3038831"/>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React</a:t>
            </a:r>
          </a:p>
        </p:txBody>
      </p:sp>
      <p:sp>
        <p:nvSpPr>
          <p:cNvPr id="536" name="TextBox 535">
            <a:extLst>
              <a:ext uri="{FF2B5EF4-FFF2-40B4-BE49-F238E27FC236}">
                <a16:creationId xmlns:a16="http://schemas.microsoft.com/office/drawing/2014/main" id="{CC61E8B3-4DBB-9575-7261-7E257825EF3F}"/>
              </a:ext>
            </a:extLst>
          </p:cNvPr>
          <p:cNvSpPr txBox="1"/>
          <p:nvPr/>
        </p:nvSpPr>
        <p:spPr>
          <a:xfrm>
            <a:off x="4308345" y="2995165"/>
            <a:ext cx="84340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.NET MVC</a:t>
            </a:r>
          </a:p>
        </p:txBody>
      </p:sp>
      <p:sp>
        <p:nvSpPr>
          <p:cNvPr id="540" name="TextBox 539">
            <a:extLst>
              <a:ext uri="{FF2B5EF4-FFF2-40B4-BE49-F238E27FC236}">
                <a16:creationId xmlns:a16="http://schemas.microsoft.com/office/drawing/2014/main" id="{3A98D45E-58C8-F7F9-5C5A-B817C49A665E}"/>
              </a:ext>
            </a:extLst>
          </p:cNvPr>
          <p:cNvSpPr txBox="1"/>
          <p:nvPr/>
        </p:nvSpPr>
        <p:spPr>
          <a:xfrm>
            <a:off x="6378917" y="2993013"/>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Xamarin</a:t>
            </a:r>
          </a:p>
        </p:txBody>
      </p:sp>
      <p:sp>
        <p:nvSpPr>
          <p:cNvPr id="541" name="TextBox 540">
            <a:extLst>
              <a:ext uri="{FF2B5EF4-FFF2-40B4-BE49-F238E27FC236}">
                <a16:creationId xmlns:a16="http://schemas.microsoft.com/office/drawing/2014/main" id="{7BFCCFC2-4B43-318A-FC33-83E72D307A34}"/>
              </a:ext>
            </a:extLst>
          </p:cNvPr>
          <p:cNvSpPr txBox="1"/>
          <p:nvPr/>
        </p:nvSpPr>
        <p:spPr>
          <a:xfrm>
            <a:off x="8097169" y="2173782"/>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Flutter</a:t>
            </a:r>
          </a:p>
        </p:txBody>
      </p:sp>
      <p:sp>
        <p:nvSpPr>
          <p:cNvPr id="542" name="TextBox 541">
            <a:extLst>
              <a:ext uri="{FF2B5EF4-FFF2-40B4-BE49-F238E27FC236}">
                <a16:creationId xmlns:a16="http://schemas.microsoft.com/office/drawing/2014/main" id="{C2911E86-53C3-C944-9B3C-1FAC2071A8C7}"/>
              </a:ext>
            </a:extLst>
          </p:cNvPr>
          <p:cNvSpPr txBox="1"/>
          <p:nvPr/>
        </p:nvSpPr>
        <p:spPr>
          <a:xfrm>
            <a:off x="5541013" y="3001415"/>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Java</a:t>
            </a:r>
          </a:p>
        </p:txBody>
      </p:sp>
      <p:sp>
        <p:nvSpPr>
          <p:cNvPr id="543" name="TextBox 542">
            <a:extLst>
              <a:ext uri="{FF2B5EF4-FFF2-40B4-BE49-F238E27FC236}">
                <a16:creationId xmlns:a16="http://schemas.microsoft.com/office/drawing/2014/main" id="{DFB52181-EE72-F614-FE11-1A681C176130}"/>
              </a:ext>
            </a:extLst>
          </p:cNvPr>
          <p:cNvSpPr txBox="1"/>
          <p:nvPr/>
        </p:nvSpPr>
        <p:spPr>
          <a:xfrm>
            <a:off x="7195258" y="2988699"/>
            <a:ext cx="1007774"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React Native</a:t>
            </a:r>
          </a:p>
        </p:txBody>
      </p:sp>
      <p:sp>
        <p:nvSpPr>
          <p:cNvPr id="544" name="TextBox 543">
            <a:extLst>
              <a:ext uri="{FF2B5EF4-FFF2-40B4-BE49-F238E27FC236}">
                <a16:creationId xmlns:a16="http://schemas.microsoft.com/office/drawing/2014/main" id="{1C00CE8D-0285-DB38-7942-A9CA792D558B}"/>
              </a:ext>
            </a:extLst>
          </p:cNvPr>
          <p:cNvSpPr txBox="1"/>
          <p:nvPr/>
        </p:nvSpPr>
        <p:spPr>
          <a:xfrm>
            <a:off x="7337688" y="2180300"/>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Swift</a:t>
            </a:r>
          </a:p>
        </p:txBody>
      </p:sp>
      <p:sp>
        <p:nvSpPr>
          <p:cNvPr id="546" name="TextBox 545">
            <a:extLst>
              <a:ext uri="{FF2B5EF4-FFF2-40B4-BE49-F238E27FC236}">
                <a16:creationId xmlns:a16="http://schemas.microsoft.com/office/drawing/2014/main" id="{21C15745-2665-7EEA-6521-3EE909189470}"/>
              </a:ext>
            </a:extLst>
          </p:cNvPr>
          <p:cNvSpPr txBox="1"/>
          <p:nvPr/>
        </p:nvSpPr>
        <p:spPr>
          <a:xfrm>
            <a:off x="5541013" y="2194046"/>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Kotlin</a:t>
            </a:r>
          </a:p>
        </p:txBody>
      </p:sp>
      <p:sp>
        <p:nvSpPr>
          <p:cNvPr id="547" name="TextBox 546">
            <a:extLst>
              <a:ext uri="{FF2B5EF4-FFF2-40B4-BE49-F238E27FC236}">
                <a16:creationId xmlns:a16="http://schemas.microsoft.com/office/drawing/2014/main" id="{01CC07F6-5412-7ADC-F46A-9C88739E8752}"/>
              </a:ext>
            </a:extLst>
          </p:cNvPr>
          <p:cNvSpPr txBox="1"/>
          <p:nvPr/>
        </p:nvSpPr>
        <p:spPr>
          <a:xfrm>
            <a:off x="6362077" y="2194046"/>
            <a:ext cx="913129"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Objective-C</a:t>
            </a:r>
          </a:p>
        </p:txBody>
      </p:sp>
      <p:sp>
        <p:nvSpPr>
          <p:cNvPr id="4" name="Footer Placeholder 6">
            <a:extLst>
              <a:ext uri="{FF2B5EF4-FFF2-40B4-BE49-F238E27FC236}">
                <a16:creationId xmlns:a16="http://schemas.microsoft.com/office/drawing/2014/main" id="{03651D2B-78C2-6D90-C6F2-8B0696038BC5}"/>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pic>
        <p:nvPicPr>
          <p:cNvPr id="20" name="Picture 19">
            <a:extLst>
              <a:ext uri="{FF2B5EF4-FFF2-40B4-BE49-F238E27FC236}">
                <a16:creationId xmlns:a16="http://schemas.microsoft.com/office/drawing/2014/main" id="{EFFDFD87-1939-4B09-C666-F3B5877F5E10}"/>
              </a:ext>
            </a:extLst>
          </p:cNvPr>
          <p:cNvPicPr>
            <a:picLocks noChangeAspect="1"/>
          </p:cNvPicPr>
          <p:nvPr/>
        </p:nvPicPr>
        <p:blipFill>
          <a:blip r:embed="rId22"/>
          <a:stretch>
            <a:fillRect/>
          </a:stretch>
        </p:blipFill>
        <p:spPr>
          <a:xfrm>
            <a:off x="9390342" y="2624114"/>
            <a:ext cx="822960" cy="237194"/>
          </a:xfrm>
          <a:prstGeom prst="rect">
            <a:avLst/>
          </a:prstGeom>
        </p:spPr>
      </p:pic>
      <p:pic>
        <p:nvPicPr>
          <p:cNvPr id="21" name="Picture 20">
            <a:extLst>
              <a:ext uri="{FF2B5EF4-FFF2-40B4-BE49-F238E27FC236}">
                <a16:creationId xmlns:a16="http://schemas.microsoft.com/office/drawing/2014/main" id="{65CB0DB2-B849-2C36-F613-FB406D4390EB}"/>
              </a:ext>
            </a:extLst>
          </p:cNvPr>
          <p:cNvPicPr>
            <a:picLocks noChangeAspect="1"/>
          </p:cNvPicPr>
          <p:nvPr/>
        </p:nvPicPr>
        <p:blipFill>
          <a:blip r:embed="rId23"/>
          <a:stretch>
            <a:fillRect/>
          </a:stretch>
        </p:blipFill>
        <p:spPr>
          <a:xfrm>
            <a:off x="10653734" y="1835792"/>
            <a:ext cx="731520" cy="230882"/>
          </a:xfrm>
          <a:prstGeom prst="rect">
            <a:avLst/>
          </a:prstGeom>
        </p:spPr>
      </p:pic>
      <p:pic>
        <p:nvPicPr>
          <p:cNvPr id="22" name="Picture 21">
            <a:extLst>
              <a:ext uri="{FF2B5EF4-FFF2-40B4-BE49-F238E27FC236}">
                <a16:creationId xmlns:a16="http://schemas.microsoft.com/office/drawing/2014/main" id="{21A11B47-8857-34D3-89B1-1317065575E0}"/>
              </a:ext>
            </a:extLst>
          </p:cNvPr>
          <p:cNvPicPr>
            <a:picLocks noChangeAspect="1"/>
          </p:cNvPicPr>
          <p:nvPr/>
        </p:nvPicPr>
        <p:blipFill>
          <a:blip r:embed="rId24"/>
          <a:stretch>
            <a:fillRect/>
          </a:stretch>
        </p:blipFill>
        <p:spPr>
          <a:xfrm>
            <a:off x="10846745" y="2504094"/>
            <a:ext cx="365760" cy="432493"/>
          </a:xfrm>
          <a:prstGeom prst="rect">
            <a:avLst/>
          </a:prstGeom>
        </p:spPr>
      </p:pic>
      <p:sp>
        <p:nvSpPr>
          <p:cNvPr id="23" name="TextBox 22">
            <a:extLst>
              <a:ext uri="{FF2B5EF4-FFF2-40B4-BE49-F238E27FC236}">
                <a16:creationId xmlns:a16="http://schemas.microsoft.com/office/drawing/2014/main" id="{6071DCA1-E96B-D50D-C6AF-BE116D37809D}"/>
              </a:ext>
            </a:extLst>
          </p:cNvPr>
          <p:cNvSpPr txBox="1"/>
          <p:nvPr/>
        </p:nvSpPr>
        <p:spPr>
          <a:xfrm>
            <a:off x="10597666" y="2172522"/>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Odoo</a:t>
            </a:r>
          </a:p>
        </p:txBody>
      </p:sp>
      <p:sp>
        <p:nvSpPr>
          <p:cNvPr id="24" name="TextBox 23">
            <a:extLst>
              <a:ext uri="{FF2B5EF4-FFF2-40B4-BE49-F238E27FC236}">
                <a16:creationId xmlns:a16="http://schemas.microsoft.com/office/drawing/2014/main" id="{7FCD49E0-0A9C-3992-F783-E7CB83F96589}"/>
              </a:ext>
            </a:extLst>
          </p:cNvPr>
          <p:cNvSpPr txBox="1"/>
          <p:nvPr/>
        </p:nvSpPr>
        <p:spPr>
          <a:xfrm>
            <a:off x="9369336" y="2987776"/>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Moodle</a:t>
            </a:r>
          </a:p>
        </p:txBody>
      </p:sp>
      <p:sp>
        <p:nvSpPr>
          <p:cNvPr id="25" name="TextBox 24">
            <a:extLst>
              <a:ext uri="{FF2B5EF4-FFF2-40B4-BE49-F238E27FC236}">
                <a16:creationId xmlns:a16="http://schemas.microsoft.com/office/drawing/2014/main" id="{F0FE8BB3-36D5-7823-BA80-BC9AD7EC4767}"/>
              </a:ext>
            </a:extLst>
          </p:cNvPr>
          <p:cNvSpPr txBox="1"/>
          <p:nvPr/>
        </p:nvSpPr>
        <p:spPr>
          <a:xfrm>
            <a:off x="10607121" y="2988698"/>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Magento</a:t>
            </a:r>
          </a:p>
        </p:txBody>
      </p:sp>
      <p:pic>
        <p:nvPicPr>
          <p:cNvPr id="30" name="Picture 29" descr="Logo, icon&#10;&#10;Description automatically generated">
            <a:extLst>
              <a:ext uri="{FF2B5EF4-FFF2-40B4-BE49-F238E27FC236}">
                <a16:creationId xmlns:a16="http://schemas.microsoft.com/office/drawing/2014/main" id="{532B05BF-B29F-39CE-E5CE-A5859915686D}"/>
              </a:ext>
            </a:extLst>
          </p:cNvPr>
          <p:cNvPicPr>
            <a:picLocks noChangeAspect="1"/>
          </p:cNvPicPr>
          <p:nvPr/>
        </p:nvPicPr>
        <p:blipFill>
          <a:blip r:embed="rId25"/>
          <a:stretch>
            <a:fillRect/>
          </a:stretch>
        </p:blipFill>
        <p:spPr>
          <a:xfrm>
            <a:off x="9580231" y="1745493"/>
            <a:ext cx="411480" cy="411480"/>
          </a:xfrm>
          <a:prstGeom prst="rect">
            <a:avLst/>
          </a:prstGeom>
        </p:spPr>
      </p:pic>
      <p:sp>
        <p:nvSpPr>
          <p:cNvPr id="31" name="TextBox 30">
            <a:extLst>
              <a:ext uri="{FF2B5EF4-FFF2-40B4-BE49-F238E27FC236}">
                <a16:creationId xmlns:a16="http://schemas.microsoft.com/office/drawing/2014/main" id="{9918FEB7-F714-BB6F-2DE1-A01FF1FC36E7}"/>
              </a:ext>
            </a:extLst>
          </p:cNvPr>
          <p:cNvSpPr txBox="1"/>
          <p:nvPr/>
        </p:nvSpPr>
        <p:spPr>
          <a:xfrm>
            <a:off x="9362955" y="2194046"/>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WordPress</a:t>
            </a:r>
          </a:p>
        </p:txBody>
      </p:sp>
      <p:sp>
        <p:nvSpPr>
          <p:cNvPr id="37" name="Rectangle: Rounded Corners 36">
            <a:extLst>
              <a:ext uri="{FF2B5EF4-FFF2-40B4-BE49-F238E27FC236}">
                <a16:creationId xmlns:a16="http://schemas.microsoft.com/office/drawing/2014/main" id="{C4FD0347-A69C-B0DE-3928-19143517CCF2}"/>
              </a:ext>
            </a:extLst>
          </p:cNvPr>
          <p:cNvSpPr/>
          <p:nvPr/>
        </p:nvSpPr>
        <p:spPr>
          <a:xfrm>
            <a:off x="793244" y="1205527"/>
            <a:ext cx="4507992" cy="2223473"/>
          </a:xfrm>
          <a:prstGeom prst="roundRect">
            <a:avLst>
              <a:gd name="adj" fmla="val 5878"/>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075">
            <a:extLst>
              <a:ext uri="{FF2B5EF4-FFF2-40B4-BE49-F238E27FC236}">
                <a16:creationId xmlns:a16="http://schemas.microsoft.com/office/drawing/2014/main" id="{1252E5C3-8F9C-EDC0-5F33-C275738F6CB5}"/>
              </a:ext>
            </a:extLst>
          </p:cNvPr>
          <p:cNvSpPr/>
          <p:nvPr/>
        </p:nvSpPr>
        <p:spPr>
          <a:xfrm rot="5400000">
            <a:off x="2806079" y="1459663"/>
            <a:ext cx="458352" cy="4572000"/>
          </a:xfrm>
          <a:custGeom>
            <a:avLst/>
            <a:gdLst/>
            <a:ahLst/>
            <a:cxnLst/>
            <a:rect l="0" t="0" r="0" b="0"/>
            <a:pathLst>
              <a:path w="345440" h="1112519">
                <a:moveTo>
                  <a:pt x="0" y="57531"/>
                </a:moveTo>
                <a:cubicBezTo>
                  <a:pt x="0" y="25781"/>
                  <a:pt x="25780" y="0"/>
                  <a:pt x="57569" y="0"/>
                </a:cubicBezTo>
                <a:lnTo>
                  <a:pt x="287870" y="0"/>
                </a:lnTo>
                <a:cubicBezTo>
                  <a:pt x="319659" y="0"/>
                  <a:pt x="345440" y="25781"/>
                  <a:pt x="345440" y="57531"/>
                </a:cubicBezTo>
                <a:lnTo>
                  <a:pt x="345440" y="1054989"/>
                </a:lnTo>
                <a:cubicBezTo>
                  <a:pt x="345440" y="1086739"/>
                  <a:pt x="319659" y="1112519"/>
                  <a:pt x="287870" y="1112519"/>
                </a:cubicBezTo>
                <a:lnTo>
                  <a:pt x="57569" y="1112519"/>
                </a:lnTo>
                <a:cubicBezTo>
                  <a:pt x="25780" y="1112519"/>
                  <a:pt x="0" y="1086739"/>
                  <a:pt x="0" y="1054989"/>
                </a:cubicBezTo>
                <a:close/>
                <a:moveTo>
                  <a:pt x="0" y="57531"/>
                </a:moveTo>
              </a:path>
            </a:pathLst>
          </a:custGeom>
          <a:solidFill>
            <a:srgbClr val="002855">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endParaRPr lang="en-US">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0C4DBAF3-30CF-5C8F-F75D-0EA4CF050237}"/>
              </a:ext>
            </a:extLst>
          </p:cNvPr>
          <p:cNvSpPr txBox="1"/>
          <p:nvPr/>
        </p:nvSpPr>
        <p:spPr>
          <a:xfrm>
            <a:off x="2123909" y="3577786"/>
            <a:ext cx="1784023" cy="369332"/>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Backend</a:t>
            </a:r>
          </a:p>
        </p:txBody>
      </p:sp>
      <p:sp>
        <p:nvSpPr>
          <p:cNvPr id="6" name="Rectangle: Rounded Corners 5">
            <a:extLst>
              <a:ext uri="{FF2B5EF4-FFF2-40B4-BE49-F238E27FC236}">
                <a16:creationId xmlns:a16="http://schemas.microsoft.com/office/drawing/2014/main" id="{6291410A-9599-7DF9-16A0-95CABF04F746}"/>
              </a:ext>
            </a:extLst>
          </p:cNvPr>
          <p:cNvSpPr/>
          <p:nvPr/>
        </p:nvSpPr>
        <p:spPr>
          <a:xfrm>
            <a:off x="778033" y="3606375"/>
            <a:ext cx="4507992" cy="1223155"/>
          </a:xfrm>
          <a:prstGeom prst="roundRect">
            <a:avLst>
              <a:gd name="adj" fmla="val 5878"/>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041D8C5-EC73-2ED5-9E21-64553D280AEE}"/>
              </a:ext>
            </a:extLst>
          </p:cNvPr>
          <p:cNvSpPr/>
          <p:nvPr/>
        </p:nvSpPr>
        <p:spPr>
          <a:xfrm>
            <a:off x="5580536" y="3605969"/>
            <a:ext cx="3226848" cy="2193049"/>
          </a:xfrm>
          <a:prstGeom prst="roundRect">
            <a:avLst>
              <a:gd name="adj" fmla="val 5878"/>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75">
            <a:extLst>
              <a:ext uri="{FF2B5EF4-FFF2-40B4-BE49-F238E27FC236}">
                <a16:creationId xmlns:a16="http://schemas.microsoft.com/office/drawing/2014/main" id="{24955AE6-8D23-28B6-00C0-9895339583D6}"/>
              </a:ext>
            </a:extLst>
          </p:cNvPr>
          <p:cNvSpPr/>
          <p:nvPr/>
        </p:nvSpPr>
        <p:spPr>
          <a:xfrm rot="5400000">
            <a:off x="6970055" y="2086598"/>
            <a:ext cx="457200" cy="3291840"/>
          </a:xfrm>
          <a:custGeom>
            <a:avLst/>
            <a:gdLst/>
            <a:ahLst/>
            <a:cxnLst/>
            <a:rect l="0" t="0" r="0" b="0"/>
            <a:pathLst>
              <a:path w="345440" h="1112519">
                <a:moveTo>
                  <a:pt x="0" y="57531"/>
                </a:moveTo>
                <a:cubicBezTo>
                  <a:pt x="0" y="25781"/>
                  <a:pt x="25780" y="0"/>
                  <a:pt x="57569" y="0"/>
                </a:cubicBezTo>
                <a:lnTo>
                  <a:pt x="287870" y="0"/>
                </a:lnTo>
                <a:cubicBezTo>
                  <a:pt x="319659" y="0"/>
                  <a:pt x="345440" y="25781"/>
                  <a:pt x="345440" y="57531"/>
                </a:cubicBezTo>
                <a:lnTo>
                  <a:pt x="345440" y="1054989"/>
                </a:lnTo>
                <a:cubicBezTo>
                  <a:pt x="345440" y="1086739"/>
                  <a:pt x="319659" y="1112519"/>
                  <a:pt x="287870" y="1112519"/>
                </a:cubicBezTo>
                <a:lnTo>
                  <a:pt x="57569" y="1112519"/>
                </a:lnTo>
                <a:cubicBezTo>
                  <a:pt x="25780" y="1112519"/>
                  <a:pt x="0" y="1086739"/>
                  <a:pt x="0" y="1054989"/>
                </a:cubicBezTo>
                <a:close/>
                <a:moveTo>
                  <a:pt x="0" y="57531"/>
                </a:moveTo>
              </a:path>
            </a:pathLst>
          </a:custGeom>
          <a:solidFill>
            <a:srgbClr val="002855">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endParaRPr lang="en-US">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D5650CD7-AFF7-197B-107A-51F9BF9A6306}"/>
              </a:ext>
            </a:extLst>
          </p:cNvPr>
          <p:cNvSpPr txBox="1"/>
          <p:nvPr/>
        </p:nvSpPr>
        <p:spPr>
          <a:xfrm>
            <a:off x="6340751" y="3554913"/>
            <a:ext cx="1784023" cy="369332"/>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Database</a:t>
            </a:r>
            <a:endParaRPr lang="en-US" sz="1600" b="1">
              <a:solidFill>
                <a:schemeClr val="bg1"/>
              </a:solidFill>
              <a:latin typeface="Segoe UI" panose="020B0502040204020203" pitchFamily="34" charset="0"/>
              <a:cs typeface="Segoe UI" panose="020B0502040204020203" pitchFamily="34" charset="0"/>
            </a:endParaRPr>
          </a:p>
        </p:txBody>
      </p:sp>
      <p:pic>
        <p:nvPicPr>
          <p:cNvPr id="13" name="Picture 12">
            <a:extLst>
              <a:ext uri="{FF2B5EF4-FFF2-40B4-BE49-F238E27FC236}">
                <a16:creationId xmlns:a16="http://schemas.microsoft.com/office/drawing/2014/main" id="{459BDEBA-8A85-739D-1B67-5B768526217E}"/>
              </a:ext>
            </a:extLst>
          </p:cNvPr>
          <p:cNvPicPr>
            <a:picLocks noChangeAspect="1"/>
          </p:cNvPicPr>
          <p:nvPr/>
        </p:nvPicPr>
        <p:blipFill>
          <a:blip r:embed="rId26"/>
          <a:stretch>
            <a:fillRect/>
          </a:stretch>
        </p:blipFill>
        <p:spPr>
          <a:xfrm>
            <a:off x="8042199" y="3887831"/>
            <a:ext cx="728228" cy="1005840"/>
          </a:xfrm>
          <a:prstGeom prst="rect">
            <a:avLst/>
          </a:prstGeom>
        </p:spPr>
      </p:pic>
      <p:pic>
        <p:nvPicPr>
          <p:cNvPr id="14" name="Picture 13">
            <a:extLst>
              <a:ext uri="{FF2B5EF4-FFF2-40B4-BE49-F238E27FC236}">
                <a16:creationId xmlns:a16="http://schemas.microsoft.com/office/drawing/2014/main" id="{570D3E6B-0457-3F62-A0B3-6D036065E670}"/>
              </a:ext>
            </a:extLst>
          </p:cNvPr>
          <p:cNvPicPr>
            <a:picLocks noChangeAspect="1"/>
          </p:cNvPicPr>
          <p:nvPr/>
        </p:nvPicPr>
        <p:blipFill>
          <a:blip r:embed="rId27"/>
          <a:srcRect/>
          <a:stretch/>
        </p:blipFill>
        <p:spPr>
          <a:xfrm>
            <a:off x="8201939" y="4995967"/>
            <a:ext cx="457200" cy="457200"/>
          </a:xfrm>
          <a:prstGeom prst="rect">
            <a:avLst/>
          </a:prstGeom>
          <a:noFill/>
        </p:spPr>
      </p:pic>
      <p:pic>
        <p:nvPicPr>
          <p:cNvPr id="15" name="Graphic 14">
            <a:extLst>
              <a:ext uri="{FF2B5EF4-FFF2-40B4-BE49-F238E27FC236}">
                <a16:creationId xmlns:a16="http://schemas.microsoft.com/office/drawing/2014/main" id="{6522B5D4-6D78-5E3B-908B-7FC81EA8C7D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490300" y="5027007"/>
            <a:ext cx="413497" cy="411480"/>
          </a:xfrm>
          <a:prstGeom prst="rect">
            <a:avLst/>
          </a:prstGeom>
        </p:spPr>
      </p:pic>
      <p:pic>
        <p:nvPicPr>
          <p:cNvPr id="16" name="Graphic 15">
            <a:extLst>
              <a:ext uri="{FF2B5EF4-FFF2-40B4-BE49-F238E27FC236}">
                <a16:creationId xmlns:a16="http://schemas.microsoft.com/office/drawing/2014/main" id="{1CB0EDA9-02C1-DE03-6282-DB1897554322}"/>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562550" y="4256851"/>
            <a:ext cx="365760" cy="314261"/>
          </a:xfrm>
          <a:prstGeom prst="rect">
            <a:avLst/>
          </a:prstGeom>
        </p:spPr>
      </p:pic>
      <p:pic>
        <p:nvPicPr>
          <p:cNvPr id="17" name="Picture 16">
            <a:extLst>
              <a:ext uri="{FF2B5EF4-FFF2-40B4-BE49-F238E27FC236}">
                <a16:creationId xmlns:a16="http://schemas.microsoft.com/office/drawing/2014/main" id="{165C25B4-43F0-4AA9-53FE-7DE5805A01B1}"/>
              </a:ext>
            </a:extLst>
          </p:cNvPr>
          <p:cNvPicPr>
            <a:picLocks noChangeAspect="1"/>
          </p:cNvPicPr>
          <p:nvPr/>
        </p:nvPicPr>
        <p:blipFill>
          <a:blip r:embed="rId32"/>
          <a:stretch>
            <a:fillRect/>
          </a:stretch>
        </p:blipFill>
        <p:spPr>
          <a:xfrm>
            <a:off x="5757791" y="4176202"/>
            <a:ext cx="365760" cy="407964"/>
          </a:xfrm>
          <a:prstGeom prst="rect">
            <a:avLst/>
          </a:prstGeom>
        </p:spPr>
      </p:pic>
      <p:pic>
        <p:nvPicPr>
          <p:cNvPr id="18" name="Picture 17">
            <a:extLst>
              <a:ext uri="{FF2B5EF4-FFF2-40B4-BE49-F238E27FC236}">
                <a16:creationId xmlns:a16="http://schemas.microsoft.com/office/drawing/2014/main" id="{723E4571-EE44-C868-5849-35D48874C6CF}"/>
              </a:ext>
            </a:extLst>
          </p:cNvPr>
          <p:cNvPicPr>
            <a:picLocks noChangeAspect="1"/>
          </p:cNvPicPr>
          <p:nvPr/>
        </p:nvPicPr>
        <p:blipFill>
          <a:blip r:embed="rId33"/>
          <a:stretch>
            <a:fillRect/>
          </a:stretch>
        </p:blipFill>
        <p:spPr>
          <a:xfrm>
            <a:off x="7291894" y="4140850"/>
            <a:ext cx="731520" cy="487680"/>
          </a:xfrm>
          <a:prstGeom prst="rect">
            <a:avLst/>
          </a:prstGeom>
        </p:spPr>
      </p:pic>
      <p:pic>
        <p:nvPicPr>
          <p:cNvPr id="19" name="Picture 18">
            <a:extLst>
              <a:ext uri="{FF2B5EF4-FFF2-40B4-BE49-F238E27FC236}">
                <a16:creationId xmlns:a16="http://schemas.microsoft.com/office/drawing/2014/main" id="{7C6C52D9-BDA9-3000-69EB-6B4D58C81C08}"/>
              </a:ext>
            </a:extLst>
          </p:cNvPr>
          <p:cNvPicPr>
            <a:picLocks noChangeAspect="1"/>
          </p:cNvPicPr>
          <p:nvPr/>
        </p:nvPicPr>
        <p:blipFill>
          <a:blip r:embed="rId34"/>
          <a:stretch>
            <a:fillRect/>
          </a:stretch>
        </p:blipFill>
        <p:spPr>
          <a:xfrm>
            <a:off x="5734016" y="5031177"/>
            <a:ext cx="411480" cy="424332"/>
          </a:xfrm>
          <a:prstGeom prst="rect">
            <a:avLst/>
          </a:prstGeom>
        </p:spPr>
      </p:pic>
      <p:pic>
        <p:nvPicPr>
          <p:cNvPr id="29" name="Picture 28">
            <a:extLst>
              <a:ext uri="{FF2B5EF4-FFF2-40B4-BE49-F238E27FC236}">
                <a16:creationId xmlns:a16="http://schemas.microsoft.com/office/drawing/2014/main" id="{13E1D1AE-9469-C3F8-724D-518DCCABFB05}"/>
              </a:ext>
            </a:extLst>
          </p:cNvPr>
          <p:cNvPicPr>
            <a:picLocks noChangeAspect="1"/>
          </p:cNvPicPr>
          <p:nvPr/>
        </p:nvPicPr>
        <p:blipFill>
          <a:blip r:embed="rId35"/>
          <a:stretch>
            <a:fillRect/>
          </a:stretch>
        </p:blipFill>
        <p:spPr>
          <a:xfrm>
            <a:off x="6591454" y="5017253"/>
            <a:ext cx="411480" cy="411480"/>
          </a:xfrm>
          <a:prstGeom prst="rect">
            <a:avLst/>
          </a:prstGeom>
        </p:spPr>
      </p:pic>
      <p:sp>
        <p:nvSpPr>
          <p:cNvPr id="32" name="TextBox 31">
            <a:extLst>
              <a:ext uri="{FF2B5EF4-FFF2-40B4-BE49-F238E27FC236}">
                <a16:creationId xmlns:a16="http://schemas.microsoft.com/office/drawing/2014/main" id="{0DCEC859-4273-6D33-E133-60C4237D2C89}"/>
              </a:ext>
            </a:extLst>
          </p:cNvPr>
          <p:cNvSpPr txBox="1"/>
          <p:nvPr/>
        </p:nvSpPr>
        <p:spPr>
          <a:xfrm>
            <a:off x="5526862" y="4619323"/>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MS SQL</a:t>
            </a:r>
          </a:p>
        </p:txBody>
      </p:sp>
      <p:sp>
        <p:nvSpPr>
          <p:cNvPr id="33" name="TextBox 32">
            <a:extLst>
              <a:ext uri="{FF2B5EF4-FFF2-40B4-BE49-F238E27FC236}">
                <a16:creationId xmlns:a16="http://schemas.microsoft.com/office/drawing/2014/main" id="{7E7014B8-784E-F1F2-DFC5-978E0E1AF4C7}"/>
              </a:ext>
            </a:extLst>
          </p:cNvPr>
          <p:cNvSpPr txBox="1"/>
          <p:nvPr/>
        </p:nvSpPr>
        <p:spPr>
          <a:xfrm>
            <a:off x="6343758" y="4608124"/>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Redis</a:t>
            </a:r>
          </a:p>
        </p:txBody>
      </p:sp>
      <p:sp>
        <p:nvSpPr>
          <p:cNvPr id="34" name="TextBox 33">
            <a:extLst>
              <a:ext uri="{FF2B5EF4-FFF2-40B4-BE49-F238E27FC236}">
                <a16:creationId xmlns:a16="http://schemas.microsoft.com/office/drawing/2014/main" id="{D93B2E0E-8A6F-127B-D620-567BE46EF581}"/>
              </a:ext>
            </a:extLst>
          </p:cNvPr>
          <p:cNvSpPr txBox="1"/>
          <p:nvPr/>
        </p:nvSpPr>
        <p:spPr>
          <a:xfrm>
            <a:off x="7977142" y="4611451"/>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Mongo DB</a:t>
            </a:r>
          </a:p>
        </p:txBody>
      </p:sp>
      <p:sp>
        <p:nvSpPr>
          <p:cNvPr id="35" name="TextBox 34">
            <a:extLst>
              <a:ext uri="{FF2B5EF4-FFF2-40B4-BE49-F238E27FC236}">
                <a16:creationId xmlns:a16="http://schemas.microsoft.com/office/drawing/2014/main" id="{24F71294-E4C1-68A7-3B92-9FF563F77C46}"/>
              </a:ext>
            </a:extLst>
          </p:cNvPr>
          <p:cNvSpPr txBox="1"/>
          <p:nvPr/>
        </p:nvSpPr>
        <p:spPr>
          <a:xfrm>
            <a:off x="5535134" y="5449147"/>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Postgres</a:t>
            </a:r>
          </a:p>
        </p:txBody>
      </p:sp>
      <p:sp>
        <p:nvSpPr>
          <p:cNvPr id="38" name="TextBox 37">
            <a:extLst>
              <a:ext uri="{FF2B5EF4-FFF2-40B4-BE49-F238E27FC236}">
                <a16:creationId xmlns:a16="http://schemas.microsoft.com/office/drawing/2014/main" id="{922D6EF8-A43B-5DFF-FDD2-665833CFA778}"/>
              </a:ext>
            </a:extLst>
          </p:cNvPr>
          <p:cNvSpPr txBox="1"/>
          <p:nvPr/>
        </p:nvSpPr>
        <p:spPr>
          <a:xfrm>
            <a:off x="6362424" y="5462959"/>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SQLite</a:t>
            </a:r>
          </a:p>
        </p:txBody>
      </p:sp>
      <p:sp>
        <p:nvSpPr>
          <p:cNvPr id="40" name="TextBox 39">
            <a:extLst>
              <a:ext uri="{FF2B5EF4-FFF2-40B4-BE49-F238E27FC236}">
                <a16:creationId xmlns:a16="http://schemas.microsoft.com/office/drawing/2014/main" id="{3E80030A-00C1-0841-B7BC-CA0B3195740A}"/>
              </a:ext>
            </a:extLst>
          </p:cNvPr>
          <p:cNvSpPr txBox="1"/>
          <p:nvPr/>
        </p:nvSpPr>
        <p:spPr>
          <a:xfrm>
            <a:off x="7279097" y="5483908"/>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elastic</a:t>
            </a:r>
          </a:p>
        </p:txBody>
      </p:sp>
      <p:sp>
        <p:nvSpPr>
          <p:cNvPr id="41" name="TextBox 40">
            <a:extLst>
              <a:ext uri="{FF2B5EF4-FFF2-40B4-BE49-F238E27FC236}">
                <a16:creationId xmlns:a16="http://schemas.microsoft.com/office/drawing/2014/main" id="{878C7105-C001-0719-6686-6BD2FCEA31C5}"/>
              </a:ext>
            </a:extLst>
          </p:cNvPr>
          <p:cNvSpPr txBox="1"/>
          <p:nvPr/>
        </p:nvSpPr>
        <p:spPr>
          <a:xfrm>
            <a:off x="7231964" y="4610812"/>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MySQL</a:t>
            </a:r>
          </a:p>
        </p:txBody>
      </p:sp>
      <p:sp>
        <p:nvSpPr>
          <p:cNvPr id="42" name="TextBox 41">
            <a:extLst>
              <a:ext uri="{FF2B5EF4-FFF2-40B4-BE49-F238E27FC236}">
                <a16:creationId xmlns:a16="http://schemas.microsoft.com/office/drawing/2014/main" id="{2E7675CB-29FC-CF9F-D4F7-B4759E30AEE2}"/>
              </a:ext>
            </a:extLst>
          </p:cNvPr>
          <p:cNvSpPr txBox="1"/>
          <p:nvPr/>
        </p:nvSpPr>
        <p:spPr>
          <a:xfrm>
            <a:off x="8006589" y="5483909"/>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Azure SQL</a:t>
            </a:r>
          </a:p>
        </p:txBody>
      </p:sp>
      <p:pic>
        <p:nvPicPr>
          <p:cNvPr id="43" name="Picture 42">
            <a:extLst>
              <a:ext uri="{FF2B5EF4-FFF2-40B4-BE49-F238E27FC236}">
                <a16:creationId xmlns:a16="http://schemas.microsoft.com/office/drawing/2014/main" id="{250EEA25-ECD1-0C08-7C6E-8CEF95C72282}"/>
              </a:ext>
            </a:extLst>
          </p:cNvPr>
          <p:cNvPicPr>
            <a:picLocks noChangeAspect="1"/>
          </p:cNvPicPr>
          <p:nvPr/>
        </p:nvPicPr>
        <p:blipFill>
          <a:blip r:embed="rId13"/>
          <a:stretch>
            <a:fillRect/>
          </a:stretch>
        </p:blipFill>
        <p:spPr>
          <a:xfrm>
            <a:off x="3680678" y="4146000"/>
            <a:ext cx="417240" cy="457200"/>
          </a:xfrm>
          <a:prstGeom prst="rect">
            <a:avLst/>
          </a:prstGeom>
        </p:spPr>
      </p:pic>
      <p:pic>
        <p:nvPicPr>
          <p:cNvPr id="44" name="Picture 43">
            <a:extLst>
              <a:ext uri="{FF2B5EF4-FFF2-40B4-BE49-F238E27FC236}">
                <a16:creationId xmlns:a16="http://schemas.microsoft.com/office/drawing/2014/main" id="{E71A5E7A-16FA-502D-7725-DA349F9B9358}"/>
              </a:ext>
            </a:extLst>
          </p:cNvPr>
          <p:cNvPicPr>
            <a:picLocks noChangeAspect="1"/>
          </p:cNvPicPr>
          <p:nvPr/>
        </p:nvPicPr>
        <p:blipFill>
          <a:blip r:embed="rId36"/>
          <a:stretch>
            <a:fillRect/>
          </a:stretch>
        </p:blipFill>
        <p:spPr>
          <a:xfrm>
            <a:off x="2007793" y="4124907"/>
            <a:ext cx="406748" cy="457200"/>
          </a:xfrm>
          <a:prstGeom prst="rect">
            <a:avLst/>
          </a:prstGeom>
        </p:spPr>
      </p:pic>
      <p:pic>
        <p:nvPicPr>
          <p:cNvPr id="45" name="Picture 44">
            <a:extLst>
              <a:ext uri="{FF2B5EF4-FFF2-40B4-BE49-F238E27FC236}">
                <a16:creationId xmlns:a16="http://schemas.microsoft.com/office/drawing/2014/main" id="{1EC340D3-AFFD-9176-72F0-4F5D11F526FC}"/>
              </a:ext>
            </a:extLst>
          </p:cNvPr>
          <p:cNvPicPr>
            <a:picLocks noChangeAspect="1"/>
          </p:cNvPicPr>
          <p:nvPr/>
        </p:nvPicPr>
        <p:blipFill>
          <a:blip r:embed="rId8"/>
          <a:stretch>
            <a:fillRect/>
          </a:stretch>
        </p:blipFill>
        <p:spPr>
          <a:xfrm>
            <a:off x="2843679" y="4078990"/>
            <a:ext cx="493776" cy="493776"/>
          </a:xfrm>
          <a:prstGeom prst="rect">
            <a:avLst/>
          </a:prstGeom>
        </p:spPr>
      </p:pic>
      <p:pic>
        <p:nvPicPr>
          <p:cNvPr id="46" name="Picture 45">
            <a:extLst>
              <a:ext uri="{FF2B5EF4-FFF2-40B4-BE49-F238E27FC236}">
                <a16:creationId xmlns:a16="http://schemas.microsoft.com/office/drawing/2014/main" id="{52BA7931-2F8C-49DE-A536-99DA980F88F3}"/>
              </a:ext>
            </a:extLst>
          </p:cNvPr>
          <p:cNvPicPr>
            <a:picLocks noChangeAspect="1"/>
          </p:cNvPicPr>
          <p:nvPr/>
        </p:nvPicPr>
        <p:blipFill>
          <a:blip r:embed="rId37"/>
          <a:stretch>
            <a:fillRect/>
          </a:stretch>
        </p:blipFill>
        <p:spPr>
          <a:xfrm>
            <a:off x="1143520" y="4147649"/>
            <a:ext cx="411480" cy="411480"/>
          </a:xfrm>
          <a:prstGeom prst="rect">
            <a:avLst/>
          </a:prstGeom>
        </p:spPr>
      </p:pic>
      <p:sp>
        <p:nvSpPr>
          <p:cNvPr id="47" name="TextBox 46">
            <a:extLst>
              <a:ext uri="{FF2B5EF4-FFF2-40B4-BE49-F238E27FC236}">
                <a16:creationId xmlns:a16="http://schemas.microsoft.com/office/drawing/2014/main" id="{AC762F0C-CF26-8535-B7D8-4B36BFF7991F}"/>
              </a:ext>
            </a:extLst>
          </p:cNvPr>
          <p:cNvSpPr txBox="1"/>
          <p:nvPr/>
        </p:nvSpPr>
        <p:spPr>
          <a:xfrm>
            <a:off x="909469" y="4566151"/>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.NET Core</a:t>
            </a:r>
          </a:p>
        </p:txBody>
      </p:sp>
      <p:sp>
        <p:nvSpPr>
          <p:cNvPr id="48" name="TextBox 47">
            <a:extLst>
              <a:ext uri="{FF2B5EF4-FFF2-40B4-BE49-F238E27FC236}">
                <a16:creationId xmlns:a16="http://schemas.microsoft.com/office/drawing/2014/main" id="{7678322D-FCBE-4387-53D2-36F0ECBA41FE}"/>
              </a:ext>
            </a:extLst>
          </p:cNvPr>
          <p:cNvSpPr txBox="1"/>
          <p:nvPr/>
        </p:nvSpPr>
        <p:spPr>
          <a:xfrm>
            <a:off x="1783241" y="4590331"/>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C++</a:t>
            </a:r>
          </a:p>
        </p:txBody>
      </p:sp>
      <p:sp>
        <p:nvSpPr>
          <p:cNvPr id="49" name="TextBox 48">
            <a:extLst>
              <a:ext uri="{FF2B5EF4-FFF2-40B4-BE49-F238E27FC236}">
                <a16:creationId xmlns:a16="http://schemas.microsoft.com/office/drawing/2014/main" id="{2B42F055-EA14-FF03-B81C-84E8894A9354}"/>
              </a:ext>
            </a:extLst>
          </p:cNvPr>
          <p:cNvSpPr txBox="1"/>
          <p:nvPr/>
        </p:nvSpPr>
        <p:spPr>
          <a:xfrm>
            <a:off x="2665751" y="4598555"/>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Java</a:t>
            </a:r>
          </a:p>
        </p:txBody>
      </p:sp>
      <p:sp>
        <p:nvSpPr>
          <p:cNvPr id="50" name="TextBox 49">
            <a:extLst>
              <a:ext uri="{FF2B5EF4-FFF2-40B4-BE49-F238E27FC236}">
                <a16:creationId xmlns:a16="http://schemas.microsoft.com/office/drawing/2014/main" id="{241798AD-2569-A210-0965-225D03956AEA}"/>
              </a:ext>
            </a:extLst>
          </p:cNvPr>
          <p:cNvSpPr txBox="1"/>
          <p:nvPr/>
        </p:nvSpPr>
        <p:spPr>
          <a:xfrm>
            <a:off x="3447386" y="4586461"/>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Python</a:t>
            </a:r>
          </a:p>
        </p:txBody>
      </p:sp>
      <p:pic>
        <p:nvPicPr>
          <p:cNvPr id="51" name="Picture 50">
            <a:extLst>
              <a:ext uri="{FF2B5EF4-FFF2-40B4-BE49-F238E27FC236}">
                <a16:creationId xmlns:a16="http://schemas.microsoft.com/office/drawing/2014/main" id="{E4F8C93A-BD6C-A2CA-3E27-F3143DAEBD87}"/>
              </a:ext>
            </a:extLst>
          </p:cNvPr>
          <p:cNvPicPr>
            <a:picLocks noChangeAspect="1"/>
          </p:cNvPicPr>
          <p:nvPr/>
        </p:nvPicPr>
        <p:blipFill>
          <a:blip r:embed="rId38"/>
          <a:stretch>
            <a:fillRect/>
          </a:stretch>
        </p:blipFill>
        <p:spPr>
          <a:xfrm>
            <a:off x="4477886" y="4146000"/>
            <a:ext cx="365760" cy="365760"/>
          </a:xfrm>
          <a:prstGeom prst="rect">
            <a:avLst/>
          </a:prstGeom>
        </p:spPr>
      </p:pic>
      <p:sp>
        <p:nvSpPr>
          <p:cNvPr id="52" name="TextBox 51">
            <a:extLst>
              <a:ext uri="{FF2B5EF4-FFF2-40B4-BE49-F238E27FC236}">
                <a16:creationId xmlns:a16="http://schemas.microsoft.com/office/drawing/2014/main" id="{F5E53DA4-CDE5-4992-455B-3862ADB5D934}"/>
              </a:ext>
            </a:extLst>
          </p:cNvPr>
          <p:cNvSpPr txBox="1"/>
          <p:nvPr/>
        </p:nvSpPr>
        <p:spPr>
          <a:xfrm>
            <a:off x="4234533" y="4595894"/>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.NET</a:t>
            </a:r>
          </a:p>
        </p:txBody>
      </p:sp>
      <p:sp>
        <p:nvSpPr>
          <p:cNvPr id="53" name="Freeform 1075">
            <a:extLst>
              <a:ext uri="{FF2B5EF4-FFF2-40B4-BE49-F238E27FC236}">
                <a16:creationId xmlns:a16="http://schemas.microsoft.com/office/drawing/2014/main" id="{1319F604-964C-4690-86EA-12726C2C4755}"/>
              </a:ext>
            </a:extLst>
          </p:cNvPr>
          <p:cNvSpPr/>
          <p:nvPr/>
        </p:nvSpPr>
        <p:spPr>
          <a:xfrm rot="5400000">
            <a:off x="2820956" y="2880758"/>
            <a:ext cx="458352" cy="4572000"/>
          </a:xfrm>
          <a:custGeom>
            <a:avLst/>
            <a:gdLst/>
            <a:ahLst/>
            <a:cxnLst/>
            <a:rect l="0" t="0" r="0" b="0"/>
            <a:pathLst>
              <a:path w="345440" h="1112519">
                <a:moveTo>
                  <a:pt x="0" y="57531"/>
                </a:moveTo>
                <a:cubicBezTo>
                  <a:pt x="0" y="25781"/>
                  <a:pt x="25780" y="0"/>
                  <a:pt x="57569" y="0"/>
                </a:cubicBezTo>
                <a:lnTo>
                  <a:pt x="287870" y="0"/>
                </a:lnTo>
                <a:cubicBezTo>
                  <a:pt x="319659" y="0"/>
                  <a:pt x="345440" y="25781"/>
                  <a:pt x="345440" y="57531"/>
                </a:cubicBezTo>
                <a:lnTo>
                  <a:pt x="345440" y="1054989"/>
                </a:lnTo>
                <a:cubicBezTo>
                  <a:pt x="345440" y="1086739"/>
                  <a:pt x="319659" y="1112519"/>
                  <a:pt x="287870" y="1112519"/>
                </a:cubicBezTo>
                <a:lnTo>
                  <a:pt x="57569" y="1112519"/>
                </a:lnTo>
                <a:cubicBezTo>
                  <a:pt x="25780" y="1112519"/>
                  <a:pt x="0" y="1086739"/>
                  <a:pt x="0" y="1054989"/>
                </a:cubicBezTo>
                <a:close/>
                <a:moveTo>
                  <a:pt x="0" y="57531"/>
                </a:moveTo>
              </a:path>
            </a:pathLst>
          </a:custGeom>
          <a:solidFill>
            <a:srgbClr val="002855">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endParaRPr lang="en-US">
              <a:latin typeface="Segoe UI" panose="020B0502040204020203" pitchFamily="34" charset="0"/>
              <a:cs typeface="Segoe UI" panose="020B0502040204020203" pitchFamily="34" charset="0"/>
            </a:endParaRPr>
          </a:p>
        </p:txBody>
      </p:sp>
      <p:sp>
        <p:nvSpPr>
          <p:cNvPr id="54" name="TextBox 53">
            <a:extLst>
              <a:ext uri="{FF2B5EF4-FFF2-40B4-BE49-F238E27FC236}">
                <a16:creationId xmlns:a16="http://schemas.microsoft.com/office/drawing/2014/main" id="{D8D3B952-5D3C-9883-073B-6620E4AEE8CA}"/>
              </a:ext>
            </a:extLst>
          </p:cNvPr>
          <p:cNvSpPr txBox="1"/>
          <p:nvPr/>
        </p:nvSpPr>
        <p:spPr>
          <a:xfrm>
            <a:off x="2138786" y="4998881"/>
            <a:ext cx="1784023" cy="369332"/>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Quality</a:t>
            </a:r>
          </a:p>
        </p:txBody>
      </p:sp>
      <p:sp>
        <p:nvSpPr>
          <p:cNvPr id="55" name="Rectangle: Rounded Corners 54">
            <a:extLst>
              <a:ext uri="{FF2B5EF4-FFF2-40B4-BE49-F238E27FC236}">
                <a16:creationId xmlns:a16="http://schemas.microsoft.com/office/drawing/2014/main" id="{FC7ABA29-FFA7-9372-A7CF-AE19EB7D78B9}"/>
              </a:ext>
            </a:extLst>
          </p:cNvPr>
          <p:cNvSpPr/>
          <p:nvPr/>
        </p:nvSpPr>
        <p:spPr>
          <a:xfrm>
            <a:off x="792910" y="5027470"/>
            <a:ext cx="4507992" cy="1223155"/>
          </a:xfrm>
          <a:prstGeom prst="roundRect">
            <a:avLst>
              <a:gd name="adj" fmla="val 5878"/>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77395276-DA23-0A3A-3584-C788A66D0EF5}"/>
              </a:ext>
            </a:extLst>
          </p:cNvPr>
          <p:cNvPicPr>
            <a:picLocks noChangeAspect="1"/>
          </p:cNvPicPr>
          <p:nvPr/>
        </p:nvPicPr>
        <p:blipFill>
          <a:blip r:embed="rId39"/>
          <a:stretch>
            <a:fillRect/>
          </a:stretch>
        </p:blipFill>
        <p:spPr>
          <a:xfrm>
            <a:off x="2312885" y="5548887"/>
            <a:ext cx="338328" cy="338328"/>
          </a:xfrm>
          <a:prstGeom prst="rect">
            <a:avLst/>
          </a:prstGeom>
        </p:spPr>
      </p:pic>
      <p:pic>
        <p:nvPicPr>
          <p:cNvPr id="57" name="Picture 56">
            <a:extLst>
              <a:ext uri="{FF2B5EF4-FFF2-40B4-BE49-F238E27FC236}">
                <a16:creationId xmlns:a16="http://schemas.microsoft.com/office/drawing/2014/main" id="{E3555802-2DE1-AF04-DC0D-61A17E3A7CC4}"/>
              </a:ext>
            </a:extLst>
          </p:cNvPr>
          <p:cNvPicPr>
            <a:picLocks noChangeAspect="1"/>
          </p:cNvPicPr>
          <p:nvPr/>
        </p:nvPicPr>
        <p:blipFill>
          <a:blip r:embed="rId40"/>
          <a:stretch>
            <a:fillRect/>
          </a:stretch>
        </p:blipFill>
        <p:spPr>
          <a:xfrm>
            <a:off x="2804053" y="5576377"/>
            <a:ext cx="807462" cy="274320"/>
          </a:xfrm>
          <a:prstGeom prst="rect">
            <a:avLst/>
          </a:prstGeom>
        </p:spPr>
      </p:pic>
      <p:pic>
        <p:nvPicPr>
          <p:cNvPr id="58" name="Graphic 57">
            <a:extLst>
              <a:ext uri="{FF2B5EF4-FFF2-40B4-BE49-F238E27FC236}">
                <a16:creationId xmlns:a16="http://schemas.microsoft.com/office/drawing/2014/main" id="{9DB925F3-5D91-0646-B1E3-76F8A3F3E85A}"/>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656493" y="5443731"/>
            <a:ext cx="548640" cy="548640"/>
          </a:xfrm>
          <a:prstGeom prst="rect">
            <a:avLst/>
          </a:prstGeom>
        </p:spPr>
      </p:pic>
      <p:pic>
        <p:nvPicPr>
          <p:cNvPr id="59" name="Picture 58">
            <a:extLst>
              <a:ext uri="{FF2B5EF4-FFF2-40B4-BE49-F238E27FC236}">
                <a16:creationId xmlns:a16="http://schemas.microsoft.com/office/drawing/2014/main" id="{9536F5CC-7D8B-3D06-83FE-B2164BA9AAA2}"/>
              </a:ext>
            </a:extLst>
          </p:cNvPr>
          <p:cNvPicPr>
            <a:picLocks noChangeAspect="1"/>
          </p:cNvPicPr>
          <p:nvPr/>
        </p:nvPicPr>
        <p:blipFill>
          <a:blip r:embed="rId43"/>
          <a:stretch>
            <a:fillRect/>
          </a:stretch>
        </p:blipFill>
        <p:spPr>
          <a:xfrm>
            <a:off x="4507624" y="5489451"/>
            <a:ext cx="397763" cy="457200"/>
          </a:xfrm>
          <a:prstGeom prst="rect">
            <a:avLst/>
          </a:prstGeom>
        </p:spPr>
      </p:pic>
      <p:pic>
        <p:nvPicPr>
          <p:cNvPr id="61" name="Picture 60">
            <a:extLst>
              <a:ext uri="{FF2B5EF4-FFF2-40B4-BE49-F238E27FC236}">
                <a16:creationId xmlns:a16="http://schemas.microsoft.com/office/drawing/2014/main" id="{4C25EDA2-830B-FE1C-43A8-606F23ED1CF7}"/>
              </a:ext>
            </a:extLst>
          </p:cNvPr>
          <p:cNvPicPr>
            <a:picLocks noChangeAspect="1"/>
          </p:cNvPicPr>
          <p:nvPr/>
        </p:nvPicPr>
        <p:blipFill>
          <a:blip r:embed="rId44"/>
          <a:stretch>
            <a:fillRect/>
          </a:stretch>
        </p:blipFill>
        <p:spPr>
          <a:xfrm>
            <a:off x="1067641" y="5525381"/>
            <a:ext cx="350041" cy="365760"/>
          </a:xfrm>
          <a:prstGeom prst="rect">
            <a:avLst/>
          </a:prstGeom>
        </p:spPr>
      </p:pic>
      <p:pic>
        <p:nvPicPr>
          <p:cNvPr id="62" name="Picture 61">
            <a:extLst>
              <a:ext uri="{FF2B5EF4-FFF2-40B4-BE49-F238E27FC236}">
                <a16:creationId xmlns:a16="http://schemas.microsoft.com/office/drawing/2014/main" id="{07DBF6A7-C7C9-4D19-EAC2-B23F33F11063}"/>
              </a:ext>
            </a:extLst>
          </p:cNvPr>
          <p:cNvPicPr>
            <a:picLocks noChangeAspect="1"/>
          </p:cNvPicPr>
          <p:nvPr/>
        </p:nvPicPr>
        <p:blipFill>
          <a:blip r:embed="rId45"/>
          <a:stretch>
            <a:fillRect/>
          </a:stretch>
        </p:blipFill>
        <p:spPr>
          <a:xfrm>
            <a:off x="1649347" y="5515937"/>
            <a:ext cx="409871" cy="411480"/>
          </a:xfrm>
          <a:prstGeom prst="rect">
            <a:avLst/>
          </a:prstGeom>
        </p:spPr>
      </p:pic>
      <p:sp>
        <p:nvSpPr>
          <p:cNvPr id="63" name="TextBox 62">
            <a:extLst>
              <a:ext uri="{FF2B5EF4-FFF2-40B4-BE49-F238E27FC236}">
                <a16:creationId xmlns:a16="http://schemas.microsoft.com/office/drawing/2014/main" id="{B7A2603A-6BA4-994B-D41A-F5C5C383A91C}"/>
              </a:ext>
            </a:extLst>
          </p:cNvPr>
          <p:cNvSpPr txBox="1"/>
          <p:nvPr/>
        </p:nvSpPr>
        <p:spPr>
          <a:xfrm>
            <a:off x="805457" y="5875014"/>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Selenium</a:t>
            </a:r>
          </a:p>
        </p:txBody>
      </p:sp>
      <p:sp>
        <p:nvSpPr>
          <p:cNvPr id="449" name="TextBox 448">
            <a:extLst>
              <a:ext uri="{FF2B5EF4-FFF2-40B4-BE49-F238E27FC236}">
                <a16:creationId xmlns:a16="http://schemas.microsoft.com/office/drawing/2014/main" id="{A19C82E2-D9EC-3836-7FCD-DDCF156557F9}"/>
              </a:ext>
            </a:extLst>
          </p:cNvPr>
          <p:cNvSpPr txBox="1"/>
          <p:nvPr/>
        </p:nvSpPr>
        <p:spPr>
          <a:xfrm>
            <a:off x="1395172" y="5887215"/>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Appium</a:t>
            </a:r>
          </a:p>
        </p:txBody>
      </p:sp>
      <p:sp>
        <p:nvSpPr>
          <p:cNvPr id="451" name="TextBox 450">
            <a:extLst>
              <a:ext uri="{FF2B5EF4-FFF2-40B4-BE49-F238E27FC236}">
                <a16:creationId xmlns:a16="http://schemas.microsoft.com/office/drawing/2014/main" id="{3BB9609C-F42A-FC93-254F-CF8E6C5571EE}"/>
              </a:ext>
            </a:extLst>
          </p:cNvPr>
          <p:cNvSpPr txBox="1"/>
          <p:nvPr/>
        </p:nvSpPr>
        <p:spPr>
          <a:xfrm>
            <a:off x="2040062" y="5881274"/>
            <a:ext cx="869540" cy="246221"/>
          </a:xfrm>
          <a:prstGeom prst="rect">
            <a:avLst/>
          </a:prstGeom>
          <a:noFill/>
        </p:spPr>
        <p:txBody>
          <a:bodyPr wrap="square" rtlCol="0">
            <a:spAutoFit/>
          </a:bodyPr>
          <a:lstStyle/>
          <a:p>
            <a:pPr algn="ctr"/>
            <a:r>
              <a:rPr lang="en-US" sz="1000" err="1">
                <a:latin typeface="Segoe UI" panose="020B0502040204020203" pitchFamily="34" charset="0"/>
                <a:cs typeface="Segoe UI" panose="020B0502040204020203" pitchFamily="34" charset="0"/>
              </a:rPr>
              <a:t>Katalon</a:t>
            </a:r>
            <a:endParaRPr lang="en-US" sz="1000">
              <a:latin typeface="Segoe UI" panose="020B0502040204020203" pitchFamily="34" charset="0"/>
              <a:cs typeface="Segoe UI" panose="020B0502040204020203" pitchFamily="34" charset="0"/>
            </a:endParaRPr>
          </a:p>
        </p:txBody>
      </p:sp>
      <p:sp>
        <p:nvSpPr>
          <p:cNvPr id="452" name="TextBox 451">
            <a:extLst>
              <a:ext uri="{FF2B5EF4-FFF2-40B4-BE49-F238E27FC236}">
                <a16:creationId xmlns:a16="http://schemas.microsoft.com/office/drawing/2014/main" id="{4A1B04A7-40E8-1180-807B-E606765B0C43}"/>
              </a:ext>
            </a:extLst>
          </p:cNvPr>
          <p:cNvSpPr txBox="1"/>
          <p:nvPr/>
        </p:nvSpPr>
        <p:spPr>
          <a:xfrm>
            <a:off x="4296290" y="5900402"/>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Cucumber</a:t>
            </a:r>
          </a:p>
        </p:txBody>
      </p:sp>
      <p:sp>
        <p:nvSpPr>
          <p:cNvPr id="453" name="TextBox 452">
            <a:extLst>
              <a:ext uri="{FF2B5EF4-FFF2-40B4-BE49-F238E27FC236}">
                <a16:creationId xmlns:a16="http://schemas.microsoft.com/office/drawing/2014/main" id="{076F453F-7C80-556A-FF0D-E9B4BEA01BE4}"/>
              </a:ext>
            </a:extLst>
          </p:cNvPr>
          <p:cNvSpPr txBox="1"/>
          <p:nvPr/>
        </p:nvSpPr>
        <p:spPr>
          <a:xfrm>
            <a:off x="3537082" y="5902310"/>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Postman</a:t>
            </a:r>
          </a:p>
        </p:txBody>
      </p:sp>
      <p:sp>
        <p:nvSpPr>
          <p:cNvPr id="455" name="TextBox 454">
            <a:extLst>
              <a:ext uri="{FF2B5EF4-FFF2-40B4-BE49-F238E27FC236}">
                <a16:creationId xmlns:a16="http://schemas.microsoft.com/office/drawing/2014/main" id="{F9467629-0FB7-177E-A405-9EE2A8D8EFDD}"/>
              </a:ext>
            </a:extLst>
          </p:cNvPr>
          <p:cNvSpPr txBox="1"/>
          <p:nvPr/>
        </p:nvSpPr>
        <p:spPr>
          <a:xfrm>
            <a:off x="2749983" y="5887314"/>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JMeter</a:t>
            </a:r>
          </a:p>
        </p:txBody>
      </p:sp>
      <p:pic>
        <p:nvPicPr>
          <p:cNvPr id="456" name="Picture 455">
            <a:extLst>
              <a:ext uri="{FF2B5EF4-FFF2-40B4-BE49-F238E27FC236}">
                <a16:creationId xmlns:a16="http://schemas.microsoft.com/office/drawing/2014/main" id="{95C31F8A-B66F-EC2D-E178-9E49463253AB}"/>
              </a:ext>
            </a:extLst>
          </p:cNvPr>
          <p:cNvPicPr>
            <a:picLocks noChangeAspect="1"/>
          </p:cNvPicPr>
          <p:nvPr/>
        </p:nvPicPr>
        <p:blipFill>
          <a:blip r:embed="rId46"/>
          <a:srcRect/>
          <a:stretch/>
        </p:blipFill>
        <p:spPr>
          <a:xfrm>
            <a:off x="9558578" y="4141128"/>
            <a:ext cx="457200" cy="457200"/>
          </a:xfrm>
          <a:prstGeom prst="rect">
            <a:avLst/>
          </a:prstGeom>
          <a:noFill/>
        </p:spPr>
      </p:pic>
      <p:sp>
        <p:nvSpPr>
          <p:cNvPr id="457" name="TextBox 456">
            <a:extLst>
              <a:ext uri="{FF2B5EF4-FFF2-40B4-BE49-F238E27FC236}">
                <a16:creationId xmlns:a16="http://schemas.microsoft.com/office/drawing/2014/main" id="{08D9C00C-D759-1737-DBD8-54C65ED9AEF3}"/>
              </a:ext>
            </a:extLst>
          </p:cNvPr>
          <p:cNvSpPr txBox="1"/>
          <p:nvPr/>
        </p:nvSpPr>
        <p:spPr>
          <a:xfrm>
            <a:off x="9286272" y="4616588"/>
            <a:ext cx="1022907"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Azure DevOps</a:t>
            </a:r>
          </a:p>
        </p:txBody>
      </p:sp>
      <p:pic>
        <p:nvPicPr>
          <p:cNvPr id="459" name="Graphic 458">
            <a:extLst>
              <a:ext uri="{FF2B5EF4-FFF2-40B4-BE49-F238E27FC236}">
                <a16:creationId xmlns:a16="http://schemas.microsoft.com/office/drawing/2014/main" id="{A4DFD13F-963D-9379-B795-B5643719D5FC}"/>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0836614" y="5010054"/>
            <a:ext cx="365760" cy="365760"/>
          </a:xfrm>
          <a:prstGeom prst="rect">
            <a:avLst/>
          </a:prstGeom>
        </p:spPr>
      </p:pic>
      <p:sp>
        <p:nvSpPr>
          <p:cNvPr id="463" name="TextBox 462">
            <a:extLst>
              <a:ext uri="{FF2B5EF4-FFF2-40B4-BE49-F238E27FC236}">
                <a16:creationId xmlns:a16="http://schemas.microsoft.com/office/drawing/2014/main" id="{B2F990FB-8196-1566-C1E6-EEEA0BDB95EE}"/>
              </a:ext>
            </a:extLst>
          </p:cNvPr>
          <p:cNvSpPr txBox="1"/>
          <p:nvPr/>
        </p:nvSpPr>
        <p:spPr>
          <a:xfrm>
            <a:off x="10514950" y="5478909"/>
            <a:ext cx="1022907"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ELK Stack</a:t>
            </a:r>
          </a:p>
        </p:txBody>
      </p:sp>
      <p:pic>
        <p:nvPicPr>
          <p:cNvPr id="465" name="Picture 464" descr="Icon&#10;&#10;Description automatically generated">
            <a:extLst>
              <a:ext uri="{FF2B5EF4-FFF2-40B4-BE49-F238E27FC236}">
                <a16:creationId xmlns:a16="http://schemas.microsoft.com/office/drawing/2014/main" id="{C01D94D7-CD93-E104-EBB7-3C4968BFA76C}"/>
              </a:ext>
            </a:extLst>
          </p:cNvPr>
          <p:cNvPicPr>
            <a:picLocks noChangeAspect="1"/>
          </p:cNvPicPr>
          <p:nvPr/>
        </p:nvPicPr>
        <p:blipFill>
          <a:blip r:embed="rId49"/>
          <a:stretch>
            <a:fillRect/>
          </a:stretch>
        </p:blipFill>
        <p:spPr>
          <a:xfrm>
            <a:off x="10790894" y="4188269"/>
            <a:ext cx="457200" cy="457200"/>
          </a:xfrm>
          <a:prstGeom prst="rect">
            <a:avLst/>
          </a:prstGeom>
        </p:spPr>
      </p:pic>
      <p:pic>
        <p:nvPicPr>
          <p:cNvPr id="466" name="Picture 465" descr="Logo&#10;&#10;Description automatically generated">
            <a:extLst>
              <a:ext uri="{FF2B5EF4-FFF2-40B4-BE49-F238E27FC236}">
                <a16:creationId xmlns:a16="http://schemas.microsoft.com/office/drawing/2014/main" id="{E98EDFDF-6238-7FB7-AEDF-ABD07F86B1CB}"/>
              </a:ext>
            </a:extLst>
          </p:cNvPr>
          <p:cNvPicPr>
            <a:picLocks noChangeAspect="1"/>
          </p:cNvPicPr>
          <p:nvPr/>
        </p:nvPicPr>
        <p:blipFill>
          <a:blip r:embed="rId50"/>
          <a:stretch>
            <a:fillRect/>
          </a:stretch>
        </p:blipFill>
        <p:spPr>
          <a:xfrm>
            <a:off x="9547375" y="4956456"/>
            <a:ext cx="397323" cy="548640"/>
          </a:xfrm>
          <a:prstGeom prst="rect">
            <a:avLst/>
          </a:prstGeom>
        </p:spPr>
      </p:pic>
      <p:sp>
        <p:nvSpPr>
          <p:cNvPr id="467" name="TextBox 466">
            <a:extLst>
              <a:ext uri="{FF2B5EF4-FFF2-40B4-BE49-F238E27FC236}">
                <a16:creationId xmlns:a16="http://schemas.microsoft.com/office/drawing/2014/main" id="{4523187F-D7B6-D25F-20E8-A1B6170C1BE9}"/>
              </a:ext>
            </a:extLst>
          </p:cNvPr>
          <p:cNvSpPr txBox="1"/>
          <p:nvPr/>
        </p:nvSpPr>
        <p:spPr>
          <a:xfrm>
            <a:off x="9270846" y="5485875"/>
            <a:ext cx="1022907"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Jenkins</a:t>
            </a:r>
          </a:p>
        </p:txBody>
      </p:sp>
      <p:sp>
        <p:nvSpPr>
          <p:cNvPr id="468" name="TextBox 467">
            <a:extLst>
              <a:ext uri="{FF2B5EF4-FFF2-40B4-BE49-F238E27FC236}">
                <a16:creationId xmlns:a16="http://schemas.microsoft.com/office/drawing/2014/main" id="{F3664B92-E86B-1831-1CE4-16ACCCA568D5}"/>
              </a:ext>
            </a:extLst>
          </p:cNvPr>
          <p:cNvSpPr txBox="1"/>
          <p:nvPr/>
        </p:nvSpPr>
        <p:spPr>
          <a:xfrm>
            <a:off x="10530438" y="4624040"/>
            <a:ext cx="1022907"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JIRA</a:t>
            </a:r>
          </a:p>
        </p:txBody>
      </p:sp>
      <p:sp>
        <p:nvSpPr>
          <p:cNvPr id="469" name="Rectangle: Rounded Corners 468">
            <a:extLst>
              <a:ext uri="{FF2B5EF4-FFF2-40B4-BE49-F238E27FC236}">
                <a16:creationId xmlns:a16="http://schemas.microsoft.com/office/drawing/2014/main" id="{E8A1630B-B4BB-A4B5-9B77-1267DABEF998}"/>
              </a:ext>
            </a:extLst>
          </p:cNvPr>
          <p:cNvSpPr/>
          <p:nvPr/>
        </p:nvSpPr>
        <p:spPr>
          <a:xfrm>
            <a:off x="9064273" y="1214856"/>
            <a:ext cx="2587752" cy="2193049"/>
          </a:xfrm>
          <a:prstGeom prst="roundRect">
            <a:avLst>
              <a:gd name="adj" fmla="val 5878"/>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Freeform 1075">
            <a:extLst>
              <a:ext uri="{FF2B5EF4-FFF2-40B4-BE49-F238E27FC236}">
                <a16:creationId xmlns:a16="http://schemas.microsoft.com/office/drawing/2014/main" id="{28557B56-4C5B-9071-284A-DBF5D7ABA31D}"/>
              </a:ext>
            </a:extLst>
          </p:cNvPr>
          <p:cNvSpPr/>
          <p:nvPr/>
        </p:nvSpPr>
        <p:spPr>
          <a:xfrm rot="5400000">
            <a:off x="10131178" y="15524"/>
            <a:ext cx="457200" cy="2651760"/>
          </a:xfrm>
          <a:custGeom>
            <a:avLst/>
            <a:gdLst/>
            <a:ahLst/>
            <a:cxnLst/>
            <a:rect l="0" t="0" r="0" b="0"/>
            <a:pathLst>
              <a:path w="345440" h="1112519">
                <a:moveTo>
                  <a:pt x="0" y="57531"/>
                </a:moveTo>
                <a:cubicBezTo>
                  <a:pt x="0" y="25781"/>
                  <a:pt x="25780" y="0"/>
                  <a:pt x="57569" y="0"/>
                </a:cubicBezTo>
                <a:lnTo>
                  <a:pt x="287870" y="0"/>
                </a:lnTo>
                <a:cubicBezTo>
                  <a:pt x="319659" y="0"/>
                  <a:pt x="345440" y="25781"/>
                  <a:pt x="345440" y="57531"/>
                </a:cubicBezTo>
                <a:lnTo>
                  <a:pt x="345440" y="1054989"/>
                </a:lnTo>
                <a:cubicBezTo>
                  <a:pt x="345440" y="1086739"/>
                  <a:pt x="319659" y="1112519"/>
                  <a:pt x="287870" y="1112519"/>
                </a:cubicBezTo>
                <a:lnTo>
                  <a:pt x="57569" y="1112519"/>
                </a:lnTo>
                <a:cubicBezTo>
                  <a:pt x="25780" y="1112519"/>
                  <a:pt x="0" y="1086739"/>
                  <a:pt x="0" y="1054989"/>
                </a:cubicBezTo>
                <a:close/>
                <a:moveTo>
                  <a:pt x="0" y="57531"/>
                </a:moveTo>
              </a:path>
            </a:pathLst>
          </a:custGeom>
          <a:solidFill>
            <a:srgbClr val="002855">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endParaRPr lang="en-US">
              <a:latin typeface="Segoe UI" panose="020B0502040204020203" pitchFamily="34" charset="0"/>
              <a:cs typeface="Segoe UI" panose="020B0502040204020203" pitchFamily="34" charset="0"/>
            </a:endParaRPr>
          </a:p>
        </p:txBody>
      </p:sp>
      <p:sp>
        <p:nvSpPr>
          <p:cNvPr id="471" name="TextBox 470">
            <a:extLst>
              <a:ext uri="{FF2B5EF4-FFF2-40B4-BE49-F238E27FC236}">
                <a16:creationId xmlns:a16="http://schemas.microsoft.com/office/drawing/2014/main" id="{4DB3B1E3-4193-9529-CA75-44CDF901BD53}"/>
              </a:ext>
            </a:extLst>
          </p:cNvPr>
          <p:cNvSpPr txBox="1"/>
          <p:nvPr/>
        </p:nvSpPr>
        <p:spPr>
          <a:xfrm>
            <a:off x="9632591" y="1177650"/>
            <a:ext cx="1435734" cy="369332"/>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Platforms</a:t>
            </a:r>
            <a:endParaRPr lang="en-US" sz="1600" b="1">
              <a:solidFill>
                <a:schemeClr val="bg1"/>
              </a:solidFill>
              <a:latin typeface="Segoe UI" panose="020B0502040204020203" pitchFamily="34" charset="0"/>
              <a:cs typeface="Segoe UI" panose="020B0502040204020203" pitchFamily="34" charset="0"/>
            </a:endParaRPr>
          </a:p>
        </p:txBody>
      </p:sp>
      <p:sp>
        <p:nvSpPr>
          <p:cNvPr id="472" name="Rectangle: Rounded Corners 471">
            <a:extLst>
              <a:ext uri="{FF2B5EF4-FFF2-40B4-BE49-F238E27FC236}">
                <a16:creationId xmlns:a16="http://schemas.microsoft.com/office/drawing/2014/main" id="{73815A2A-9453-0ED7-C7C3-75814F3C098C}"/>
              </a:ext>
            </a:extLst>
          </p:cNvPr>
          <p:cNvSpPr/>
          <p:nvPr/>
        </p:nvSpPr>
        <p:spPr>
          <a:xfrm>
            <a:off x="9067879" y="3605969"/>
            <a:ext cx="2587752" cy="2193049"/>
          </a:xfrm>
          <a:prstGeom prst="roundRect">
            <a:avLst>
              <a:gd name="adj" fmla="val 5878"/>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Freeform 1075">
            <a:extLst>
              <a:ext uri="{FF2B5EF4-FFF2-40B4-BE49-F238E27FC236}">
                <a16:creationId xmlns:a16="http://schemas.microsoft.com/office/drawing/2014/main" id="{B703CC34-5875-6F34-0971-E6E73824D4B8}"/>
              </a:ext>
            </a:extLst>
          </p:cNvPr>
          <p:cNvSpPr/>
          <p:nvPr/>
        </p:nvSpPr>
        <p:spPr>
          <a:xfrm rot="5400000">
            <a:off x="10136071" y="2407925"/>
            <a:ext cx="457200" cy="2649185"/>
          </a:xfrm>
          <a:custGeom>
            <a:avLst/>
            <a:gdLst/>
            <a:ahLst/>
            <a:cxnLst/>
            <a:rect l="0" t="0" r="0" b="0"/>
            <a:pathLst>
              <a:path w="345440" h="1112519">
                <a:moveTo>
                  <a:pt x="0" y="57531"/>
                </a:moveTo>
                <a:cubicBezTo>
                  <a:pt x="0" y="25781"/>
                  <a:pt x="25780" y="0"/>
                  <a:pt x="57569" y="0"/>
                </a:cubicBezTo>
                <a:lnTo>
                  <a:pt x="287870" y="0"/>
                </a:lnTo>
                <a:cubicBezTo>
                  <a:pt x="319659" y="0"/>
                  <a:pt x="345440" y="25781"/>
                  <a:pt x="345440" y="57531"/>
                </a:cubicBezTo>
                <a:lnTo>
                  <a:pt x="345440" y="1054989"/>
                </a:lnTo>
                <a:cubicBezTo>
                  <a:pt x="345440" y="1086739"/>
                  <a:pt x="319659" y="1112519"/>
                  <a:pt x="287870" y="1112519"/>
                </a:cubicBezTo>
                <a:lnTo>
                  <a:pt x="57569" y="1112519"/>
                </a:lnTo>
                <a:cubicBezTo>
                  <a:pt x="25780" y="1112519"/>
                  <a:pt x="0" y="1086739"/>
                  <a:pt x="0" y="1054989"/>
                </a:cubicBezTo>
                <a:close/>
                <a:moveTo>
                  <a:pt x="0" y="57531"/>
                </a:moveTo>
              </a:path>
            </a:pathLst>
          </a:custGeom>
          <a:solidFill>
            <a:srgbClr val="002855">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endParaRPr lang="en-US">
              <a:latin typeface="Segoe UI" panose="020B0502040204020203" pitchFamily="34" charset="0"/>
              <a:cs typeface="Segoe UI" panose="020B0502040204020203" pitchFamily="34" charset="0"/>
            </a:endParaRPr>
          </a:p>
        </p:txBody>
      </p:sp>
      <p:sp>
        <p:nvSpPr>
          <p:cNvPr id="474" name="TextBox 473">
            <a:extLst>
              <a:ext uri="{FF2B5EF4-FFF2-40B4-BE49-F238E27FC236}">
                <a16:creationId xmlns:a16="http://schemas.microsoft.com/office/drawing/2014/main" id="{27843306-7ED7-255C-7052-4B52EBDDB6EF}"/>
              </a:ext>
            </a:extLst>
          </p:cNvPr>
          <p:cNvSpPr txBox="1"/>
          <p:nvPr/>
        </p:nvSpPr>
        <p:spPr>
          <a:xfrm>
            <a:off x="9636197" y="3568763"/>
            <a:ext cx="1435734" cy="369332"/>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DevOps</a:t>
            </a:r>
            <a:endParaRPr lang="en-US" sz="16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47723664"/>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7EBFE-6710-2F86-C13C-9F1B3599A0BD}"/>
            </a:ext>
          </a:extLst>
        </p:cNvPr>
        <p:cNvGrpSpPr/>
        <p:nvPr/>
      </p:nvGrpSpPr>
      <p:grpSpPr>
        <a:xfrm>
          <a:off x="0" y="0"/>
          <a:ext cx="0" cy="0"/>
          <a:chOff x="0" y="0"/>
          <a:chExt cx="0" cy="0"/>
        </a:xfrm>
      </p:grpSpPr>
      <p:pic>
        <p:nvPicPr>
          <p:cNvPr id="2" name="Picture 2998">
            <a:extLst>
              <a:ext uri="{FF2B5EF4-FFF2-40B4-BE49-F238E27FC236}">
                <a16:creationId xmlns:a16="http://schemas.microsoft.com/office/drawing/2014/main" id="{3F2A614C-ED5F-CD8B-7791-89BC59BB2537}"/>
              </a:ext>
            </a:extLst>
          </p:cNvPr>
          <p:cNvPicPr>
            <a:picLocks noChangeArrowheads="1"/>
          </p:cNvPicPr>
          <p:nvPr/>
        </p:nvPicPr>
        <p:blipFill>
          <a:blip r:embed="rId3"/>
          <a:srcRect/>
          <a:stretch/>
        </p:blipFill>
        <p:spPr>
          <a:xfrm>
            <a:off x="9206353" y="3917973"/>
            <a:ext cx="1468685" cy="1470321"/>
          </a:xfrm>
          <a:prstGeom prst="rect">
            <a:avLst/>
          </a:prstGeom>
          <a:noFill/>
        </p:spPr>
      </p:pic>
      <p:pic>
        <p:nvPicPr>
          <p:cNvPr id="3087" name="Picture 3087">
            <a:extLst>
              <a:ext uri="{FF2B5EF4-FFF2-40B4-BE49-F238E27FC236}">
                <a16:creationId xmlns:a16="http://schemas.microsoft.com/office/drawing/2014/main" id="{3464AED5-863C-FEB9-9976-AF67A757456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8763" y="-113380"/>
            <a:ext cx="12226294" cy="1703971"/>
          </a:xfrm>
          <a:prstGeom prst="rect">
            <a:avLst/>
          </a:prstGeom>
          <a:noFill/>
        </p:spPr>
      </p:pic>
      <p:pic>
        <p:nvPicPr>
          <p:cNvPr id="3" name="Picture 2" descr="A picture containing text, clipart&#10;&#10;Description automatically generated">
            <a:extLst>
              <a:ext uri="{FF2B5EF4-FFF2-40B4-BE49-F238E27FC236}">
                <a16:creationId xmlns:a16="http://schemas.microsoft.com/office/drawing/2014/main" id="{DE34072D-F010-2F3F-6620-270B939F71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307" y="2214883"/>
            <a:ext cx="1472721" cy="341901"/>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4B0C340-60BB-56E0-34D3-8643A30607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1409" y="2105818"/>
            <a:ext cx="2233284" cy="800560"/>
          </a:xfrm>
          <a:prstGeom prst="rect">
            <a:avLst/>
          </a:prstGeom>
        </p:spPr>
      </p:pic>
      <p:pic>
        <p:nvPicPr>
          <p:cNvPr id="11" name="Picture 10" descr="Icon&#10;&#10;Description automatically generated">
            <a:extLst>
              <a:ext uri="{FF2B5EF4-FFF2-40B4-BE49-F238E27FC236}">
                <a16:creationId xmlns:a16="http://schemas.microsoft.com/office/drawing/2014/main" id="{2CDBF6CE-F776-2D6D-01D3-1C39A3D72F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5072" y="2176051"/>
            <a:ext cx="1329335" cy="41956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EE863586-60AD-8EFF-2A51-0744E3898A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7307" y="3317674"/>
            <a:ext cx="1472722" cy="356001"/>
          </a:xfrm>
          <a:prstGeom prst="rect">
            <a:avLst/>
          </a:prstGeom>
        </p:spPr>
      </p:pic>
      <p:pic>
        <p:nvPicPr>
          <p:cNvPr id="17" name="Picture 16" descr="Logo&#10;&#10;Description automatically generated">
            <a:extLst>
              <a:ext uri="{FF2B5EF4-FFF2-40B4-BE49-F238E27FC236}">
                <a16:creationId xmlns:a16="http://schemas.microsoft.com/office/drawing/2014/main" id="{7277DE82-1428-8D21-E574-32D6D552D8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1941" y="3188767"/>
            <a:ext cx="1535599" cy="607929"/>
          </a:xfrm>
          <a:prstGeom prst="rect">
            <a:avLst/>
          </a:prstGeom>
        </p:spPr>
      </p:pic>
      <p:pic>
        <p:nvPicPr>
          <p:cNvPr id="19" name="Picture 18" descr="Logo&#10;&#10;Description automatically generated">
            <a:extLst>
              <a:ext uri="{FF2B5EF4-FFF2-40B4-BE49-F238E27FC236}">
                <a16:creationId xmlns:a16="http://schemas.microsoft.com/office/drawing/2014/main" id="{31162D97-4F90-3961-5601-712AEF05D4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14321" y="3226982"/>
            <a:ext cx="1252750" cy="531497"/>
          </a:xfrm>
          <a:prstGeom prst="rect">
            <a:avLst/>
          </a:prstGeom>
        </p:spPr>
      </p:pic>
      <p:pic>
        <p:nvPicPr>
          <p:cNvPr id="21" name="Picture 20" descr="Logo, company name&#10;&#10;Description automatically generated">
            <a:extLst>
              <a:ext uri="{FF2B5EF4-FFF2-40B4-BE49-F238E27FC236}">
                <a16:creationId xmlns:a16="http://schemas.microsoft.com/office/drawing/2014/main" id="{5911F24F-71DB-4CAD-5BFB-8D80AC57C8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9577" y="4155490"/>
            <a:ext cx="1564026" cy="995289"/>
          </a:xfrm>
          <a:prstGeom prst="rect">
            <a:avLst/>
          </a:prstGeom>
        </p:spPr>
      </p:pic>
      <p:pic>
        <p:nvPicPr>
          <p:cNvPr id="23" name="Picture 22" descr="A picture containing text, clipart&#10;&#10;Description automatically generated">
            <a:extLst>
              <a:ext uri="{FF2B5EF4-FFF2-40B4-BE49-F238E27FC236}">
                <a16:creationId xmlns:a16="http://schemas.microsoft.com/office/drawing/2014/main" id="{DF7CB755-388A-0330-0162-4DA5D2C4D4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85396" y="4310129"/>
            <a:ext cx="1468685" cy="562389"/>
          </a:xfrm>
          <a:prstGeom prst="rect">
            <a:avLst/>
          </a:prstGeom>
        </p:spPr>
      </p:pic>
      <p:sp>
        <p:nvSpPr>
          <p:cNvPr id="4" name="Freeform 3088">
            <a:extLst>
              <a:ext uri="{FF2B5EF4-FFF2-40B4-BE49-F238E27FC236}">
                <a16:creationId xmlns:a16="http://schemas.microsoft.com/office/drawing/2014/main" id="{03464C54-0000-4B1B-968C-EFA067FB1D8A}"/>
              </a:ext>
            </a:extLst>
          </p:cNvPr>
          <p:cNvSpPr/>
          <p:nvPr/>
        </p:nvSpPr>
        <p:spPr>
          <a:xfrm>
            <a:off x="2311304" y="38231"/>
            <a:ext cx="7817617" cy="1392128"/>
          </a:xfrm>
          <a:custGeom>
            <a:avLst/>
            <a:gdLst/>
            <a:ahLst/>
            <a:cxnLst/>
            <a:rect l="0" t="0" r="0" b="0"/>
            <a:pathLst>
              <a:path w="6637008" h="2215985">
                <a:moveTo>
                  <a:pt x="0" y="2215985"/>
                </a:moveTo>
                <a:lnTo>
                  <a:pt x="6637008" y="2215985"/>
                </a:lnTo>
                <a:lnTo>
                  <a:pt x="6637008" y="0"/>
                </a:lnTo>
                <a:lnTo>
                  <a:pt x="0" y="0"/>
                </a:lnTo>
                <a:lnTo>
                  <a:pt x="0" y="2215985"/>
                </a:lnTo>
                <a:close/>
              </a:path>
            </a:pathLst>
          </a:custGeom>
          <a:solidFill>
            <a:srgbClr val="0072CE">
              <a:alpha val="7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246"/>
          </a:p>
        </p:txBody>
      </p:sp>
      <p:sp>
        <p:nvSpPr>
          <p:cNvPr id="5" name="TextBox 4">
            <a:extLst>
              <a:ext uri="{FF2B5EF4-FFF2-40B4-BE49-F238E27FC236}">
                <a16:creationId xmlns:a16="http://schemas.microsoft.com/office/drawing/2014/main" id="{0C9D98B0-ADEB-8D44-D263-837A9D6EE3C3}"/>
              </a:ext>
            </a:extLst>
          </p:cNvPr>
          <p:cNvSpPr txBox="1"/>
          <p:nvPr/>
        </p:nvSpPr>
        <p:spPr>
          <a:xfrm>
            <a:off x="4578827" y="324213"/>
            <a:ext cx="3034345" cy="646331"/>
          </a:xfrm>
          <a:prstGeom prst="rect">
            <a:avLst/>
          </a:prstGeom>
          <a:noFill/>
        </p:spPr>
        <p:txBody>
          <a:bodyPr wrap="square" rtlCol="0">
            <a:spAutoFit/>
          </a:bodyPr>
          <a:lstStyle/>
          <a:p>
            <a:pPr algn="ctr"/>
            <a:r>
              <a:rPr lang="en-US" sz="3600" b="1">
                <a:solidFill>
                  <a:schemeClr val="bg1"/>
                </a:solidFill>
                <a:latin typeface="Segoe UI" panose="020B0502040204020203" pitchFamily="34" charset="0"/>
                <a:cs typeface="Segoe UI" panose="020B0502040204020203" pitchFamily="34" charset="0"/>
              </a:rPr>
              <a:t>Our Partners</a:t>
            </a:r>
            <a:endParaRPr lang="en-US" sz="3046" b="1">
              <a:solidFill>
                <a:schemeClr val="bg1"/>
              </a:solidFill>
              <a:latin typeface="Segoe UI" panose="020B0502040204020203" pitchFamily="34" charset="0"/>
              <a:cs typeface="Segoe UI" panose="020B0502040204020203" pitchFamily="34" charset="0"/>
            </a:endParaRPr>
          </a:p>
        </p:txBody>
      </p:sp>
      <p:pic>
        <p:nvPicPr>
          <p:cNvPr id="10" name="Picture 9" descr="A picture containing graphical user interface&#10;&#10;Description automatically generated">
            <a:extLst>
              <a:ext uri="{FF2B5EF4-FFF2-40B4-BE49-F238E27FC236}">
                <a16:creationId xmlns:a16="http://schemas.microsoft.com/office/drawing/2014/main" id="{30141FD2-A5EF-BF8E-95FE-50E27E542E23}"/>
              </a:ext>
            </a:extLst>
          </p:cNvPr>
          <p:cNvPicPr>
            <a:picLocks noChangeAspect="1"/>
          </p:cNvPicPr>
          <p:nvPr/>
        </p:nvPicPr>
        <p:blipFill>
          <a:blip r:embed="rId13"/>
          <a:stretch>
            <a:fillRect/>
          </a:stretch>
        </p:blipFill>
        <p:spPr>
          <a:xfrm>
            <a:off x="1130460" y="5871276"/>
            <a:ext cx="1442260" cy="360565"/>
          </a:xfrm>
          <a:prstGeom prst="rect">
            <a:avLst/>
          </a:prstGeom>
        </p:spPr>
      </p:pic>
      <p:pic>
        <p:nvPicPr>
          <p:cNvPr id="7" name="Picture 6">
            <a:extLst>
              <a:ext uri="{FF2B5EF4-FFF2-40B4-BE49-F238E27FC236}">
                <a16:creationId xmlns:a16="http://schemas.microsoft.com/office/drawing/2014/main" id="{5D57B7DE-33B4-2646-C09A-C93390BBA12D}"/>
              </a:ext>
            </a:extLst>
          </p:cNvPr>
          <p:cNvPicPr>
            <a:picLocks noChangeAspect="1"/>
          </p:cNvPicPr>
          <p:nvPr/>
        </p:nvPicPr>
        <p:blipFill>
          <a:blip r:embed="rId14"/>
          <a:stretch>
            <a:fillRect/>
          </a:stretch>
        </p:blipFill>
        <p:spPr>
          <a:xfrm>
            <a:off x="9443919" y="5502594"/>
            <a:ext cx="1231119" cy="982229"/>
          </a:xfrm>
          <a:prstGeom prst="rect">
            <a:avLst/>
          </a:prstGeom>
        </p:spPr>
      </p:pic>
      <p:pic>
        <p:nvPicPr>
          <p:cNvPr id="1028" name="Picture 4" descr="Oracle Logo, symbol, meaning, history, PNG, brand">
            <a:extLst>
              <a:ext uri="{FF2B5EF4-FFF2-40B4-BE49-F238E27FC236}">
                <a16:creationId xmlns:a16="http://schemas.microsoft.com/office/drawing/2014/main" id="{24FEAC5F-F490-E157-61D9-E0EEC57663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6645" y="5560445"/>
            <a:ext cx="1746186" cy="98222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E1EEDF04-C766-A4F6-8099-351C7ED41692}"/>
              </a:ext>
            </a:extLst>
          </p:cNvPr>
          <p:cNvCxnSpPr>
            <a:cxnSpLocks/>
          </p:cNvCxnSpPr>
          <p:nvPr/>
        </p:nvCxnSpPr>
        <p:spPr>
          <a:xfrm>
            <a:off x="0" y="2906378"/>
            <a:ext cx="1218753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FF4745-B3A5-F22E-C9C6-C158C56CDFED}"/>
              </a:ext>
            </a:extLst>
          </p:cNvPr>
          <p:cNvCxnSpPr>
            <a:cxnSpLocks/>
          </p:cNvCxnSpPr>
          <p:nvPr/>
        </p:nvCxnSpPr>
        <p:spPr>
          <a:xfrm>
            <a:off x="4469" y="4155490"/>
            <a:ext cx="1218753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D8C6079-81E2-5D9D-B66B-27516F33BE2F}"/>
              </a:ext>
            </a:extLst>
          </p:cNvPr>
          <p:cNvCxnSpPr>
            <a:cxnSpLocks/>
          </p:cNvCxnSpPr>
          <p:nvPr/>
        </p:nvCxnSpPr>
        <p:spPr>
          <a:xfrm>
            <a:off x="4469" y="5388294"/>
            <a:ext cx="1218753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470772"/>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2" name="TextBox 1">
            <a:extLst>
              <a:ext uri="{FF2B5EF4-FFF2-40B4-BE49-F238E27FC236}">
                <a16:creationId xmlns:a16="http://schemas.microsoft.com/office/drawing/2014/main" id="{22F6A275-92D0-40EC-89B9-22602BD6BE72}"/>
              </a:ext>
            </a:extLst>
          </p:cNvPr>
          <p:cNvSpPr txBox="1"/>
          <p:nvPr/>
        </p:nvSpPr>
        <p:spPr>
          <a:xfrm>
            <a:off x="479258" y="114093"/>
            <a:ext cx="4442498" cy="561051"/>
          </a:xfrm>
          <a:prstGeom prst="rect">
            <a:avLst/>
          </a:prstGeom>
          <a:noFill/>
        </p:spPr>
        <p:txBody>
          <a:bodyPr wrap="none" rtlCol="0">
            <a:spAutoFit/>
          </a:bodyPr>
          <a:lstStyle/>
          <a:p>
            <a:r>
              <a:rPr lang="en-US" sz="3046" b="1">
                <a:solidFill>
                  <a:srgbClr val="0070C0"/>
                </a:solidFill>
                <a:latin typeface="Segoe UI" panose="020B0502040204020203" pitchFamily="34" charset="0"/>
                <a:cs typeface="Segoe UI" panose="020B0502040204020203" pitchFamily="34" charset="0"/>
              </a:rPr>
              <a:t>Emerging Technologies</a:t>
            </a:r>
          </a:p>
        </p:txBody>
      </p:sp>
      <p:sp>
        <p:nvSpPr>
          <p:cNvPr id="200" name="Rectangle 199">
            <a:extLst>
              <a:ext uri="{FF2B5EF4-FFF2-40B4-BE49-F238E27FC236}">
                <a16:creationId xmlns:a16="http://schemas.microsoft.com/office/drawing/2014/main" id="{3E217D5B-AEDE-E204-A59B-E5546C808E92}"/>
              </a:ext>
            </a:extLst>
          </p:cNvPr>
          <p:cNvSpPr/>
          <p:nvPr/>
        </p:nvSpPr>
        <p:spPr>
          <a:xfrm>
            <a:off x="-8113" y="5391909"/>
            <a:ext cx="283778"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380EDD79-05D4-2AE7-A04E-9B84F1D8F3AC}"/>
              </a:ext>
            </a:extLst>
          </p:cNvPr>
          <p:cNvSpPr/>
          <p:nvPr/>
        </p:nvSpPr>
        <p:spPr>
          <a:xfrm>
            <a:off x="-8113" y="-16042"/>
            <a:ext cx="292083" cy="542660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E14E68C5-83DE-66BA-6C70-B06D8D1361AA}"/>
              </a:ext>
            </a:extLst>
          </p:cNvPr>
          <p:cNvSpPr/>
          <p:nvPr/>
        </p:nvSpPr>
        <p:spPr>
          <a:xfrm>
            <a:off x="-8625" y="4813543"/>
            <a:ext cx="292596"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Rounded Corners 233">
            <a:extLst>
              <a:ext uri="{FF2B5EF4-FFF2-40B4-BE49-F238E27FC236}">
                <a16:creationId xmlns:a16="http://schemas.microsoft.com/office/drawing/2014/main" id="{5CFC350D-5439-6E6D-5257-B4866B64EA8E}"/>
              </a:ext>
            </a:extLst>
          </p:cNvPr>
          <p:cNvSpPr/>
          <p:nvPr/>
        </p:nvSpPr>
        <p:spPr>
          <a:xfrm>
            <a:off x="1479963" y="3731062"/>
            <a:ext cx="9042458" cy="2069940"/>
          </a:xfrm>
          <a:prstGeom prst="roundRect">
            <a:avLst>
              <a:gd name="adj" fmla="val 5878"/>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reeform 1075">
            <a:extLst>
              <a:ext uri="{FF2B5EF4-FFF2-40B4-BE49-F238E27FC236}">
                <a16:creationId xmlns:a16="http://schemas.microsoft.com/office/drawing/2014/main" id="{5CA5E651-E92B-BC71-4459-0868968C9A8B}"/>
              </a:ext>
            </a:extLst>
          </p:cNvPr>
          <p:cNvSpPr/>
          <p:nvPr/>
        </p:nvSpPr>
        <p:spPr>
          <a:xfrm rot="5400000">
            <a:off x="2543098" y="2543894"/>
            <a:ext cx="457200" cy="2651760"/>
          </a:xfrm>
          <a:custGeom>
            <a:avLst/>
            <a:gdLst/>
            <a:ahLst/>
            <a:cxnLst/>
            <a:rect l="0" t="0" r="0" b="0"/>
            <a:pathLst>
              <a:path w="345440" h="1112519">
                <a:moveTo>
                  <a:pt x="0" y="57531"/>
                </a:moveTo>
                <a:cubicBezTo>
                  <a:pt x="0" y="25781"/>
                  <a:pt x="25780" y="0"/>
                  <a:pt x="57569" y="0"/>
                </a:cubicBezTo>
                <a:lnTo>
                  <a:pt x="287870" y="0"/>
                </a:lnTo>
                <a:cubicBezTo>
                  <a:pt x="319659" y="0"/>
                  <a:pt x="345440" y="25781"/>
                  <a:pt x="345440" y="57531"/>
                </a:cubicBezTo>
                <a:lnTo>
                  <a:pt x="345440" y="1054989"/>
                </a:lnTo>
                <a:cubicBezTo>
                  <a:pt x="345440" y="1086739"/>
                  <a:pt x="319659" y="1112519"/>
                  <a:pt x="287870" y="1112519"/>
                </a:cubicBezTo>
                <a:lnTo>
                  <a:pt x="57569" y="1112519"/>
                </a:lnTo>
                <a:cubicBezTo>
                  <a:pt x="25780" y="1112519"/>
                  <a:pt x="0" y="1086739"/>
                  <a:pt x="0" y="1054989"/>
                </a:cubicBezTo>
                <a:close/>
                <a:moveTo>
                  <a:pt x="0" y="57531"/>
                </a:moveTo>
              </a:path>
            </a:pathLst>
          </a:custGeom>
          <a:solidFill>
            <a:srgbClr val="002855">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endParaRPr lang="en-US">
              <a:latin typeface="Segoe UI" panose="020B0502040204020203" pitchFamily="34" charset="0"/>
              <a:cs typeface="Segoe UI" panose="020B0502040204020203" pitchFamily="34" charset="0"/>
            </a:endParaRPr>
          </a:p>
        </p:txBody>
      </p:sp>
      <p:sp>
        <p:nvSpPr>
          <p:cNvPr id="238" name="TextBox 237">
            <a:extLst>
              <a:ext uri="{FF2B5EF4-FFF2-40B4-BE49-F238E27FC236}">
                <a16:creationId xmlns:a16="http://schemas.microsoft.com/office/drawing/2014/main" id="{74C831AA-8E2E-BD47-1693-3F7C59BB4C93}"/>
              </a:ext>
            </a:extLst>
          </p:cNvPr>
          <p:cNvSpPr txBox="1"/>
          <p:nvPr/>
        </p:nvSpPr>
        <p:spPr>
          <a:xfrm>
            <a:off x="1853214" y="3672784"/>
            <a:ext cx="1784023" cy="338554"/>
          </a:xfrm>
          <a:prstGeom prst="rect">
            <a:avLst/>
          </a:prstGeom>
          <a:noFill/>
        </p:spPr>
        <p:txBody>
          <a:bodyPr wrap="square" rtlCol="0">
            <a:spAutoFit/>
          </a:bodyPr>
          <a:lstStyle/>
          <a:p>
            <a:pPr algn="ctr"/>
            <a:r>
              <a:rPr lang="en-US" sz="1600" b="1">
                <a:solidFill>
                  <a:schemeClr val="bg1"/>
                </a:solidFill>
                <a:latin typeface="Segoe UI" panose="020B0502040204020203" pitchFamily="34" charset="0"/>
                <a:cs typeface="Segoe UI" panose="020B0502040204020203" pitchFamily="34" charset="0"/>
              </a:rPr>
              <a:t>Blockchain</a:t>
            </a:r>
          </a:p>
        </p:txBody>
      </p:sp>
      <p:pic>
        <p:nvPicPr>
          <p:cNvPr id="247" name="Picture 246">
            <a:extLst>
              <a:ext uri="{FF2B5EF4-FFF2-40B4-BE49-F238E27FC236}">
                <a16:creationId xmlns:a16="http://schemas.microsoft.com/office/drawing/2014/main" id="{E5696A2D-3576-1E9E-3000-F7CA1C7E822F}"/>
              </a:ext>
            </a:extLst>
          </p:cNvPr>
          <p:cNvPicPr>
            <a:picLocks noChangeAspect="1"/>
          </p:cNvPicPr>
          <p:nvPr/>
        </p:nvPicPr>
        <p:blipFill>
          <a:blip r:embed="rId4"/>
          <a:srcRect/>
          <a:stretch/>
        </p:blipFill>
        <p:spPr>
          <a:xfrm>
            <a:off x="5002206" y="4309651"/>
            <a:ext cx="420624" cy="690086"/>
          </a:xfrm>
          <a:prstGeom prst="rect">
            <a:avLst/>
          </a:prstGeom>
        </p:spPr>
      </p:pic>
      <p:sp>
        <p:nvSpPr>
          <p:cNvPr id="255" name="TextBox 254">
            <a:extLst>
              <a:ext uri="{FF2B5EF4-FFF2-40B4-BE49-F238E27FC236}">
                <a16:creationId xmlns:a16="http://schemas.microsoft.com/office/drawing/2014/main" id="{C04AB9B8-748E-F18D-D75E-6367B2A59811}"/>
              </a:ext>
            </a:extLst>
          </p:cNvPr>
          <p:cNvSpPr txBox="1"/>
          <p:nvPr/>
        </p:nvSpPr>
        <p:spPr>
          <a:xfrm>
            <a:off x="1874769" y="5123009"/>
            <a:ext cx="771531"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Ethereum</a:t>
            </a:r>
          </a:p>
        </p:txBody>
      </p:sp>
      <p:sp>
        <p:nvSpPr>
          <p:cNvPr id="384" name="TextBox 383">
            <a:extLst>
              <a:ext uri="{FF2B5EF4-FFF2-40B4-BE49-F238E27FC236}">
                <a16:creationId xmlns:a16="http://schemas.microsoft.com/office/drawing/2014/main" id="{4D58D591-32E5-9F10-8AFC-21665740FFD9}"/>
              </a:ext>
            </a:extLst>
          </p:cNvPr>
          <p:cNvSpPr txBox="1"/>
          <p:nvPr/>
        </p:nvSpPr>
        <p:spPr>
          <a:xfrm>
            <a:off x="3259658" y="5123010"/>
            <a:ext cx="94183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Hyperledger</a:t>
            </a:r>
          </a:p>
        </p:txBody>
      </p:sp>
      <p:sp>
        <p:nvSpPr>
          <p:cNvPr id="385" name="TextBox 384">
            <a:extLst>
              <a:ext uri="{FF2B5EF4-FFF2-40B4-BE49-F238E27FC236}">
                <a16:creationId xmlns:a16="http://schemas.microsoft.com/office/drawing/2014/main" id="{5CE815AC-775A-810D-F5EA-4E43D3380678}"/>
              </a:ext>
            </a:extLst>
          </p:cNvPr>
          <p:cNvSpPr txBox="1"/>
          <p:nvPr/>
        </p:nvSpPr>
        <p:spPr>
          <a:xfrm>
            <a:off x="4777748" y="5123010"/>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ERC 20</a:t>
            </a:r>
          </a:p>
        </p:txBody>
      </p:sp>
      <p:sp>
        <p:nvSpPr>
          <p:cNvPr id="386" name="TextBox 385">
            <a:extLst>
              <a:ext uri="{FF2B5EF4-FFF2-40B4-BE49-F238E27FC236}">
                <a16:creationId xmlns:a16="http://schemas.microsoft.com/office/drawing/2014/main" id="{9895E182-3710-1B21-4E66-321F166C8B28}"/>
              </a:ext>
            </a:extLst>
          </p:cNvPr>
          <p:cNvSpPr txBox="1"/>
          <p:nvPr/>
        </p:nvSpPr>
        <p:spPr>
          <a:xfrm>
            <a:off x="6217021" y="5123009"/>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NFT</a:t>
            </a:r>
          </a:p>
        </p:txBody>
      </p:sp>
      <p:sp>
        <p:nvSpPr>
          <p:cNvPr id="387" name="TextBox 386">
            <a:extLst>
              <a:ext uri="{FF2B5EF4-FFF2-40B4-BE49-F238E27FC236}">
                <a16:creationId xmlns:a16="http://schemas.microsoft.com/office/drawing/2014/main" id="{0E5896DA-0479-274A-4C5A-09CCD437E535}"/>
              </a:ext>
            </a:extLst>
          </p:cNvPr>
          <p:cNvSpPr txBox="1"/>
          <p:nvPr/>
        </p:nvSpPr>
        <p:spPr>
          <a:xfrm>
            <a:off x="7662821" y="5123009"/>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Solidity</a:t>
            </a:r>
          </a:p>
        </p:txBody>
      </p:sp>
      <p:sp>
        <p:nvSpPr>
          <p:cNvPr id="389" name="TextBox 388">
            <a:extLst>
              <a:ext uri="{FF2B5EF4-FFF2-40B4-BE49-F238E27FC236}">
                <a16:creationId xmlns:a16="http://schemas.microsoft.com/office/drawing/2014/main" id="{99A5C797-4756-719C-5F62-8AD3E426E432}"/>
              </a:ext>
            </a:extLst>
          </p:cNvPr>
          <p:cNvSpPr txBox="1"/>
          <p:nvPr/>
        </p:nvSpPr>
        <p:spPr>
          <a:xfrm>
            <a:off x="9117995" y="5123009"/>
            <a:ext cx="869540"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WEB 3.0</a:t>
            </a:r>
          </a:p>
        </p:txBody>
      </p:sp>
      <p:pic>
        <p:nvPicPr>
          <p:cNvPr id="401" name="Picture 400" descr="Shape&#10;&#10;Description automatically generated">
            <a:extLst>
              <a:ext uri="{FF2B5EF4-FFF2-40B4-BE49-F238E27FC236}">
                <a16:creationId xmlns:a16="http://schemas.microsoft.com/office/drawing/2014/main" id="{D070BD86-FC36-3F9F-9242-6E9CB11E1E62}"/>
              </a:ext>
            </a:extLst>
          </p:cNvPr>
          <p:cNvPicPr>
            <a:picLocks noChangeAspect="1"/>
          </p:cNvPicPr>
          <p:nvPr/>
        </p:nvPicPr>
        <p:blipFill>
          <a:blip r:embed="rId5"/>
          <a:stretch>
            <a:fillRect/>
          </a:stretch>
        </p:blipFill>
        <p:spPr>
          <a:xfrm>
            <a:off x="2031262" y="4334654"/>
            <a:ext cx="422315" cy="640080"/>
          </a:xfrm>
          <a:prstGeom prst="rect">
            <a:avLst/>
          </a:prstGeom>
        </p:spPr>
      </p:pic>
      <p:pic>
        <p:nvPicPr>
          <p:cNvPr id="405" name="Picture 404" descr="A picture containing polygon&#10;&#10;Description automatically generated">
            <a:extLst>
              <a:ext uri="{FF2B5EF4-FFF2-40B4-BE49-F238E27FC236}">
                <a16:creationId xmlns:a16="http://schemas.microsoft.com/office/drawing/2014/main" id="{DBBC5AEA-BED1-468F-CFB5-2682ABF2BC4C}"/>
              </a:ext>
            </a:extLst>
          </p:cNvPr>
          <p:cNvPicPr>
            <a:picLocks noChangeAspect="1"/>
          </p:cNvPicPr>
          <p:nvPr/>
        </p:nvPicPr>
        <p:blipFill>
          <a:blip r:embed="rId6"/>
          <a:stretch>
            <a:fillRect/>
          </a:stretch>
        </p:blipFill>
        <p:spPr>
          <a:xfrm>
            <a:off x="3410533" y="4334654"/>
            <a:ext cx="640080" cy="640080"/>
          </a:xfrm>
          <a:prstGeom prst="rect">
            <a:avLst/>
          </a:prstGeom>
        </p:spPr>
      </p:pic>
      <p:pic>
        <p:nvPicPr>
          <p:cNvPr id="407" name="Picture 406" descr="Logo&#10;&#10;Description automatically generated">
            <a:extLst>
              <a:ext uri="{FF2B5EF4-FFF2-40B4-BE49-F238E27FC236}">
                <a16:creationId xmlns:a16="http://schemas.microsoft.com/office/drawing/2014/main" id="{1A1FFFC1-16D8-5963-22F5-FD000B84CD55}"/>
              </a:ext>
            </a:extLst>
          </p:cNvPr>
          <p:cNvPicPr>
            <a:picLocks noChangeAspect="1"/>
          </p:cNvPicPr>
          <p:nvPr/>
        </p:nvPicPr>
        <p:blipFill>
          <a:blip r:embed="rId7"/>
          <a:stretch>
            <a:fillRect/>
          </a:stretch>
        </p:blipFill>
        <p:spPr>
          <a:xfrm>
            <a:off x="6374423" y="4334758"/>
            <a:ext cx="554736" cy="640080"/>
          </a:xfrm>
          <a:prstGeom prst="rect">
            <a:avLst/>
          </a:prstGeom>
        </p:spPr>
      </p:pic>
      <p:pic>
        <p:nvPicPr>
          <p:cNvPr id="409" name="Picture 408" descr="Shape&#10;&#10;Description automatically generated with low confidence">
            <a:extLst>
              <a:ext uri="{FF2B5EF4-FFF2-40B4-BE49-F238E27FC236}">
                <a16:creationId xmlns:a16="http://schemas.microsoft.com/office/drawing/2014/main" id="{BE8DC99A-0D56-C907-08A9-71C0C6F3DA49}"/>
              </a:ext>
            </a:extLst>
          </p:cNvPr>
          <p:cNvPicPr>
            <a:picLocks noChangeAspect="1"/>
          </p:cNvPicPr>
          <p:nvPr/>
        </p:nvPicPr>
        <p:blipFill>
          <a:blip r:embed="rId8"/>
          <a:stretch>
            <a:fillRect/>
          </a:stretch>
        </p:blipFill>
        <p:spPr>
          <a:xfrm>
            <a:off x="9255585" y="4366086"/>
            <a:ext cx="594360" cy="594360"/>
          </a:xfrm>
          <a:prstGeom prst="rect">
            <a:avLst/>
          </a:prstGeom>
        </p:spPr>
      </p:pic>
      <p:pic>
        <p:nvPicPr>
          <p:cNvPr id="411" name="Picture 410" descr="Shape&#10;&#10;Description automatically generated with low confidence">
            <a:extLst>
              <a:ext uri="{FF2B5EF4-FFF2-40B4-BE49-F238E27FC236}">
                <a16:creationId xmlns:a16="http://schemas.microsoft.com/office/drawing/2014/main" id="{60C8C881-ACD4-3524-B57F-E3EE6C56302B}"/>
              </a:ext>
            </a:extLst>
          </p:cNvPr>
          <p:cNvPicPr>
            <a:picLocks noChangeAspect="1"/>
          </p:cNvPicPr>
          <p:nvPr/>
        </p:nvPicPr>
        <p:blipFill>
          <a:blip r:embed="rId9"/>
          <a:stretch>
            <a:fillRect/>
          </a:stretch>
        </p:blipFill>
        <p:spPr>
          <a:xfrm>
            <a:off x="7886115" y="4358191"/>
            <a:ext cx="412514" cy="640080"/>
          </a:xfrm>
          <a:prstGeom prst="rect">
            <a:avLst/>
          </a:prstGeom>
        </p:spPr>
      </p:pic>
      <p:sp>
        <p:nvSpPr>
          <p:cNvPr id="20" name="Footer Placeholder 6">
            <a:extLst>
              <a:ext uri="{FF2B5EF4-FFF2-40B4-BE49-F238E27FC236}">
                <a16:creationId xmlns:a16="http://schemas.microsoft.com/office/drawing/2014/main" id="{26193989-42AB-9E71-FFDB-92E6A60943A2}"/>
              </a:ext>
            </a:extLst>
          </p:cNvPr>
          <p:cNvSpPr txBox="1">
            <a:spLocks/>
          </p:cNvSpPr>
          <p:nvPr/>
        </p:nvSpPr>
        <p:spPr>
          <a:xfrm>
            <a:off x="-216961" y="6601386"/>
            <a:ext cx="30468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85000"/>
                    <a:lumOff val="15000"/>
                  </a:schemeClr>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0072CE"/>
                </a:solidFill>
              </a:rPr>
              <a:t>Your challenge is our passion</a:t>
            </a:r>
          </a:p>
          <a:p>
            <a:endParaRPr lang="en-US" sz="1000">
              <a:solidFill>
                <a:srgbClr val="0070C0"/>
              </a:solidFill>
              <a:latin typeface="Futura Lt BT"/>
            </a:endParaRPr>
          </a:p>
        </p:txBody>
      </p:sp>
      <p:pic>
        <p:nvPicPr>
          <p:cNvPr id="3" name="Picture 2">
            <a:extLst>
              <a:ext uri="{FF2B5EF4-FFF2-40B4-BE49-F238E27FC236}">
                <a16:creationId xmlns:a16="http://schemas.microsoft.com/office/drawing/2014/main" id="{46677A08-2AEA-57A4-F910-2EBA44737CA0}"/>
              </a:ext>
            </a:extLst>
          </p:cNvPr>
          <p:cNvPicPr>
            <a:picLocks noChangeAspect="1"/>
          </p:cNvPicPr>
          <p:nvPr/>
        </p:nvPicPr>
        <p:blipFill>
          <a:blip r:embed="rId10"/>
          <a:stretch>
            <a:fillRect/>
          </a:stretch>
        </p:blipFill>
        <p:spPr>
          <a:xfrm>
            <a:off x="4697403" y="2110197"/>
            <a:ext cx="488624" cy="522421"/>
          </a:xfrm>
          <a:prstGeom prst="rect">
            <a:avLst/>
          </a:prstGeom>
        </p:spPr>
      </p:pic>
      <p:sp>
        <p:nvSpPr>
          <p:cNvPr id="4" name="TextBox 3">
            <a:extLst>
              <a:ext uri="{FF2B5EF4-FFF2-40B4-BE49-F238E27FC236}">
                <a16:creationId xmlns:a16="http://schemas.microsoft.com/office/drawing/2014/main" id="{0D66E75D-D63E-28AD-7E28-5FFE8B2AC712}"/>
              </a:ext>
            </a:extLst>
          </p:cNvPr>
          <p:cNvSpPr txBox="1"/>
          <p:nvPr/>
        </p:nvSpPr>
        <p:spPr>
          <a:xfrm>
            <a:off x="4398891" y="2803317"/>
            <a:ext cx="1085648"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Tensor Flow</a:t>
            </a:r>
          </a:p>
        </p:txBody>
      </p:sp>
      <p:pic>
        <p:nvPicPr>
          <p:cNvPr id="5" name="Picture 4" descr="Icon&#10;&#10;Description automatically generated">
            <a:extLst>
              <a:ext uri="{FF2B5EF4-FFF2-40B4-BE49-F238E27FC236}">
                <a16:creationId xmlns:a16="http://schemas.microsoft.com/office/drawing/2014/main" id="{5744E98C-9F16-4EF2-12C9-75CA86931AAF}"/>
              </a:ext>
            </a:extLst>
          </p:cNvPr>
          <p:cNvPicPr>
            <a:picLocks noChangeAspect="1"/>
          </p:cNvPicPr>
          <p:nvPr/>
        </p:nvPicPr>
        <p:blipFill>
          <a:blip r:embed="rId11"/>
          <a:stretch>
            <a:fillRect/>
          </a:stretch>
        </p:blipFill>
        <p:spPr>
          <a:xfrm>
            <a:off x="2599110" y="2034342"/>
            <a:ext cx="764367" cy="640080"/>
          </a:xfrm>
          <a:prstGeom prst="rect">
            <a:avLst/>
          </a:prstGeom>
        </p:spPr>
      </p:pic>
      <p:pic>
        <p:nvPicPr>
          <p:cNvPr id="6" name="Picture 5" descr="Icon&#10;&#10;Description automatically generated">
            <a:extLst>
              <a:ext uri="{FF2B5EF4-FFF2-40B4-BE49-F238E27FC236}">
                <a16:creationId xmlns:a16="http://schemas.microsoft.com/office/drawing/2014/main" id="{37C25873-CE0D-E4CA-641F-2376E4616C4F}"/>
              </a:ext>
            </a:extLst>
          </p:cNvPr>
          <p:cNvPicPr>
            <a:picLocks noChangeAspect="1"/>
          </p:cNvPicPr>
          <p:nvPr/>
        </p:nvPicPr>
        <p:blipFill>
          <a:blip r:embed="rId12"/>
          <a:stretch>
            <a:fillRect/>
          </a:stretch>
        </p:blipFill>
        <p:spPr>
          <a:xfrm>
            <a:off x="8448238" y="2102948"/>
            <a:ext cx="771691" cy="457200"/>
          </a:xfrm>
          <a:prstGeom prst="rect">
            <a:avLst/>
          </a:prstGeom>
        </p:spPr>
      </p:pic>
      <p:pic>
        <p:nvPicPr>
          <p:cNvPr id="7" name="Picture 6" descr="Icon&#10;&#10;Description automatically generated">
            <a:extLst>
              <a:ext uri="{FF2B5EF4-FFF2-40B4-BE49-F238E27FC236}">
                <a16:creationId xmlns:a16="http://schemas.microsoft.com/office/drawing/2014/main" id="{05CC6A11-81BC-2CBF-943E-CD800D17C274}"/>
              </a:ext>
            </a:extLst>
          </p:cNvPr>
          <p:cNvPicPr>
            <a:picLocks noChangeAspect="1"/>
          </p:cNvPicPr>
          <p:nvPr/>
        </p:nvPicPr>
        <p:blipFill>
          <a:blip r:embed="rId13"/>
          <a:stretch>
            <a:fillRect/>
          </a:stretch>
        </p:blipFill>
        <p:spPr>
          <a:xfrm>
            <a:off x="6519953" y="2057264"/>
            <a:ext cx="594360" cy="594360"/>
          </a:xfrm>
          <a:prstGeom prst="rect">
            <a:avLst/>
          </a:prstGeom>
        </p:spPr>
      </p:pic>
      <p:sp>
        <p:nvSpPr>
          <p:cNvPr id="8" name="TextBox 7">
            <a:extLst>
              <a:ext uri="{FF2B5EF4-FFF2-40B4-BE49-F238E27FC236}">
                <a16:creationId xmlns:a16="http://schemas.microsoft.com/office/drawing/2014/main" id="{D9A0AEDF-643A-6AC3-F72F-D878DC8A29E6}"/>
              </a:ext>
            </a:extLst>
          </p:cNvPr>
          <p:cNvSpPr txBox="1"/>
          <p:nvPr/>
        </p:nvSpPr>
        <p:spPr>
          <a:xfrm>
            <a:off x="6271103" y="2803317"/>
            <a:ext cx="1085648"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ML .NET</a:t>
            </a:r>
          </a:p>
        </p:txBody>
      </p:sp>
      <p:sp>
        <p:nvSpPr>
          <p:cNvPr id="21" name="TextBox 20">
            <a:extLst>
              <a:ext uri="{FF2B5EF4-FFF2-40B4-BE49-F238E27FC236}">
                <a16:creationId xmlns:a16="http://schemas.microsoft.com/office/drawing/2014/main" id="{7BB6693F-0B0F-E104-BDF0-7B1EC57CF801}"/>
              </a:ext>
            </a:extLst>
          </p:cNvPr>
          <p:cNvSpPr txBox="1"/>
          <p:nvPr/>
        </p:nvSpPr>
        <p:spPr>
          <a:xfrm>
            <a:off x="8094364" y="2793320"/>
            <a:ext cx="1474087"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Cognitive Services</a:t>
            </a:r>
          </a:p>
        </p:txBody>
      </p:sp>
      <p:sp>
        <p:nvSpPr>
          <p:cNvPr id="22" name="TextBox 21">
            <a:extLst>
              <a:ext uri="{FF2B5EF4-FFF2-40B4-BE49-F238E27FC236}">
                <a16:creationId xmlns:a16="http://schemas.microsoft.com/office/drawing/2014/main" id="{B6B49AFB-D7AE-ECE5-DEE0-DAF38718DCEC}"/>
              </a:ext>
            </a:extLst>
          </p:cNvPr>
          <p:cNvSpPr txBox="1"/>
          <p:nvPr/>
        </p:nvSpPr>
        <p:spPr>
          <a:xfrm>
            <a:off x="2419290" y="2803318"/>
            <a:ext cx="1085648" cy="246221"/>
          </a:xfrm>
          <a:prstGeom prst="rect">
            <a:avLst/>
          </a:prstGeom>
          <a:noFill/>
        </p:spPr>
        <p:txBody>
          <a:bodyPr wrap="square" rtlCol="0">
            <a:spAutoFit/>
          </a:bodyPr>
          <a:lstStyle/>
          <a:p>
            <a:pPr algn="ctr"/>
            <a:r>
              <a:rPr lang="en-US" sz="1000">
                <a:latin typeface="Segoe UI" panose="020B0502040204020203" pitchFamily="34" charset="0"/>
                <a:cs typeface="Segoe UI" panose="020B0502040204020203" pitchFamily="34" charset="0"/>
              </a:rPr>
              <a:t>ML Kit</a:t>
            </a:r>
          </a:p>
        </p:txBody>
      </p:sp>
      <p:sp>
        <p:nvSpPr>
          <p:cNvPr id="23" name="Rectangle: Rounded Corners 22">
            <a:extLst>
              <a:ext uri="{FF2B5EF4-FFF2-40B4-BE49-F238E27FC236}">
                <a16:creationId xmlns:a16="http://schemas.microsoft.com/office/drawing/2014/main" id="{A8960186-EE1D-EFF5-5792-15720DE57F9A}"/>
              </a:ext>
            </a:extLst>
          </p:cNvPr>
          <p:cNvSpPr/>
          <p:nvPr/>
        </p:nvSpPr>
        <p:spPr>
          <a:xfrm>
            <a:off x="1479962" y="1313689"/>
            <a:ext cx="9042459" cy="2069940"/>
          </a:xfrm>
          <a:prstGeom prst="roundRect">
            <a:avLst>
              <a:gd name="adj" fmla="val 5878"/>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1075">
            <a:extLst>
              <a:ext uri="{FF2B5EF4-FFF2-40B4-BE49-F238E27FC236}">
                <a16:creationId xmlns:a16="http://schemas.microsoft.com/office/drawing/2014/main" id="{CA22D893-F1BE-8E73-202F-440CC7F11EE7}"/>
              </a:ext>
            </a:extLst>
          </p:cNvPr>
          <p:cNvSpPr/>
          <p:nvPr/>
        </p:nvSpPr>
        <p:spPr>
          <a:xfrm rot="5400000">
            <a:off x="2543098" y="126521"/>
            <a:ext cx="457200" cy="2651760"/>
          </a:xfrm>
          <a:custGeom>
            <a:avLst/>
            <a:gdLst/>
            <a:ahLst/>
            <a:cxnLst/>
            <a:rect l="0" t="0" r="0" b="0"/>
            <a:pathLst>
              <a:path w="345440" h="1112519">
                <a:moveTo>
                  <a:pt x="0" y="57531"/>
                </a:moveTo>
                <a:cubicBezTo>
                  <a:pt x="0" y="25781"/>
                  <a:pt x="25780" y="0"/>
                  <a:pt x="57569" y="0"/>
                </a:cubicBezTo>
                <a:lnTo>
                  <a:pt x="287870" y="0"/>
                </a:lnTo>
                <a:cubicBezTo>
                  <a:pt x="319659" y="0"/>
                  <a:pt x="345440" y="25781"/>
                  <a:pt x="345440" y="57531"/>
                </a:cubicBezTo>
                <a:lnTo>
                  <a:pt x="345440" y="1054989"/>
                </a:lnTo>
                <a:cubicBezTo>
                  <a:pt x="345440" y="1086739"/>
                  <a:pt x="319659" y="1112519"/>
                  <a:pt x="287870" y="1112519"/>
                </a:cubicBezTo>
                <a:lnTo>
                  <a:pt x="57569" y="1112519"/>
                </a:lnTo>
                <a:cubicBezTo>
                  <a:pt x="25780" y="1112519"/>
                  <a:pt x="0" y="1086739"/>
                  <a:pt x="0" y="1054989"/>
                </a:cubicBezTo>
                <a:close/>
                <a:moveTo>
                  <a:pt x="0" y="57531"/>
                </a:moveTo>
              </a:path>
            </a:pathLst>
          </a:custGeom>
          <a:solidFill>
            <a:srgbClr val="002855">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endParaRPr lang="en-US">
              <a:latin typeface="Segoe UI" panose="020B0502040204020203" pitchFamily="34" charset="0"/>
              <a:cs typeface="Segoe UI" panose="020B0502040204020203" pitchFamily="34" charset="0"/>
            </a:endParaRPr>
          </a:p>
        </p:txBody>
      </p:sp>
      <p:sp>
        <p:nvSpPr>
          <p:cNvPr id="25" name="TextBox 24">
            <a:extLst>
              <a:ext uri="{FF2B5EF4-FFF2-40B4-BE49-F238E27FC236}">
                <a16:creationId xmlns:a16="http://schemas.microsoft.com/office/drawing/2014/main" id="{B3C83021-3DB7-0B49-A9D6-42FB51483A8F}"/>
              </a:ext>
            </a:extLst>
          </p:cNvPr>
          <p:cNvSpPr txBox="1"/>
          <p:nvPr/>
        </p:nvSpPr>
        <p:spPr>
          <a:xfrm>
            <a:off x="1362511" y="1268556"/>
            <a:ext cx="2818374" cy="338554"/>
          </a:xfrm>
          <a:prstGeom prst="rect">
            <a:avLst/>
          </a:prstGeom>
          <a:noFill/>
        </p:spPr>
        <p:txBody>
          <a:bodyPr wrap="square" rtlCol="0">
            <a:spAutoFit/>
          </a:bodyPr>
          <a:lstStyle/>
          <a:p>
            <a:pPr algn="ctr"/>
            <a:r>
              <a:rPr lang="en-US" sz="1600" b="1">
                <a:solidFill>
                  <a:schemeClr val="bg1"/>
                </a:solidFill>
                <a:latin typeface="Segoe UI" panose="020B0502040204020203" pitchFamily="34" charset="0"/>
                <a:cs typeface="Segoe UI" panose="020B0502040204020203" pitchFamily="34" charset="0"/>
              </a:rPr>
              <a:t>Artificial Intelligence</a:t>
            </a:r>
          </a:p>
        </p:txBody>
      </p:sp>
    </p:spTree>
    <p:extLst>
      <p:ext uri="{BB962C8B-B14F-4D97-AF65-F5344CB8AC3E}">
        <p14:creationId xmlns:p14="http://schemas.microsoft.com/office/powerpoint/2010/main" val="1864174170"/>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BF6AB-9679-5EED-D275-198C128CEFF5}"/>
            </a:ext>
          </a:extLst>
        </p:cNvPr>
        <p:cNvGrpSpPr/>
        <p:nvPr/>
      </p:nvGrpSpPr>
      <p:grpSpPr>
        <a:xfrm>
          <a:off x="0" y="0"/>
          <a:ext cx="0" cy="0"/>
          <a:chOff x="0" y="0"/>
          <a:chExt cx="0" cy="0"/>
        </a:xfrm>
      </p:grpSpPr>
      <p:sp>
        <p:nvSpPr>
          <p:cNvPr id="46" name="TextBox 45">
            <a:extLst>
              <a:ext uri="{FF2B5EF4-FFF2-40B4-BE49-F238E27FC236}">
                <a16:creationId xmlns:a16="http://schemas.microsoft.com/office/drawing/2014/main" id="{8C535F62-C35A-C5CB-8C49-6B5CB83C1ABC}"/>
              </a:ext>
            </a:extLst>
          </p:cNvPr>
          <p:cNvSpPr txBox="1"/>
          <p:nvPr/>
        </p:nvSpPr>
        <p:spPr>
          <a:xfrm>
            <a:off x="637370" y="2751892"/>
            <a:ext cx="11554630" cy="677108"/>
          </a:xfrm>
          <a:prstGeom prst="rect">
            <a:avLst/>
          </a:prstGeom>
          <a:noFill/>
        </p:spPr>
        <p:txBody>
          <a:bodyPr wrap="square" rtlCol="0">
            <a:spAutoFit/>
          </a:bodyPr>
          <a:lstStyle/>
          <a:p>
            <a:r>
              <a:rPr lang="en-US" sz="3800" b="1">
                <a:solidFill>
                  <a:srgbClr val="0071CE"/>
                </a:solidFill>
                <a:latin typeface="Open Sans" panose="020B0606030504020204" pitchFamily="34" charset="0"/>
                <a:ea typeface="Open Sans" panose="020B0606030504020204" pitchFamily="34" charset="0"/>
                <a:cs typeface="Open Sans" panose="020B0606030504020204" pitchFamily="34" charset="0"/>
              </a:rPr>
              <a:t>Thank </a:t>
            </a:r>
            <a:r>
              <a:rPr lang="en-US" sz="3800">
                <a:solidFill>
                  <a:srgbClr val="0071CE"/>
                </a:solidFill>
                <a:latin typeface="Open Sans" panose="020B0606030504020204" pitchFamily="34" charset="0"/>
                <a:ea typeface="Open Sans" panose="020B0606030504020204" pitchFamily="34" charset="0"/>
                <a:cs typeface="Open Sans" panose="020B0606030504020204" pitchFamily="34" charset="0"/>
              </a:rPr>
              <a:t>you</a:t>
            </a:r>
            <a:endParaRPr lang="en-US" sz="3800">
              <a:solidFill>
                <a:srgbClr val="162D5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76FB1583-45E3-CA3C-222C-3F84B6BBD32C}"/>
              </a:ext>
            </a:extLst>
          </p:cNvPr>
          <p:cNvSpPr/>
          <p:nvPr/>
        </p:nvSpPr>
        <p:spPr>
          <a:xfrm>
            <a:off x="-8113" y="-16042"/>
            <a:ext cx="292083" cy="542660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0AC73C9-2FB8-6EC5-AC5A-2DA9E530C1F3}"/>
              </a:ext>
            </a:extLst>
          </p:cNvPr>
          <p:cNvSpPr/>
          <p:nvPr/>
        </p:nvSpPr>
        <p:spPr>
          <a:xfrm>
            <a:off x="-8113" y="3721038"/>
            <a:ext cx="12200113"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359B62-EB0F-D370-867B-73176670BC51}"/>
              </a:ext>
            </a:extLst>
          </p:cNvPr>
          <p:cNvSpPr/>
          <p:nvPr/>
        </p:nvSpPr>
        <p:spPr>
          <a:xfrm>
            <a:off x="-8113" y="4315447"/>
            <a:ext cx="292083" cy="2558596"/>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79AB96-9E07-8653-B46F-A693C3C68D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pic>
        <p:nvPicPr>
          <p:cNvPr id="18" name="Picture 17">
            <a:extLst>
              <a:ext uri="{FF2B5EF4-FFF2-40B4-BE49-F238E27FC236}">
                <a16:creationId xmlns:a16="http://schemas.microsoft.com/office/drawing/2014/main" id="{791F232D-067F-34EB-0A49-15E83F715673}"/>
              </a:ext>
            </a:extLst>
          </p:cNvPr>
          <p:cNvPicPr>
            <a:picLocks noChangeAspect="1"/>
          </p:cNvPicPr>
          <p:nvPr/>
        </p:nvPicPr>
        <p:blipFill>
          <a:blip r:embed="rId3"/>
          <a:stretch>
            <a:fillRect/>
          </a:stretch>
        </p:blipFill>
        <p:spPr>
          <a:xfrm>
            <a:off x="503432" y="4565426"/>
            <a:ext cx="274320" cy="274320"/>
          </a:xfrm>
          <a:prstGeom prst="rect">
            <a:avLst/>
          </a:prstGeom>
        </p:spPr>
      </p:pic>
      <p:sp>
        <p:nvSpPr>
          <p:cNvPr id="23" name="TextBox 22">
            <a:extLst>
              <a:ext uri="{FF2B5EF4-FFF2-40B4-BE49-F238E27FC236}">
                <a16:creationId xmlns:a16="http://schemas.microsoft.com/office/drawing/2014/main" id="{3E20273D-4BF7-CF9C-3B82-6FAC32EE369A}"/>
              </a:ext>
            </a:extLst>
          </p:cNvPr>
          <p:cNvSpPr txBox="1"/>
          <p:nvPr/>
        </p:nvSpPr>
        <p:spPr>
          <a:xfrm>
            <a:off x="777752" y="4512112"/>
            <a:ext cx="1640898" cy="369332"/>
          </a:xfrm>
          <a:prstGeom prst="rect">
            <a:avLst/>
          </a:prstGeom>
          <a:noFill/>
        </p:spPr>
        <p:txBody>
          <a:bodyPr wrap="none" rtlCol="0">
            <a:spAutoFit/>
          </a:bodyPr>
          <a:lstStyle/>
          <a:p>
            <a:r>
              <a:rPr lang="en-US" b="1">
                <a:latin typeface="Segoe UI" panose="020B0502040204020203" pitchFamily="34" charset="0"/>
                <a:cs typeface="Segoe UI" panose="020B0502040204020203" pitchFamily="34" charset="0"/>
              </a:rPr>
              <a:t>Jordan Office</a:t>
            </a:r>
          </a:p>
        </p:txBody>
      </p:sp>
      <p:pic>
        <p:nvPicPr>
          <p:cNvPr id="29" name="Picture 28">
            <a:extLst>
              <a:ext uri="{FF2B5EF4-FFF2-40B4-BE49-F238E27FC236}">
                <a16:creationId xmlns:a16="http://schemas.microsoft.com/office/drawing/2014/main" id="{8AD07A99-2E30-9072-C0F8-336FBA8D22DE}"/>
              </a:ext>
            </a:extLst>
          </p:cNvPr>
          <p:cNvPicPr>
            <a:picLocks noChangeAspect="1"/>
          </p:cNvPicPr>
          <p:nvPr/>
        </p:nvPicPr>
        <p:blipFill>
          <a:blip r:embed="rId4"/>
          <a:stretch>
            <a:fillRect/>
          </a:stretch>
        </p:blipFill>
        <p:spPr>
          <a:xfrm>
            <a:off x="559312" y="5102966"/>
            <a:ext cx="164592" cy="164592"/>
          </a:xfrm>
          <a:prstGeom prst="rect">
            <a:avLst/>
          </a:prstGeom>
        </p:spPr>
      </p:pic>
      <p:pic>
        <p:nvPicPr>
          <p:cNvPr id="32" name="Picture 31">
            <a:extLst>
              <a:ext uri="{FF2B5EF4-FFF2-40B4-BE49-F238E27FC236}">
                <a16:creationId xmlns:a16="http://schemas.microsoft.com/office/drawing/2014/main" id="{9E4E4DF5-EA0C-50B8-A1DC-A647C69AE407}"/>
              </a:ext>
            </a:extLst>
          </p:cNvPr>
          <p:cNvPicPr>
            <a:picLocks noChangeAspect="1"/>
          </p:cNvPicPr>
          <p:nvPr/>
        </p:nvPicPr>
        <p:blipFill>
          <a:blip r:embed="rId5"/>
          <a:stretch>
            <a:fillRect/>
          </a:stretch>
        </p:blipFill>
        <p:spPr>
          <a:xfrm>
            <a:off x="559312" y="5481320"/>
            <a:ext cx="164592" cy="164592"/>
          </a:xfrm>
          <a:prstGeom prst="rect">
            <a:avLst/>
          </a:prstGeom>
        </p:spPr>
      </p:pic>
      <p:pic>
        <p:nvPicPr>
          <p:cNvPr id="34" name="Picture 33">
            <a:extLst>
              <a:ext uri="{FF2B5EF4-FFF2-40B4-BE49-F238E27FC236}">
                <a16:creationId xmlns:a16="http://schemas.microsoft.com/office/drawing/2014/main" id="{68917F8B-2512-75DA-3A4F-77C5C508A4CC}"/>
              </a:ext>
            </a:extLst>
          </p:cNvPr>
          <p:cNvPicPr>
            <a:picLocks noChangeAspect="1"/>
          </p:cNvPicPr>
          <p:nvPr/>
        </p:nvPicPr>
        <p:blipFill>
          <a:blip r:embed="rId6"/>
          <a:stretch>
            <a:fillRect/>
          </a:stretch>
        </p:blipFill>
        <p:spPr>
          <a:xfrm>
            <a:off x="559312" y="5857774"/>
            <a:ext cx="164592" cy="164592"/>
          </a:xfrm>
          <a:prstGeom prst="rect">
            <a:avLst/>
          </a:prstGeom>
        </p:spPr>
      </p:pic>
      <p:sp>
        <p:nvSpPr>
          <p:cNvPr id="35" name="TextBox 34">
            <a:extLst>
              <a:ext uri="{FF2B5EF4-FFF2-40B4-BE49-F238E27FC236}">
                <a16:creationId xmlns:a16="http://schemas.microsoft.com/office/drawing/2014/main" id="{BA932D9D-16FF-E6FE-AF54-0FC5D064EE1B}"/>
              </a:ext>
            </a:extLst>
          </p:cNvPr>
          <p:cNvSpPr txBox="1"/>
          <p:nvPr/>
        </p:nvSpPr>
        <p:spPr>
          <a:xfrm>
            <a:off x="667225" y="5055013"/>
            <a:ext cx="2103120" cy="369332"/>
          </a:xfrm>
          <a:prstGeom prst="rect">
            <a:avLst/>
          </a:prstGeom>
          <a:noFill/>
        </p:spPr>
        <p:txBody>
          <a:bodyPr wrap="square" lIns="91440" tIns="45720" rIns="91440" bIns="45720" rtlCol="0" anchor="t">
            <a:spAutoFit/>
          </a:bodyPr>
          <a:lstStyle/>
          <a:p>
            <a:r>
              <a:rPr lang="en-US" sz="900">
                <a:latin typeface="Tajawal"/>
                <a:ea typeface="Open Sans"/>
                <a:cs typeface="Open Sans"/>
              </a:rPr>
              <a:t>Wasfi At-Tall St., 90, Amman, Jordan</a:t>
            </a:r>
            <a:br>
              <a:rPr lang="en-US" sz="900" dirty="0">
                <a:latin typeface="Tajawal"/>
                <a:ea typeface="Open Sans" panose="020B0606030504020204" pitchFamily="34" charset="0"/>
                <a:cs typeface="Open Sans" panose="020B0606030504020204" pitchFamily="34" charset="0"/>
              </a:rPr>
            </a:br>
            <a:r>
              <a:rPr lang="en-US" sz="900" dirty="0">
                <a:latin typeface="Tajawal"/>
                <a:ea typeface="Open Sans"/>
                <a:cs typeface="Open Sans"/>
              </a:rPr>
              <a:t>P.O. Box 3053, Amman 11953</a:t>
            </a:r>
          </a:p>
        </p:txBody>
      </p:sp>
      <p:sp>
        <p:nvSpPr>
          <p:cNvPr id="36" name="TextBox 35">
            <a:extLst>
              <a:ext uri="{FF2B5EF4-FFF2-40B4-BE49-F238E27FC236}">
                <a16:creationId xmlns:a16="http://schemas.microsoft.com/office/drawing/2014/main" id="{FC27948B-5F3D-ECA8-E484-723E8319970B}"/>
              </a:ext>
            </a:extLst>
          </p:cNvPr>
          <p:cNvSpPr txBox="1"/>
          <p:nvPr/>
        </p:nvSpPr>
        <p:spPr>
          <a:xfrm>
            <a:off x="667225" y="5452313"/>
            <a:ext cx="1737360" cy="230832"/>
          </a:xfrm>
          <a:prstGeom prst="rect">
            <a:avLst/>
          </a:prstGeom>
          <a:noFill/>
        </p:spPr>
        <p:txBody>
          <a:bodyPr wrap="square" rtlCol="0">
            <a:spAutoFit/>
          </a:bodyPr>
          <a:lstStyle/>
          <a:p>
            <a:r>
              <a:rPr lang="en-US" sz="900">
                <a:latin typeface="Open Sans" panose="020B0606030504020204" pitchFamily="34" charset="0"/>
                <a:ea typeface="Open Sans" panose="020B0606030504020204" pitchFamily="34" charset="0"/>
                <a:cs typeface="Open Sans" panose="020B0606030504020204" pitchFamily="34" charset="0"/>
              </a:rPr>
              <a:t>+962 79 518 4010</a:t>
            </a:r>
          </a:p>
        </p:txBody>
      </p:sp>
      <p:sp>
        <p:nvSpPr>
          <p:cNvPr id="37" name="TextBox 36">
            <a:extLst>
              <a:ext uri="{FF2B5EF4-FFF2-40B4-BE49-F238E27FC236}">
                <a16:creationId xmlns:a16="http://schemas.microsoft.com/office/drawing/2014/main" id="{F56C2EEE-C3D8-2C47-06E8-533CA0F7CADA}"/>
              </a:ext>
            </a:extLst>
          </p:cNvPr>
          <p:cNvSpPr txBox="1"/>
          <p:nvPr/>
        </p:nvSpPr>
        <p:spPr>
          <a:xfrm>
            <a:off x="669441" y="5832908"/>
            <a:ext cx="1737360" cy="230832"/>
          </a:xfrm>
          <a:prstGeom prst="rect">
            <a:avLst/>
          </a:prstGeom>
          <a:noFill/>
        </p:spPr>
        <p:txBody>
          <a:bodyPr wrap="square" rtlCol="0">
            <a:spAutoFit/>
          </a:bodyPr>
          <a:lstStyle/>
          <a:p>
            <a:r>
              <a:rPr lang="en-US" sz="900">
                <a:latin typeface="Open Sans" panose="020B0606030504020204" pitchFamily="34" charset="0"/>
                <a:ea typeface="Open Sans" panose="020B0606030504020204" pitchFamily="34" charset="0"/>
                <a:cs typeface="Open Sans" panose="020B0606030504020204" pitchFamily="34" charset="0"/>
              </a:rPr>
              <a:t>info@leading-point.com</a:t>
            </a:r>
          </a:p>
        </p:txBody>
      </p:sp>
      <p:pic>
        <p:nvPicPr>
          <p:cNvPr id="22" name="Picture 21">
            <a:extLst>
              <a:ext uri="{FF2B5EF4-FFF2-40B4-BE49-F238E27FC236}">
                <a16:creationId xmlns:a16="http://schemas.microsoft.com/office/drawing/2014/main" id="{2F5655CD-E4CA-ED43-9ADF-819FD625BBE4}"/>
              </a:ext>
            </a:extLst>
          </p:cNvPr>
          <p:cNvPicPr>
            <a:picLocks noChangeAspect="1"/>
          </p:cNvPicPr>
          <p:nvPr/>
        </p:nvPicPr>
        <p:blipFill>
          <a:blip r:embed="rId7"/>
          <a:stretch>
            <a:fillRect/>
          </a:stretch>
        </p:blipFill>
        <p:spPr>
          <a:xfrm>
            <a:off x="2803146" y="4565426"/>
            <a:ext cx="274320" cy="274320"/>
          </a:xfrm>
          <a:prstGeom prst="rect">
            <a:avLst/>
          </a:prstGeom>
        </p:spPr>
      </p:pic>
      <p:sp>
        <p:nvSpPr>
          <p:cNvPr id="24" name="TextBox 23">
            <a:extLst>
              <a:ext uri="{FF2B5EF4-FFF2-40B4-BE49-F238E27FC236}">
                <a16:creationId xmlns:a16="http://schemas.microsoft.com/office/drawing/2014/main" id="{BB18C9BD-F78D-46BA-FD86-D3B640BEDECD}"/>
              </a:ext>
            </a:extLst>
          </p:cNvPr>
          <p:cNvSpPr txBox="1"/>
          <p:nvPr/>
        </p:nvSpPr>
        <p:spPr>
          <a:xfrm>
            <a:off x="3077466" y="4512112"/>
            <a:ext cx="1550424" cy="369332"/>
          </a:xfrm>
          <a:prstGeom prst="rect">
            <a:avLst/>
          </a:prstGeom>
          <a:noFill/>
        </p:spPr>
        <p:txBody>
          <a:bodyPr wrap="none" rtlCol="0">
            <a:spAutoFit/>
          </a:bodyPr>
          <a:lstStyle/>
          <a:p>
            <a:r>
              <a:rPr lang="en-US" b="1">
                <a:latin typeface="Segoe UI" panose="020B0502040204020203" pitchFamily="34" charset="0"/>
                <a:cs typeface="Segoe UI" panose="020B0502040204020203" pitchFamily="34" charset="0"/>
              </a:rPr>
              <a:t>Oman Office</a:t>
            </a:r>
          </a:p>
        </p:txBody>
      </p:sp>
      <p:pic>
        <p:nvPicPr>
          <p:cNvPr id="38" name="Picture 37">
            <a:extLst>
              <a:ext uri="{FF2B5EF4-FFF2-40B4-BE49-F238E27FC236}">
                <a16:creationId xmlns:a16="http://schemas.microsoft.com/office/drawing/2014/main" id="{854FA9E7-E682-42F5-AF10-4F67B9240324}"/>
              </a:ext>
            </a:extLst>
          </p:cNvPr>
          <p:cNvPicPr>
            <a:picLocks noChangeAspect="1"/>
          </p:cNvPicPr>
          <p:nvPr/>
        </p:nvPicPr>
        <p:blipFill>
          <a:blip r:embed="rId4"/>
          <a:stretch>
            <a:fillRect/>
          </a:stretch>
        </p:blipFill>
        <p:spPr>
          <a:xfrm>
            <a:off x="2853946" y="5102966"/>
            <a:ext cx="164592" cy="164592"/>
          </a:xfrm>
          <a:prstGeom prst="rect">
            <a:avLst/>
          </a:prstGeom>
        </p:spPr>
      </p:pic>
      <p:pic>
        <p:nvPicPr>
          <p:cNvPr id="39" name="Picture 38">
            <a:extLst>
              <a:ext uri="{FF2B5EF4-FFF2-40B4-BE49-F238E27FC236}">
                <a16:creationId xmlns:a16="http://schemas.microsoft.com/office/drawing/2014/main" id="{1BDB5735-08FD-610B-8B3E-0C971C5F9199}"/>
              </a:ext>
            </a:extLst>
          </p:cNvPr>
          <p:cNvPicPr>
            <a:picLocks noChangeAspect="1"/>
          </p:cNvPicPr>
          <p:nvPr/>
        </p:nvPicPr>
        <p:blipFill>
          <a:blip r:embed="rId5"/>
          <a:stretch>
            <a:fillRect/>
          </a:stretch>
        </p:blipFill>
        <p:spPr>
          <a:xfrm>
            <a:off x="2853946" y="5481320"/>
            <a:ext cx="164592" cy="164592"/>
          </a:xfrm>
          <a:prstGeom prst="rect">
            <a:avLst/>
          </a:prstGeom>
        </p:spPr>
      </p:pic>
      <p:pic>
        <p:nvPicPr>
          <p:cNvPr id="40" name="Picture 39">
            <a:extLst>
              <a:ext uri="{FF2B5EF4-FFF2-40B4-BE49-F238E27FC236}">
                <a16:creationId xmlns:a16="http://schemas.microsoft.com/office/drawing/2014/main" id="{E1728232-CC98-6D7B-5829-02BC7ADE6ADD}"/>
              </a:ext>
            </a:extLst>
          </p:cNvPr>
          <p:cNvPicPr>
            <a:picLocks noChangeAspect="1"/>
          </p:cNvPicPr>
          <p:nvPr/>
        </p:nvPicPr>
        <p:blipFill>
          <a:blip r:embed="rId6"/>
          <a:stretch>
            <a:fillRect/>
          </a:stretch>
        </p:blipFill>
        <p:spPr>
          <a:xfrm>
            <a:off x="2853946" y="5857774"/>
            <a:ext cx="164592" cy="164592"/>
          </a:xfrm>
          <a:prstGeom prst="rect">
            <a:avLst/>
          </a:prstGeom>
        </p:spPr>
      </p:pic>
      <p:sp>
        <p:nvSpPr>
          <p:cNvPr id="41" name="TextBox 40">
            <a:extLst>
              <a:ext uri="{FF2B5EF4-FFF2-40B4-BE49-F238E27FC236}">
                <a16:creationId xmlns:a16="http://schemas.microsoft.com/office/drawing/2014/main" id="{7B8998CA-F20A-296B-04F2-0FD833736794}"/>
              </a:ext>
            </a:extLst>
          </p:cNvPr>
          <p:cNvSpPr txBox="1"/>
          <p:nvPr/>
        </p:nvSpPr>
        <p:spPr>
          <a:xfrm>
            <a:off x="2972019" y="5055013"/>
            <a:ext cx="1737360" cy="369332"/>
          </a:xfrm>
          <a:prstGeom prst="rect">
            <a:avLst/>
          </a:prstGeom>
          <a:noFill/>
        </p:spPr>
        <p:txBody>
          <a:bodyPr wrap="square" rtlCol="0">
            <a:spAutoFit/>
          </a:bodyPr>
          <a:lstStyle/>
          <a:p>
            <a:r>
              <a:rPr lang="en-US" sz="900">
                <a:latin typeface="Open Sans" panose="020B0606030504020204" pitchFamily="34" charset="0"/>
                <a:ea typeface="Open Sans" panose="020B0606030504020204" pitchFamily="34" charset="0"/>
                <a:cs typeface="Open Sans" panose="020B0606030504020204" pitchFamily="34" charset="0"/>
              </a:rPr>
              <a:t>2749 23</a:t>
            </a:r>
            <a:r>
              <a:rPr lang="en-US" sz="900" baseline="30000">
                <a:latin typeface="Open Sans" panose="020B0606030504020204" pitchFamily="34" charset="0"/>
                <a:ea typeface="Open Sans" panose="020B0606030504020204" pitchFamily="34" charset="0"/>
                <a:cs typeface="Open Sans" panose="020B0606030504020204" pitchFamily="34" charset="0"/>
              </a:rPr>
              <a:t>rd</a:t>
            </a:r>
            <a:r>
              <a:rPr lang="en-US" sz="900">
                <a:latin typeface="Open Sans" panose="020B0606030504020204" pitchFamily="34" charset="0"/>
                <a:ea typeface="Open Sans" panose="020B0606030504020204" pitchFamily="34" charset="0"/>
                <a:cs typeface="Open Sans" panose="020B0606030504020204" pitchFamily="34" charset="0"/>
              </a:rPr>
              <a:t> July St, Muscat 130, Oman</a:t>
            </a:r>
          </a:p>
        </p:txBody>
      </p:sp>
      <p:sp>
        <p:nvSpPr>
          <p:cNvPr id="42" name="TextBox 41">
            <a:extLst>
              <a:ext uri="{FF2B5EF4-FFF2-40B4-BE49-F238E27FC236}">
                <a16:creationId xmlns:a16="http://schemas.microsoft.com/office/drawing/2014/main" id="{0C5503F4-56B8-BFE9-EBAC-C3C5E845FB94}"/>
              </a:ext>
            </a:extLst>
          </p:cNvPr>
          <p:cNvSpPr txBox="1"/>
          <p:nvPr/>
        </p:nvSpPr>
        <p:spPr>
          <a:xfrm>
            <a:off x="2972019" y="5452313"/>
            <a:ext cx="1737360" cy="230832"/>
          </a:xfrm>
          <a:prstGeom prst="rect">
            <a:avLst/>
          </a:prstGeom>
          <a:noFill/>
        </p:spPr>
        <p:txBody>
          <a:bodyPr wrap="square" rtlCol="0">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+968 77 050 750</a:t>
            </a:r>
          </a:p>
        </p:txBody>
      </p:sp>
      <p:sp>
        <p:nvSpPr>
          <p:cNvPr id="43" name="TextBox 42">
            <a:extLst>
              <a:ext uri="{FF2B5EF4-FFF2-40B4-BE49-F238E27FC236}">
                <a16:creationId xmlns:a16="http://schemas.microsoft.com/office/drawing/2014/main" id="{5A7FED80-6E4E-9DA1-05F2-39DC664E480E}"/>
              </a:ext>
            </a:extLst>
          </p:cNvPr>
          <p:cNvSpPr txBox="1"/>
          <p:nvPr/>
        </p:nvSpPr>
        <p:spPr>
          <a:xfrm>
            <a:off x="2974235" y="5832908"/>
            <a:ext cx="1737360" cy="230832"/>
          </a:xfrm>
          <a:prstGeom prst="rect">
            <a:avLst/>
          </a:prstGeom>
          <a:noFill/>
        </p:spPr>
        <p:txBody>
          <a:bodyPr wrap="square" rtlCol="0">
            <a:spAutoFit/>
          </a:bodyPr>
          <a:lstStyle/>
          <a:p>
            <a:r>
              <a:rPr lang="en-US" sz="900">
                <a:latin typeface="Open Sans" panose="020B0606030504020204" pitchFamily="34" charset="0"/>
                <a:ea typeface="Open Sans" panose="020B0606030504020204" pitchFamily="34" charset="0"/>
                <a:cs typeface="Open Sans" panose="020B0606030504020204" pitchFamily="34" charset="0"/>
              </a:rPr>
              <a:t>info@leading-point.com</a:t>
            </a:r>
          </a:p>
        </p:txBody>
      </p:sp>
      <p:pic>
        <p:nvPicPr>
          <p:cNvPr id="13" name="Picture 12">
            <a:extLst>
              <a:ext uri="{FF2B5EF4-FFF2-40B4-BE49-F238E27FC236}">
                <a16:creationId xmlns:a16="http://schemas.microsoft.com/office/drawing/2014/main" id="{02DB6216-40B8-07C7-7C30-A7599A19A703}"/>
              </a:ext>
            </a:extLst>
          </p:cNvPr>
          <p:cNvPicPr>
            <a:picLocks noChangeAspect="1"/>
          </p:cNvPicPr>
          <p:nvPr/>
        </p:nvPicPr>
        <p:blipFill>
          <a:blip r:embed="rId8"/>
          <a:stretch>
            <a:fillRect/>
          </a:stretch>
        </p:blipFill>
        <p:spPr>
          <a:xfrm>
            <a:off x="5097780" y="4570715"/>
            <a:ext cx="274320" cy="274320"/>
          </a:xfrm>
          <a:prstGeom prst="rect">
            <a:avLst/>
          </a:prstGeom>
        </p:spPr>
      </p:pic>
      <p:sp>
        <p:nvSpPr>
          <p:cNvPr id="25" name="TextBox 24">
            <a:extLst>
              <a:ext uri="{FF2B5EF4-FFF2-40B4-BE49-F238E27FC236}">
                <a16:creationId xmlns:a16="http://schemas.microsoft.com/office/drawing/2014/main" id="{A9BE21EE-F6BF-658C-98C7-9E248CC396C6}"/>
              </a:ext>
            </a:extLst>
          </p:cNvPr>
          <p:cNvSpPr txBox="1"/>
          <p:nvPr/>
        </p:nvSpPr>
        <p:spPr>
          <a:xfrm>
            <a:off x="5389596" y="4517401"/>
            <a:ext cx="1342034" cy="369332"/>
          </a:xfrm>
          <a:prstGeom prst="rect">
            <a:avLst/>
          </a:prstGeom>
          <a:noFill/>
        </p:spPr>
        <p:txBody>
          <a:bodyPr wrap="none" rtlCol="0">
            <a:spAutoFit/>
          </a:bodyPr>
          <a:lstStyle/>
          <a:p>
            <a:r>
              <a:rPr lang="en-US" b="1">
                <a:latin typeface="Segoe UI" panose="020B0502040204020203" pitchFamily="34" charset="0"/>
                <a:cs typeface="Segoe UI" panose="020B0502040204020203" pitchFamily="34" charset="0"/>
              </a:rPr>
              <a:t>KSA Office</a:t>
            </a:r>
          </a:p>
        </p:txBody>
      </p:sp>
      <p:pic>
        <p:nvPicPr>
          <p:cNvPr id="44" name="Picture 43">
            <a:extLst>
              <a:ext uri="{FF2B5EF4-FFF2-40B4-BE49-F238E27FC236}">
                <a16:creationId xmlns:a16="http://schemas.microsoft.com/office/drawing/2014/main" id="{956D92C7-BF58-8D92-F25E-B047F244F8E3}"/>
              </a:ext>
            </a:extLst>
          </p:cNvPr>
          <p:cNvPicPr>
            <a:picLocks noChangeAspect="1"/>
          </p:cNvPicPr>
          <p:nvPr/>
        </p:nvPicPr>
        <p:blipFill>
          <a:blip r:embed="rId4"/>
          <a:stretch>
            <a:fillRect/>
          </a:stretch>
        </p:blipFill>
        <p:spPr>
          <a:xfrm>
            <a:off x="5148580" y="5097677"/>
            <a:ext cx="164592" cy="164592"/>
          </a:xfrm>
          <a:prstGeom prst="rect">
            <a:avLst/>
          </a:prstGeom>
        </p:spPr>
      </p:pic>
      <p:pic>
        <p:nvPicPr>
          <p:cNvPr id="45" name="Picture 44">
            <a:extLst>
              <a:ext uri="{FF2B5EF4-FFF2-40B4-BE49-F238E27FC236}">
                <a16:creationId xmlns:a16="http://schemas.microsoft.com/office/drawing/2014/main" id="{CE29FED5-9F87-E392-7366-D2DDC9DC6EFA}"/>
              </a:ext>
            </a:extLst>
          </p:cNvPr>
          <p:cNvPicPr>
            <a:picLocks noChangeAspect="1"/>
          </p:cNvPicPr>
          <p:nvPr/>
        </p:nvPicPr>
        <p:blipFill>
          <a:blip r:embed="rId5"/>
          <a:stretch>
            <a:fillRect/>
          </a:stretch>
        </p:blipFill>
        <p:spPr>
          <a:xfrm>
            <a:off x="5148580" y="5476031"/>
            <a:ext cx="164592" cy="164592"/>
          </a:xfrm>
          <a:prstGeom prst="rect">
            <a:avLst/>
          </a:prstGeom>
        </p:spPr>
      </p:pic>
      <p:pic>
        <p:nvPicPr>
          <p:cNvPr id="47" name="Picture 46">
            <a:extLst>
              <a:ext uri="{FF2B5EF4-FFF2-40B4-BE49-F238E27FC236}">
                <a16:creationId xmlns:a16="http://schemas.microsoft.com/office/drawing/2014/main" id="{454A2765-75BE-1322-46EE-9A0BB4EB386A}"/>
              </a:ext>
            </a:extLst>
          </p:cNvPr>
          <p:cNvPicPr>
            <a:picLocks noChangeAspect="1"/>
          </p:cNvPicPr>
          <p:nvPr/>
        </p:nvPicPr>
        <p:blipFill>
          <a:blip r:embed="rId6"/>
          <a:stretch>
            <a:fillRect/>
          </a:stretch>
        </p:blipFill>
        <p:spPr>
          <a:xfrm>
            <a:off x="5148580" y="5852485"/>
            <a:ext cx="164592" cy="164592"/>
          </a:xfrm>
          <a:prstGeom prst="rect">
            <a:avLst/>
          </a:prstGeom>
        </p:spPr>
      </p:pic>
      <p:sp>
        <p:nvSpPr>
          <p:cNvPr id="48" name="TextBox 47">
            <a:extLst>
              <a:ext uri="{FF2B5EF4-FFF2-40B4-BE49-F238E27FC236}">
                <a16:creationId xmlns:a16="http://schemas.microsoft.com/office/drawing/2014/main" id="{43AA224E-F72E-48B3-246B-A3B903824501}"/>
              </a:ext>
            </a:extLst>
          </p:cNvPr>
          <p:cNvSpPr txBox="1"/>
          <p:nvPr/>
        </p:nvSpPr>
        <p:spPr>
          <a:xfrm>
            <a:off x="5266653" y="5049724"/>
            <a:ext cx="2103120" cy="369332"/>
          </a:xfrm>
          <a:prstGeom prst="rect">
            <a:avLst/>
          </a:prstGeom>
          <a:noFill/>
        </p:spPr>
        <p:txBody>
          <a:bodyPr wrap="square" rtlCol="0">
            <a:spAutoFit/>
          </a:bodyPr>
          <a:lstStyle/>
          <a:p>
            <a:r>
              <a:rPr lang="en-US" sz="900">
                <a:latin typeface="Open Sans" panose="020B0606030504020204" pitchFamily="34" charset="0"/>
                <a:ea typeface="Open Sans" panose="020B0606030504020204" pitchFamily="34" charset="0"/>
                <a:cs typeface="Open Sans" panose="020B0606030504020204" pitchFamily="34" charset="0"/>
              </a:rPr>
              <a:t>8479 Al </a:t>
            </a:r>
            <a:r>
              <a:rPr lang="en-US" sz="900" err="1">
                <a:latin typeface="Open Sans" panose="020B0606030504020204" pitchFamily="34" charset="0"/>
                <a:ea typeface="Open Sans" panose="020B0606030504020204" pitchFamily="34" charset="0"/>
                <a:cs typeface="Open Sans" panose="020B0606030504020204" pitchFamily="34" charset="0"/>
              </a:rPr>
              <a:t>Mashaf</a:t>
            </a:r>
            <a:r>
              <a:rPr lang="en-US" sz="900">
                <a:latin typeface="Open Sans" panose="020B0606030504020204" pitchFamily="34" charset="0"/>
                <a:ea typeface="Open Sans" panose="020B0606030504020204" pitchFamily="34" charset="0"/>
                <a:cs typeface="Open Sans" panose="020B0606030504020204" pitchFamily="34" charset="0"/>
              </a:rPr>
              <a:t>, 3713Ar Rabie </a:t>
            </a:r>
            <a:r>
              <a:rPr lang="en-US" sz="900" err="1">
                <a:latin typeface="Open Sans" panose="020B0606030504020204" pitchFamily="34" charset="0"/>
                <a:ea typeface="Open Sans" panose="020B0606030504020204" pitchFamily="34" charset="0"/>
                <a:cs typeface="Open Sans" panose="020B0606030504020204" pitchFamily="34" charset="0"/>
              </a:rPr>
              <a:t>Dist</a:t>
            </a:r>
            <a:r>
              <a:rPr lang="en-US" sz="900">
                <a:latin typeface="Open Sans" panose="020B0606030504020204" pitchFamily="34" charset="0"/>
                <a:ea typeface="Open Sans" panose="020B0606030504020204" pitchFamily="34" charset="0"/>
                <a:cs typeface="Open Sans" panose="020B0606030504020204" pitchFamily="34" charset="0"/>
              </a:rPr>
              <a:t>, 13316, Riyadh, KSA</a:t>
            </a:r>
          </a:p>
        </p:txBody>
      </p:sp>
      <p:sp>
        <p:nvSpPr>
          <p:cNvPr id="49" name="TextBox 48">
            <a:extLst>
              <a:ext uri="{FF2B5EF4-FFF2-40B4-BE49-F238E27FC236}">
                <a16:creationId xmlns:a16="http://schemas.microsoft.com/office/drawing/2014/main" id="{711A9BFA-9802-E3DB-2790-99CBBFE40424}"/>
              </a:ext>
            </a:extLst>
          </p:cNvPr>
          <p:cNvSpPr txBox="1"/>
          <p:nvPr/>
        </p:nvSpPr>
        <p:spPr>
          <a:xfrm>
            <a:off x="5266653" y="5436864"/>
            <a:ext cx="1737360" cy="230832"/>
          </a:xfrm>
          <a:prstGeom prst="rect">
            <a:avLst/>
          </a:prstGeom>
          <a:noFill/>
        </p:spPr>
        <p:txBody>
          <a:bodyPr wrap="square" rtlCol="0">
            <a:spAutoFit/>
          </a:bodyPr>
          <a:lstStyle/>
          <a:p>
            <a:r>
              <a:rPr lang="en-US" sz="900">
                <a:latin typeface="Open Sans" panose="020B0606030504020204" pitchFamily="34" charset="0"/>
                <a:ea typeface="Open Sans" panose="020B0606030504020204" pitchFamily="34" charset="0"/>
                <a:cs typeface="Open Sans" panose="020B0606030504020204" pitchFamily="34" charset="0"/>
              </a:rPr>
              <a:t>+966 57 200 1008</a:t>
            </a:r>
          </a:p>
        </p:txBody>
      </p:sp>
      <p:sp>
        <p:nvSpPr>
          <p:cNvPr id="50" name="TextBox 49">
            <a:extLst>
              <a:ext uri="{FF2B5EF4-FFF2-40B4-BE49-F238E27FC236}">
                <a16:creationId xmlns:a16="http://schemas.microsoft.com/office/drawing/2014/main" id="{861F6F9C-5D06-A1DE-961B-6550CD186765}"/>
              </a:ext>
            </a:extLst>
          </p:cNvPr>
          <p:cNvSpPr txBox="1"/>
          <p:nvPr/>
        </p:nvSpPr>
        <p:spPr>
          <a:xfrm>
            <a:off x="5268869" y="5817459"/>
            <a:ext cx="1737360" cy="230832"/>
          </a:xfrm>
          <a:prstGeom prst="rect">
            <a:avLst/>
          </a:prstGeom>
          <a:noFill/>
        </p:spPr>
        <p:txBody>
          <a:bodyPr wrap="square" rtlCol="0">
            <a:spAutoFit/>
          </a:bodyPr>
          <a:lstStyle/>
          <a:p>
            <a:r>
              <a:rPr lang="en-US" sz="900">
                <a:latin typeface="Open Sans" panose="020B0606030504020204" pitchFamily="34" charset="0"/>
                <a:ea typeface="Open Sans" panose="020B0606030504020204" pitchFamily="34" charset="0"/>
                <a:cs typeface="Open Sans" panose="020B0606030504020204" pitchFamily="34" charset="0"/>
              </a:rPr>
              <a:t>info@leading-point.com</a:t>
            </a:r>
          </a:p>
        </p:txBody>
      </p:sp>
      <p:pic>
        <p:nvPicPr>
          <p:cNvPr id="5" name="Picture 4">
            <a:extLst>
              <a:ext uri="{FF2B5EF4-FFF2-40B4-BE49-F238E27FC236}">
                <a16:creationId xmlns:a16="http://schemas.microsoft.com/office/drawing/2014/main" id="{67CBFDB8-E656-A7D7-DA8E-48884B1503F0}"/>
              </a:ext>
            </a:extLst>
          </p:cNvPr>
          <p:cNvPicPr>
            <a:picLocks noChangeAspect="1"/>
          </p:cNvPicPr>
          <p:nvPr/>
        </p:nvPicPr>
        <p:blipFill>
          <a:blip r:embed="rId9"/>
          <a:stretch>
            <a:fillRect/>
          </a:stretch>
        </p:blipFill>
        <p:spPr>
          <a:xfrm>
            <a:off x="7392414" y="4570715"/>
            <a:ext cx="274320" cy="274320"/>
          </a:xfrm>
          <a:prstGeom prst="rect">
            <a:avLst/>
          </a:prstGeom>
        </p:spPr>
      </p:pic>
      <p:sp>
        <p:nvSpPr>
          <p:cNvPr id="26" name="TextBox 25">
            <a:extLst>
              <a:ext uri="{FF2B5EF4-FFF2-40B4-BE49-F238E27FC236}">
                <a16:creationId xmlns:a16="http://schemas.microsoft.com/office/drawing/2014/main" id="{BD1124D9-7677-0C9C-1FFE-DF513B6C5E5C}"/>
              </a:ext>
            </a:extLst>
          </p:cNvPr>
          <p:cNvSpPr txBox="1"/>
          <p:nvPr/>
        </p:nvSpPr>
        <p:spPr>
          <a:xfrm>
            <a:off x="7692076" y="4517401"/>
            <a:ext cx="1503938" cy="369332"/>
          </a:xfrm>
          <a:prstGeom prst="rect">
            <a:avLst/>
          </a:prstGeom>
          <a:noFill/>
        </p:spPr>
        <p:txBody>
          <a:bodyPr wrap="none" rtlCol="0">
            <a:spAutoFit/>
          </a:bodyPr>
          <a:lstStyle/>
          <a:p>
            <a:r>
              <a:rPr lang="en-US" b="1">
                <a:latin typeface="Segoe UI" panose="020B0502040204020203" pitchFamily="34" charset="0"/>
                <a:cs typeface="Segoe UI" panose="020B0502040204020203" pitchFamily="34" charset="0"/>
              </a:rPr>
              <a:t>Qatar Office</a:t>
            </a:r>
          </a:p>
        </p:txBody>
      </p:sp>
      <p:pic>
        <p:nvPicPr>
          <p:cNvPr id="51" name="Picture 50">
            <a:extLst>
              <a:ext uri="{FF2B5EF4-FFF2-40B4-BE49-F238E27FC236}">
                <a16:creationId xmlns:a16="http://schemas.microsoft.com/office/drawing/2014/main" id="{E8A23A0A-99E8-4D02-A9D5-421C9AC34778}"/>
              </a:ext>
            </a:extLst>
          </p:cNvPr>
          <p:cNvPicPr>
            <a:picLocks noChangeAspect="1"/>
          </p:cNvPicPr>
          <p:nvPr/>
        </p:nvPicPr>
        <p:blipFill>
          <a:blip r:embed="rId4"/>
          <a:stretch>
            <a:fillRect/>
          </a:stretch>
        </p:blipFill>
        <p:spPr>
          <a:xfrm>
            <a:off x="7443214" y="5097677"/>
            <a:ext cx="164592" cy="164592"/>
          </a:xfrm>
          <a:prstGeom prst="rect">
            <a:avLst/>
          </a:prstGeom>
        </p:spPr>
      </p:pic>
      <p:pic>
        <p:nvPicPr>
          <p:cNvPr id="52" name="Picture 51">
            <a:extLst>
              <a:ext uri="{FF2B5EF4-FFF2-40B4-BE49-F238E27FC236}">
                <a16:creationId xmlns:a16="http://schemas.microsoft.com/office/drawing/2014/main" id="{7D03A1BB-A856-8F50-F083-2264F7D7AEAC}"/>
              </a:ext>
            </a:extLst>
          </p:cNvPr>
          <p:cNvPicPr>
            <a:picLocks noChangeAspect="1"/>
          </p:cNvPicPr>
          <p:nvPr/>
        </p:nvPicPr>
        <p:blipFill>
          <a:blip r:embed="rId5"/>
          <a:stretch>
            <a:fillRect/>
          </a:stretch>
        </p:blipFill>
        <p:spPr>
          <a:xfrm>
            <a:off x="7443214" y="5476031"/>
            <a:ext cx="164592" cy="164592"/>
          </a:xfrm>
          <a:prstGeom prst="rect">
            <a:avLst/>
          </a:prstGeom>
        </p:spPr>
      </p:pic>
      <p:pic>
        <p:nvPicPr>
          <p:cNvPr id="53" name="Picture 52">
            <a:extLst>
              <a:ext uri="{FF2B5EF4-FFF2-40B4-BE49-F238E27FC236}">
                <a16:creationId xmlns:a16="http://schemas.microsoft.com/office/drawing/2014/main" id="{CBC90F3E-25CC-63F8-7C46-EDB2FAFD4D13}"/>
              </a:ext>
            </a:extLst>
          </p:cNvPr>
          <p:cNvPicPr>
            <a:picLocks noChangeAspect="1"/>
          </p:cNvPicPr>
          <p:nvPr/>
        </p:nvPicPr>
        <p:blipFill>
          <a:blip r:embed="rId6"/>
          <a:stretch>
            <a:fillRect/>
          </a:stretch>
        </p:blipFill>
        <p:spPr>
          <a:xfrm>
            <a:off x="7443214" y="5852485"/>
            <a:ext cx="164592" cy="164592"/>
          </a:xfrm>
          <a:prstGeom prst="rect">
            <a:avLst/>
          </a:prstGeom>
        </p:spPr>
      </p:pic>
      <p:sp>
        <p:nvSpPr>
          <p:cNvPr id="54" name="TextBox 53">
            <a:extLst>
              <a:ext uri="{FF2B5EF4-FFF2-40B4-BE49-F238E27FC236}">
                <a16:creationId xmlns:a16="http://schemas.microsoft.com/office/drawing/2014/main" id="{C73C443D-5C87-8041-7F16-96DA104974D2}"/>
              </a:ext>
            </a:extLst>
          </p:cNvPr>
          <p:cNvSpPr txBox="1"/>
          <p:nvPr/>
        </p:nvSpPr>
        <p:spPr>
          <a:xfrm>
            <a:off x="7561287" y="5049724"/>
            <a:ext cx="1766607" cy="369332"/>
          </a:xfrm>
          <a:prstGeom prst="rect">
            <a:avLst/>
          </a:prstGeom>
          <a:noFill/>
        </p:spPr>
        <p:txBody>
          <a:bodyPr wrap="square" rtlCol="0">
            <a:spAutoFit/>
          </a:bodyPr>
          <a:lstStyle/>
          <a:p>
            <a:r>
              <a:rPr lang="en-US" sz="900">
                <a:latin typeface="Open Sans" panose="020B0606030504020204" pitchFamily="34" charset="0"/>
                <a:ea typeface="Open Sans" panose="020B0606030504020204" pitchFamily="34" charset="0"/>
                <a:cs typeface="Open Sans" panose="020B0606030504020204" pitchFamily="34" charset="0"/>
              </a:rPr>
              <a:t>Building-6 Area-80 Street-910 QATAR </a:t>
            </a:r>
          </a:p>
        </p:txBody>
      </p:sp>
      <p:sp>
        <p:nvSpPr>
          <p:cNvPr id="55" name="TextBox 54">
            <a:extLst>
              <a:ext uri="{FF2B5EF4-FFF2-40B4-BE49-F238E27FC236}">
                <a16:creationId xmlns:a16="http://schemas.microsoft.com/office/drawing/2014/main" id="{DDF19AEB-DD7F-E26E-4F13-FA48B4675845}"/>
              </a:ext>
            </a:extLst>
          </p:cNvPr>
          <p:cNvSpPr txBox="1"/>
          <p:nvPr/>
        </p:nvSpPr>
        <p:spPr>
          <a:xfrm>
            <a:off x="7561287" y="5436864"/>
            <a:ext cx="1737360" cy="230832"/>
          </a:xfrm>
          <a:prstGeom prst="rect">
            <a:avLst/>
          </a:prstGeom>
          <a:noFill/>
        </p:spPr>
        <p:txBody>
          <a:bodyPr wrap="square" rtlCol="0">
            <a:spAutoFit/>
          </a:bodyPr>
          <a:lstStyle/>
          <a:p>
            <a:r>
              <a:rPr lang="en-US" sz="900">
                <a:latin typeface="Open Sans" panose="020B0606030504020204" pitchFamily="34" charset="0"/>
                <a:ea typeface="Open Sans" panose="020B0606030504020204" pitchFamily="34" charset="0"/>
                <a:cs typeface="Open Sans" panose="020B0606030504020204" pitchFamily="34" charset="0"/>
              </a:rPr>
              <a:t>+974 512 514 01</a:t>
            </a:r>
          </a:p>
        </p:txBody>
      </p:sp>
      <p:sp>
        <p:nvSpPr>
          <p:cNvPr id="56" name="TextBox 55">
            <a:extLst>
              <a:ext uri="{FF2B5EF4-FFF2-40B4-BE49-F238E27FC236}">
                <a16:creationId xmlns:a16="http://schemas.microsoft.com/office/drawing/2014/main" id="{1C8D13CC-241D-D90D-1D7B-EED114D0D587}"/>
              </a:ext>
            </a:extLst>
          </p:cNvPr>
          <p:cNvSpPr txBox="1"/>
          <p:nvPr/>
        </p:nvSpPr>
        <p:spPr>
          <a:xfrm>
            <a:off x="7563503" y="5817459"/>
            <a:ext cx="1737360" cy="230832"/>
          </a:xfrm>
          <a:prstGeom prst="rect">
            <a:avLst/>
          </a:prstGeom>
          <a:noFill/>
        </p:spPr>
        <p:txBody>
          <a:bodyPr wrap="square" rtlCol="0">
            <a:spAutoFit/>
          </a:bodyPr>
          <a:lstStyle/>
          <a:p>
            <a:r>
              <a:rPr lang="en-US" sz="900">
                <a:latin typeface="Open Sans" panose="020B0606030504020204" pitchFamily="34" charset="0"/>
                <a:ea typeface="Open Sans" panose="020B0606030504020204" pitchFamily="34" charset="0"/>
                <a:cs typeface="Open Sans" panose="020B0606030504020204" pitchFamily="34" charset="0"/>
              </a:rPr>
              <a:t>info@leading-point.com</a:t>
            </a:r>
          </a:p>
        </p:txBody>
      </p:sp>
      <p:pic>
        <p:nvPicPr>
          <p:cNvPr id="20" name="Picture 19">
            <a:extLst>
              <a:ext uri="{FF2B5EF4-FFF2-40B4-BE49-F238E27FC236}">
                <a16:creationId xmlns:a16="http://schemas.microsoft.com/office/drawing/2014/main" id="{595F38A8-2281-277B-C783-86E27A1FBEAC}"/>
              </a:ext>
            </a:extLst>
          </p:cNvPr>
          <p:cNvPicPr>
            <a:picLocks noChangeAspect="1"/>
          </p:cNvPicPr>
          <p:nvPr/>
        </p:nvPicPr>
        <p:blipFill>
          <a:blip r:embed="rId10"/>
          <a:stretch>
            <a:fillRect/>
          </a:stretch>
        </p:blipFill>
        <p:spPr>
          <a:xfrm>
            <a:off x="9687048" y="4559618"/>
            <a:ext cx="274320" cy="274320"/>
          </a:xfrm>
          <a:prstGeom prst="rect">
            <a:avLst/>
          </a:prstGeom>
        </p:spPr>
      </p:pic>
      <p:sp>
        <p:nvSpPr>
          <p:cNvPr id="27" name="TextBox 26">
            <a:extLst>
              <a:ext uri="{FF2B5EF4-FFF2-40B4-BE49-F238E27FC236}">
                <a16:creationId xmlns:a16="http://schemas.microsoft.com/office/drawing/2014/main" id="{CC6D307E-58BB-2095-0EDB-C8CF6B5F7255}"/>
              </a:ext>
            </a:extLst>
          </p:cNvPr>
          <p:cNvSpPr txBox="1"/>
          <p:nvPr/>
        </p:nvSpPr>
        <p:spPr>
          <a:xfrm>
            <a:off x="9986710" y="4512112"/>
            <a:ext cx="1348190" cy="369332"/>
          </a:xfrm>
          <a:prstGeom prst="rect">
            <a:avLst/>
          </a:prstGeom>
          <a:noFill/>
        </p:spPr>
        <p:txBody>
          <a:bodyPr wrap="none" rtlCol="0">
            <a:spAutoFit/>
          </a:bodyPr>
          <a:lstStyle/>
          <a:p>
            <a:r>
              <a:rPr lang="en-US" b="1">
                <a:latin typeface="Segoe UI" panose="020B0502040204020203" pitchFamily="34" charset="0"/>
                <a:cs typeface="Segoe UI" panose="020B0502040204020203" pitchFamily="34" charset="0"/>
              </a:rPr>
              <a:t>UAE Office</a:t>
            </a:r>
          </a:p>
        </p:txBody>
      </p:sp>
      <p:pic>
        <p:nvPicPr>
          <p:cNvPr id="57" name="Picture 56">
            <a:extLst>
              <a:ext uri="{FF2B5EF4-FFF2-40B4-BE49-F238E27FC236}">
                <a16:creationId xmlns:a16="http://schemas.microsoft.com/office/drawing/2014/main" id="{2E907181-C3D7-F662-F2D7-82FED1990867}"/>
              </a:ext>
            </a:extLst>
          </p:cNvPr>
          <p:cNvPicPr>
            <a:picLocks noChangeAspect="1"/>
          </p:cNvPicPr>
          <p:nvPr/>
        </p:nvPicPr>
        <p:blipFill>
          <a:blip r:embed="rId4"/>
          <a:stretch>
            <a:fillRect/>
          </a:stretch>
        </p:blipFill>
        <p:spPr>
          <a:xfrm>
            <a:off x="9742927" y="5102966"/>
            <a:ext cx="164592" cy="164592"/>
          </a:xfrm>
          <a:prstGeom prst="rect">
            <a:avLst/>
          </a:prstGeom>
        </p:spPr>
      </p:pic>
      <p:pic>
        <p:nvPicPr>
          <p:cNvPr id="58" name="Picture 57">
            <a:extLst>
              <a:ext uri="{FF2B5EF4-FFF2-40B4-BE49-F238E27FC236}">
                <a16:creationId xmlns:a16="http://schemas.microsoft.com/office/drawing/2014/main" id="{48CCB9A4-B3A9-E2B5-CB92-327149B4C395}"/>
              </a:ext>
            </a:extLst>
          </p:cNvPr>
          <p:cNvPicPr>
            <a:picLocks noChangeAspect="1"/>
          </p:cNvPicPr>
          <p:nvPr/>
        </p:nvPicPr>
        <p:blipFill>
          <a:blip r:embed="rId5"/>
          <a:stretch>
            <a:fillRect/>
          </a:stretch>
        </p:blipFill>
        <p:spPr>
          <a:xfrm>
            <a:off x="9742927" y="5481320"/>
            <a:ext cx="164592" cy="164592"/>
          </a:xfrm>
          <a:prstGeom prst="rect">
            <a:avLst/>
          </a:prstGeom>
        </p:spPr>
      </p:pic>
      <p:pic>
        <p:nvPicPr>
          <p:cNvPr id="59" name="Picture 58">
            <a:extLst>
              <a:ext uri="{FF2B5EF4-FFF2-40B4-BE49-F238E27FC236}">
                <a16:creationId xmlns:a16="http://schemas.microsoft.com/office/drawing/2014/main" id="{4435604D-B5E4-4585-3077-4CC35B57536B}"/>
              </a:ext>
            </a:extLst>
          </p:cNvPr>
          <p:cNvPicPr>
            <a:picLocks noChangeAspect="1"/>
          </p:cNvPicPr>
          <p:nvPr/>
        </p:nvPicPr>
        <p:blipFill>
          <a:blip r:embed="rId6"/>
          <a:stretch>
            <a:fillRect/>
          </a:stretch>
        </p:blipFill>
        <p:spPr>
          <a:xfrm>
            <a:off x="9742927" y="5857774"/>
            <a:ext cx="164592" cy="164592"/>
          </a:xfrm>
          <a:prstGeom prst="rect">
            <a:avLst/>
          </a:prstGeom>
        </p:spPr>
      </p:pic>
      <p:sp>
        <p:nvSpPr>
          <p:cNvPr id="60" name="TextBox 59">
            <a:extLst>
              <a:ext uri="{FF2B5EF4-FFF2-40B4-BE49-F238E27FC236}">
                <a16:creationId xmlns:a16="http://schemas.microsoft.com/office/drawing/2014/main" id="{A8576864-AE2B-802A-2329-4CBDA1E2344A}"/>
              </a:ext>
            </a:extLst>
          </p:cNvPr>
          <p:cNvSpPr txBox="1"/>
          <p:nvPr/>
        </p:nvSpPr>
        <p:spPr>
          <a:xfrm>
            <a:off x="9861000" y="5055013"/>
            <a:ext cx="2229400" cy="369332"/>
          </a:xfrm>
          <a:prstGeom prst="rect">
            <a:avLst/>
          </a:prstGeom>
          <a:noFill/>
        </p:spPr>
        <p:txBody>
          <a:bodyPr wrap="square" rtlCol="0">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DD-14-116-007, WeWork Hub71, floor 14, Al </a:t>
            </a:r>
            <a:r>
              <a:rPr lang="en-US" sz="900" dirty="0" err="1">
                <a:latin typeface="Open Sans" panose="020B0606030504020204" pitchFamily="34" charset="0"/>
                <a:ea typeface="Open Sans" panose="020B0606030504020204" pitchFamily="34" charset="0"/>
                <a:cs typeface="Open Sans" panose="020B0606030504020204" pitchFamily="34" charset="0"/>
              </a:rPr>
              <a:t>Khatem</a:t>
            </a:r>
            <a:r>
              <a:rPr lang="en-US" sz="900" dirty="0">
                <a:latin typeface="Open Sans" panose="020B0606030504020204" pitchFamily="34" charset="0"/>
                <a:ea typeface="Open Sans" panose="020B0606030504020204" pitchFamily="34" charset="0"/>
                <a:cs typeface="Open Sans" panose="020B0606030504020204" pitchFamily="34" charset="0"/>
              </a:rPr>
              <a:t> Tower, Abu Dhabi, UAE</a:t>
            </a:r>
          </a:p>
        </p:txBody>
      </p:sp>
      <p:sp>
        <p:nvSpPr>
          <p:cNvPr id="61" name="TextBox 60">
            <a:extLst>
              <a:ext uri="{FF2B5EF4-FFF2-40B4-BE49-F238E27FC236}">
                <a16:creationId xmlns:a16="http://schemas.microsoft.com/office/drawing/2014/main" id="{054B6274-C9B3-F70F-8AAB-47CADDDB1AEB}"/>
              </a:ext>
            </a:extLst>
          </p:cNvPr>
          <p:cNvSpPr txBox="1"/>
          <p:nvPr/>
        </p:nvSpPr>
        <p:spPr>
          <a:xfrm>
            <a:off x="9861000" y="5442153"/>
            <a:ext cx="1737360" cy="230832"/>
          </a:xfrm>
          <a:prstGeom prst="rect">
            <a:avLst/>
          </a:prstGeom>
          <a:noFill/>
        </p:spPr>
        <p:txBody>
          <a:bodyPr wrap="square" rtlCol="0">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+971 50 596 3477</a:t>
            </a:r>
          </a:p>
        </p:txBody>
      </p:sp>
      <p:sp>
        <p:nvSpPr>
          <p:cNvPr id="62" name="TextBox 61">
            <a:extLst>
              <a:ext uri="{FF2B5EF4-FFF2-40B4-BE49-F238E27FC236}">
                <a16:creationId xmlns:a16="http://schemas.microsoft.com/office/drawing/2014/main" id="{25CDB845-2265-ED1F-8D1E-4A421322DBC3}"/>
              </a:ext>
            </a:extLst>
          </p:cNvPr>
          <p:cNvSpPr txBox="1"/>
          <p:nvPr/>
        </p:nvSpPr>
        <p:spPr>
          <a:xfrm>
            <a:off x="9863216" y="5822748"/>
            <a:ext cx="1737360" cy="230832"/>
          </a:xfrm>
          <a:prstGeom prst="rect">
            <a:avLst/>
          </a:prstGeom>
          <a:noFill/>
        </p:spPr>
        <p:txBody>
          <a:bodyPr wrap="square" rtlCol="0">
            <a:spAutoFit/>
          </a:bodyPr>
          <a:lstStyle/>
          <a:p>
            <a:r>
              <a:rPr lang="en-US" sz="900">
                <a:latin typeface="Open Sans" panose="020B0606030504020204" pitchFamily="34" charset="0"/>
                <a:ea typeface="Open Sans" panose="020B0606030504020204" pitchFamily="34" charset="0"/>
                <a:cs typeface="Open Sans" panose="020B0606030504020204" pitchFamily="34" charset="0"/>
              </a:rPr>
              <a:t>info@leading-point.com</a:t>
            </a:r>
          </a:p>
        </p:txBody>
      </p:sp>
      <p:pic>
        <p:nvPicPr>
          <p:cNvPr id="2" name="Graphic 1">
            <a:extLst>
              <a:ext uri="{FF2B5EF4-FFF2-40B4-BE49-F238E27FC236}">
                <a16:creationId xmlns:a16="http://schemas.microsoft.com/office/drawing/2014/main" id="{60E5A40C-410E-53A7-F405-AB59450340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96505" y="6436894"/>
            <a:ext cx="1516536" cy="252756"/>
          </a:xfrm>
          <a:prstGeom prst="rect">
            <a:avLst/>
          </a:prstGeom>
        </p:spPr>
      </p:pic>
    </p:spTree>
    <p:extLst>
      <p:ext uri="{BB962C8B-B14F-4D97-AF65-F5344CB8AC3E}">
        <p14:creationId xmlns:p14="http://schemas.microsoft.com/office/powerpoint/2010/main" val="2681965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circle with a letter p&#10;&#10;Description automatically generated">
            <a:extLst>
              <a:ext uri="{FF2B5EF4-FFF2-40B4-BE49-F238E27FC236}">
                <a16:creationId xmlns:a16="http://schemas.microsoft.com/office/drawing/2014/main" id="{30CD3A18-B20F-251F-291F-969546FC40A0}"/>
              </a:ext>
            </a:extLst>
          </p:cNvPr>
          <p:cNvPicPr>
            <a:picLocks noChangeAspect="1"/>
          </p:cNvPicPr>
          <p:nvPr/>
        </p:nvPicPr>
        <p:blipFill>
          <a:blip r:embed="rId2"/>
          <a:stretch>
            <a:fillRect/>
          </a:stretch>
        </p:blipFill>
        <p:spPr>
          <a:xfrm>
            <a:off x="4944562" y="2720187"/>
            <a:ext cx="582841" cy="546974"/>
          </a:xfrm>
          <a:prstGeom prst="rect">
            <a:avLst/>
          </a:prstGeom>
        </p:spPr>
      </p:pic>
      <p:pic>
        <p:nvPicPr>
          <p:cNvPr id="2" name="Picture 1" descr="A blue circle with a black background&#10;&#10;Description automatically generated">
            <a:extLst>
              <a:ext uri="{FF2B5EF4-FFF2-40B4-BE49-F238E27FC236}">
                <a16:creationId xmlns:a16="http://schemas.microsoft.com/office/drawing/2014/main" id="{085B02AF-0D80-BF62-174F-8781FEA004C8}"/>
              </a:ext>
            </a:extLst>
          </p:cNvPr>
          <p:cNvPicPr>
            <a:picLocks noChangeAspect="1"/>
          </p:cNvPicPr>
          <p:nvPr/>
        </p:nvPicPr>
        <p:blipFill>
          <a:blip r:embed="rId3"/>
          <a:stretch>
            <a:fillRect/>
          </a:stretch>
        </p:blipFill>
        <p:spPr>
          <a:xfrm>
            <a:off x="5111594" y="4346970"/>
            <a:ext cx="650426" cy="650426"/>
          </a:xfrm>
          <a:prstGeom prst="rect">
            <a:avLst/>
          </a:prstGeom>
        </p:spPr>
      </p:pic>
      <p:pic>
        <p:nvPicPr>
          <p:cNvPr id="34" name="Picture 33" descr="Logo, icon&#10;&#10;Description automatically generated">
            <a:extLst>
              <a:ext uri="{FF2B5EF4-FFF2-40B4-BE49-F238E27FC236}">
                <a16:creationId xmlns:a16="http://schemas.microsoft.com/office/drawing/2014/main" id="{3D1823F1-FBE3-C96C-3116-767C4FE2FDE5}"/>
              </a:ext>
            </a:extLst>
          </p:cNvPr>
          <p:cNvPicPr>
            <a:picLocks noChangeAspect="1"/>
          </p:cNvPicPr>
          <p:nvPr/>
        </p:nvPicPr>
        <p:blipFill>
          <a:blip r:embed="rId4"/>
          <a:stretch>
            <a:fillRect/>
          </a:stretch>
        </p:blipFill>
        <p:spPr>
          <a:xfrm>
            <a:off x="6934957" y="2194275"/>
            <a:ext cx="741293" cy="591457"/>
          </a:xfrm>
          <a:prstGeom prst="rect">
            <a:avLst/>
          </a:prstGeom>
        </p:spPr>
      </p:pic>
      <p:pic>
        <p:nvPicPr>
          <p:cNvPr id="35" name="Picture 34" descr="Logo&#10;&#10;Description automatically generated">
            <a:extLst>
              <a:ext uri="{FF2B5EF4-FFF2-40B4-BE49-F238E27FC236}">
                <a16:creationId xmlns:a16="http://schemas.microsoft.com/office/drawing/2014/main" id="{6FF81BAC-C0B6-14A9-DE4B-0BEB6011D5AD}"/>
              </a:ext>
            </a:extLst>
          </p:cNvPr>
          <p:cNvPicPr>
            <a:picLocks noChangeAspect="1"/>
          </p:cNvPicPr>
          <p:nvPr/>
        </p:nvPicPr>
        <p:blipFill>
          <a:blip r:embed="rId5"/>
          <a:stretch>
            <a:fillRect/>
          </a:stretch>
        </p:blipFill>
        <p:spPr>
          <a:xfrm>
            <a:off x="6048394" y="4564026"/>
            <a:ext cx="577519" cy="602868"/>
          </a:xfrm>
          <a:prstGeom prst="rect">
            <a:avLst/>
          </a:prstGeom>
        </p:spPr>
      </p:pic>
      <p:pic>
        <p:nvPicPr>
          <p:cNvPr id="36" name="Picture 35" descr="Icon&#10;&#10;Description automatically generated">
            <a:extLst>
              <a:ext uri="{FF2B5EF4-FFF2-40B4-BE49-F238E27FC236}">
                <a16:creationId xmlns:a16="http://schemas.microsoft.com/office/drawing/2014/main" id="{A9820831-6D1D-A672-4877-3982F32E85D2}"/>
              </a:ext>
            </a:extLst>
          </p:cNvPr>
          <p:cNvPicPr>
            <a:picLocks noChangeAspect="1"/>
          </p:cNvPicPr>
          <p:nvPr/>
        </p:nvPicPr>
        <p:blipFill>
          <a:blip r:embed="rId6"/>
          <a:stretch>
            <a:fillRect/>
          </a:stretch>
        </p:blipFill>
        <p:spPr>
          <a:xfrm>
            <a:off x="7311053" y="3198554"/>
            <a:ext cx="785079" cy="599079"/>
          </a:xfrm>
          <a:prstGeom prst="rect">
            <a:avLst/>
          </a:prstGeom>
        </p:spPr>
      </p:pic>
      <p:pic>
        <p:nvPicPr>
          <p:cNvPr id="37" name="Picture 36" descr="Icon&#10;&#10;Description automatically generated">
            <a:extLst>
              <a:ext uri="{FF2B5EF4-FFF2-40B4-BE49-F238E27FC236}">
                <a16:creationId xmlns:a16="http://schemas.microsoft.com/office/drawing/2014/main" id="{BE68F38E-9ED2-58A6-428E-4CCBC2F44E16}"/>
              </a:ext>
            </a:extLst>
          </p:cNvPr>
          <p:cNvPicPr>
            <a:picLocks noChangeAspect="1"/>
          </p:cNvPicPr>
          <p:nvPr/>
        </p:nvPicPr>
        <p:blipFill>
          <a:blip r:embed="rId7"/>
          <a:stretch>
            <a:fillRect/>
          </a:stretch>
        </p:blipFill>
        <p:spPr>
          <a:xfrm>
            <a:off x="6822581" y="4274003"/>
            <a:ext cx="853669" cy="599876"/>
          </a:xfrm>
          <a:prstGeom prst="rect">
            <a:avLst/>
          </a:prstGeom>
        </p:spPr>
      </p:pic>
      <p:pic>
        <p:nvPicPr>
          <p:cNvPr id="38" name="Picture 37">
            <a:extLst>
              <a:ext uri="{FF2B5EF4-FFF2-40B4-BE49-F238E27FC236}">
                <a16:creationId xmlns:a16="http://schemas.microsoft.com/office/drawing/2014/main" id="{1EB08FB5-1EE2-43D6-0BD6-13270883AF97}"/>
              </a:ext>
            </a:extLst>
          </p:cNvPr>
          <p:cNvPicPr>
            <a:picLocks noChangeAspect="1"/>
          </p:cNvPicPr>
          <p:nvPr/>
        </p:nvPicPr>
        <p:blipFill>
          <a:blip r:embed="rId8"/>
          <a:srcRect/>
          <a:stretch/>
        </p:blipFill>
        <p:spPr>
          <a:xfrm>
            <a:off x="5964100" y="1740043"/>
            <a:ext cx="970857" cy="657677"/>
          </a:xfrm>
          <a:prstGeom prst="rect">
            <a:avLst/>
          </a:prstGeom>
        </p:spPr>
      </p:pic>
      <p:pic>
        <p:nvPicPr>
          <p:cNvPr id="39" name="Picture 38">
            <a:extLst>
              <a:ext uri="{FF2B5EF4-FFF2-40B4-BE49-F238E27FC236}">
                <a16:creationId xmlns:a16="http://schemas.microsoft.com/office/drawing/2014/main" id="{CAB074AC-AC39-8B95-556C-E2E867CCC507}"/>
              </a:ext>
            </a:extLst>
          </p:cNvPr>
          <p:cNvPicPr>
            <a:picLocks noChangeAspect="1"/>
          </p:cNvPicPr>
          <p:nvPr/>
        </p:nvPicPr>
        <p:blipFill>
          <a:blip r:embed="rId9"/>
          <a:srcRect/>
          <a:stretch/>
        </p:blipFill>
        <p:spPr>
          <a:xfrm>
            <a:off x="4933719" y="2077680"/>
            <a:ext cx="746760" cy="640080"/>
          </a:xfrm>
          <a:prstGeom prst="rect">
            <a:avLst/>
          </a:prstGeom>
        </p:spPr>
      </p:pic>
      <p:pic>
        <p:nvPicPr>
          <p:cNvPr id="40" name="Picture 39">
            <a:extLst>
              <a:ext uri="{FF2B5EF4-FFF2-40B4-BE49-F238E27FC236}">
                <a16:creationId xmlns:a16="http://schemas.microsoft.com/office/drawing/2014/main" id="{99F45C40-C89B-68EF-3C12-7B93332FC63B}"/>
              </a:ext>
            </a:extLst>
          </p:cNvPr>
          <p:cNvPicPr>
            <a:picLocks noChangeAspect="1"/>
          </p:cNvPicPr>
          <p:nvPr/>
        </p:nvPicPr>
        <p:blipFill>
          <a:blip r:embed="rId10"/>
          <a:srcRect/>
          <a:stretch/>
        </p:blipFill>
        <p:spPr>
          <a:xfrm>
            <a:off x="4479798" y="3194129"/>
            <a:ext cx="902211" cy="603504"/>
          </a:xfrm>
          <a:prstGeom prst="rect">
            <a:avLst/>
          </a:prstGeom>
        </p:spPr>
      </p:pic>
      <p:sp>
        <p:nvSpPr>
          <p:cNvPr id="42" name="Oval 41">
            <a:extLst>
              <a:ext uri="{FF2B5EF4-FFF2-40B4-BE49-F238E27FC236}">
                <a16:creationId xmlns:a16="http://schemas.microsoft.com/office/drawing/2014/main" id="{751A9A8C-D7BF-78B0-7E10-6E9BB077FD12}"/>
              </a:ext>
            </a:extLst>
          </p:cNvPr>
          <p:cNvSpPr/>
          <p:nvPr/>
        </p:nvSpPr>
        <p:spPr>
          <a:xfrm>
            <a:off x="8768912" y="888960"/>
            <a:ext cx="731520" cy="731520"/>
          </a:xfrm>
          <a:prstGeom prst="ellipse">
            <a:avLst/>
          </a:prstGeom>
          <a:solidFill>
            <a:srgbClr val="0071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3B22F56-76CF-8C21-4A56-D77A6178CDD9}"/>
              </a:ext>
            </a:extLst>
          </p:cNvPr>
          <p:cNvGrpSpPr/>
          <p:nvPr/>
        </p:nvGrpSpPr>
        <p:grpSpPr>
          <a:xfrm rot="16200000">
            <a:off x="3981332" y="1620480"/>
            <a:ext cx="4572000" cy="4572000"/>
            <a:chOff x="3719281" y="1407635"/>
            <a:chExt cx="4346690" cy="4346692"/>
          </a:xfrm>
          <a:solidFill>
            <a:srgbClr val="0071CE"/>
          </a:solidFill>
        </p:grpSpPr>
        <p:sp>
          <p:nvSpPr>
            <p:cNvPr id="9" name="Freeform 75">
              <a:extLst>
                <a:ext uri="{FF2B5EF4-FFF2-40B4-BE49-F238E27FC236}">
                  <a16:creationId xmlns:a16="http://schemas.microsoft.com/office/drawing/2014/main" id="{03AA15C4-D9F7-09AD-D15C-D4562A3C405B}"/>
                </a:ext>
              </a:extLst>
            </p:cNvPr>
            <p:cNvSpPr>
              <a:spLocks/>
            </p:cNvSpPr>
            <p:nvPr/>
          </p:nvSpPr>
          <p:spPr bwMode="auto">
            <a:xfrm>
              <a:off x="3719281" y="3580982"/>
              <a:ext cx="1492667" cy="1536886"/>
            </a:xfrm>
            <a:custGeom>
              <a:avLst/>
              <a:gdLst>
                <a:gd name="T0" fmla="*/ 566 w 699"/>
                <a:gd name="T1" fmla="*/ 0 h 720"/>
                <a:gd name="T2" fmla="*/ 566 w 699"/>
                <a:gd name="T3" fmla="*/ 0 h 720"/>
                <a:gd name="T4" fmla="*/ 0 w 699"/>
                <a:gd name="T5" fmla="*/ 0 h 720"/>
                <a:gd name="T6" fmla="*/ 0 w 699"/>
                <a:gd name="T7" fmla="*/ 0 h 720"/>
                <a:gd name="T8" fmla="*/ 298 w 699"/>
                <a:gd name="T9" fmla="*/ 720 h 720"/>
                <a:gd name="T10" fmla="*/ 699 w 699"/>
                <a:gd name="T11" fmla="*/ 320 h 720"/>
                <a:gd name="T12" fmla="*/ 566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566" y="0"/>
                  </a:moveTo>
                  <a:cubicBezTo>
                    <a:pt x="566" y="0"/>
                    <a:pt x="566" y="0"/>
                    <a:pt x="566" y="0"/>
                  </a:cubicBezTo>
                  <a:cubicBezTo>
                    <a:pt x="0" y="0"/>
                    <a:pt x="0" y="0"/>
                    <a:pt x="0" y="0"/>
                  </a:cubicBezTo>
                  <a:cubicBezTo>
                    <a:pt x="0" y="0"/>
                    <a:pt x="0" y="0"/>
                    <a:pt x="0" y="0"/>
                  </a:cubicBezTo>
                  <a:cubicBezTo>
                    <a:pt x="0" y="281"/>
                    <a:pt x="114" y="536"/>
                    <a:pt x="298" y="720"/>
                  </a:cubicBezTo>
                  <a:cubicBezTo>
                    <a:pt x="699" y="320"/>
                    <a:pt x="699" y="320"/>
                    <a:pt x="699" y="320"/>
                  </a:cubicBezTo>
                  <a:cubicBezTo>
                    <a:pt x="617" y="238"/>
                    <a:pt x="566" y="125"/>
                    <a:pt x="566" y="0"/>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0" name="Freeform 69">
              <a:extLst>
                <a:ext uri="{FF2B5EF4-FFF2-40B4-BE49-F238E27FC236}">
                  <a16:creationId xmlns:a16="http://schemas.microsoft.com/office/drawing/2014/main" id="{9FB5C00A-41F9-F6D7-A434-4C79B01BE6F2}"/>
                </a:ext>
              </a:extLst>
            </p:cNvPr>
            <p:cNvSpPr>
              <a:spLocks/>
            </p:cNvSpPr>
            <p:nvPr/>
          </p:nvSpPr>
          <p:spPr bwMode="auto">
            <a:xfrm>
              <a:off x="6573304" y="2044096"/>
              <a:ext cx="1492667" cy="1536886"/>
            </a:xfrm>
            <a:custGeom>
              <a:avLst/>
              <a:gdLst>
                <a:gd name="T0" fmla="*/ 133 w 699"/>
                <a:gd name="T1" fmla="*/ 720 h 720"/>
                <a:gd name="T2" fmla="*/ 699 w 699"/>
                <a:gd name="T3" fmla="*/ 720 h 720"/>
                <a:gd name="T4" fmla="*/ 401 w 699"/>
                <a:gd name="T5" fmla="*/ 0 h 720"/>
                <a:gd name="T6" fmla="*/ 0 w 699"/>
                <a:gd name="T7" fmla="*/ 401 h 720"/>
                <a:gd name="T8" fmla="*/ 133 w 699"/>
                <a:gd name="T9" fmla="*/ 720 h 720"/>
              </a:gdLst>
              <a:ahLst/>
              <a:cxnLst>
                <a:cxn ang="0">
                  <a:pos x="T0" y="T1"/>
                </a:cxn>
                <a:cxn ang="0">
                  <a:pos x="T2" y="T3"/>
                </a:cxn>
                <a:cxn ang="0">
                  <a:pos x="T4" y="T5"/>
                </a:cxn>
                <a:cxn ang="0">
                  <a:pos x="T6" y="T7"/>
                </a:cxn>
                <a:cxn ang="0">
                  <a:pos x="T8" y="T9"/>
                </a:cxn>
              </a:cxnLst>
              <a:rect l="0" t="0" r="r" b="b"/>
              <a:pathLst>
                <a:path w="699" h="720">
                  <a:moveTo>
                    <a:pt x="133" y="720"/>
                  </a:moveTo>
                  <a:cubicBezTo>
                    <a:pt x="699" y="720"/>
                    <a:pt x="699" y="720"/>
                    <a:pt x="699" y="720"/>
                  </a:cubicBezTo>
                  <a:cubicBezTo>
                    <a:pt x="699" y="439"/>
                    <a:pt x="585" y="185"/>
                    <a:pt x="401" y="0"/>
                  </a:cubicBezTo>
                  <a:cubicBezTo>
                    <a:pt x="0" y="401"/>
                    <a:pt x="0" y="401"/>
                    <a:pt x="0" y="401"/>
                  </a:cubicBezTo>
                  <a:cubicBezTo>
                    <a:pt x="82" y="483"/>
                    <a:pt x="133" y="596"/>
                    <a:pt x="133" y="720"/>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1" name="Freeform 70">
              <a:extLst>
                <a:ext uri="{FF2B5EF4-FFF2-40B4-BE49-F238E27FC236}">
                  <a16:creationId xmlns:a16="http://schemas.microsoft.com/office/drawing/2014/main" id="{1D3C08AA-E560-F4E7-0477-0A35B66995F8}"/>
                </a:ext>
              </a:extLst>
            </p:cNvPr>
            <p:cNvSpPr>
              <a:spLocks/>
            </p:cNvSpPr>
            <p:nvPr/>
          </p:nvSpPr>
          <p:spPr bwMode="auto">
            <a:xfrm>
              <a:off x="5892626" y="4264339"/>
              <a:ext cx="1536885" cy="1489988"/>
            </a:xfrm>
            <a:custGeom>
              <a:avLst/>
              <a:gdLst>
                <a:gd name="T0" fmla="*/ 0 w 720"/>
                <a:gd name="T1" fmla="*/ 132 h 698"/>
                <a:gd name="T2" fmla="*/ 0 w 720"/>
                <a:gd name="T3" fmla="*/ 698 h 698"/>
                <a:gd name="T4" fmla="*/ 720 w 720"/>
                <a:gd name="T5" fmla="*/ 400 h 698"/>
                <a:gd name="T6" fmla="*/ 319 w 720"/>
                <a:gd name="T7" fmla="*/ 0 h 698"/>
                <a:gd name="T8" fmla="*/ 0 w 720"/>
                <a:gd name="T9" fmla="*/ 132 h 698"/>
              </a:gdLst>
              <a:ahLst/>
              <a:cxnLst>
                <a:cxn ang="0">
                  <a:pos x="T0" y="T1"/>
                </a:cxn>
                <a:cxn ang="0">
                  <a:pos x="T2" y="T3"/>
                </a:cxn>
                <a:cxn ang="0">
                  <a:pos x="T4" y="T5"/>
                </a:cxn>
                <a:cxn ang="0">
                  <a:pos x="T6" y="T7"/>
                </a:cxn>
                <a:cxn ang="0">
                  <a:pos x="T8" y="T9"/>
                </a:cxn>
              </a:cxnLst>
              <a:rect l="0" t="0" r="r" b="b"/>
              <a:pathLst>
                <a:path w="720" h="698">
                  <a:moveTo>
                    <a:pt x="0" y="132"/>
                  </a:moveTo>
                  <a:cubicBezTo>
                    <a:pt x="0" y="698"/>
                    <a:pt x="0" y="698"/>
                    <a:pt x="0" y="698"/>
                  </a:cubicBezTo>
                  <a:cubicBezTo>
                    <a:pt x="281" y="698"/>
                    <a:pt x="536" y="584"/>
                    <a:pt x="720" y="400"/>
                  </a:cubicBezTo>
                  <a:cubicBezTo>
                    <a:pt x="319" y="0"/>
                    <a:pt x="319" y="0"/>
                    <a:pt x="319" y="0"/>
                  </a:cubicBezTo>
                  <a:cubicBezTo>
                    <a:pt x="238" y="82"/>
                    <a:pt x="125" y="132"/>
                    <a:pt x="0" y="132"/>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2" name="Freeform 71">
              <a:extLst>
                <a:ext uri="{FF2B5EF4-FFF2-40B4-BE49-F238E27FC236}">
                  <a16:creationId xmlns:a16="http://schemas.microsoft.com/office/drawing/2014/main" id="{DF9FF1F6-2C40-AAE1-71F7-B33DDA272A00}"/>
                </a:ext>
              </a:extLst>
            </p:cNvPr>
            <p:cNvSpPr>
              <a:spLocks/>
            </p:cNvSpPr>
            <p:nvPr/>
          </p:nvSpPr>
          <p:spPr bwMode="auto">
            <a:xfrm>
              <a:off x="5892626" y="1407635"/>
              <a:ext cx="1536885" cy="1492667"/>
            </a:xfrm>
            <a:custGeom>
              <a:avLst/>
              <a:gdLst>
                <a:gd name="T0" fmla="*/ 319 w 720"/>
                <a:gd name="T1" fmla="*/ 699 h 699"/>
                <a:gd name="T2" fmla="*/ 720 w 720"/>
                <a:gd name="T3" fmla="*/ 298 h 699"/>
                <a:gd name="T4" fmla="*/ 0 w 720"/>
                <a:gd name="T5" fmla="*/ 0 h 699"/>
                <a:gd name="T6" fmla="*/ 0 w 720"/>
                <a:gd name="T7" fmla="*/ 567 h 699"/>
                <a:gd name="T8" fmla="*/ 319 w 720"/>
                <a:gd name="T9" fmla="*/ 699 h 699"/>
              </a:gdLst>
              <a:ahLst/>
              <a:cxnLst>
                <a:cxn ang="0">
                  <a:pos x="T0" y="T1"/>
                </a:cxn>
                <a:cxn ang="0">
                  <a:pos x="T2" y="T3"/>
                </a:cxn>
                <a:cxn ang="0">
                  <a:pos x="T4" y="T5"/>
                </a:cxn>
                <a:cxn ang="0">
                  <a:pos x="T6" y="T7"/>
                </a:cxn>
                <a:cxn ang="0">
                  <a:pos x="T8" y="T9"/>
                </a:cxn>
              </a:cxnLst>
              <a:rect l="0" t="0" r="r" b="b"/>
              <a:pathLst>
                <a:path w="720" h="699">
                  <a:moveTo>
                    <a:pt x="319" y="699"/>
                  </a:moveTo>
                  <a:cubicBezTo>
                    <a:pt x="720" y="298"/>
                    <a:pt x="720" y="298"/>
                    <a:pt x="720" y="298"/>
                  </a:cubicBezTo>
                  <a:cubicBezTo>
                    <a:pt x="536" y="114"/>
                    <a:pt x="281" y="0"/>
                    <a:pt x="0" y="0"/>
                  </a:cubicBezTo>
                  <a:cubicBezTo>
                    <a:pt x="0" y="567"/>
                    <a:pt x="0" y="567"/>
                    <a:pt x="0" y="567"/>
                  </a:cubicBezTo>
                  <a:cubicBezTo>
                    <a:pt x="125" y="567"/>
                    <a:pt x="238" y="617"/>
                    <a:pt x="319" y="699"/>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3" name="Freeform 72">
              <a:extLst>
                <a:ext uri="{FF2B5EF4-FFF2-40B4-BE49-F238E27FC236}">
                  <a16:creationId xmlns:a16="http://schemas.microsoft.com/office/drawing/2014/main" id="{65E2083A-15BE-2FAF-B6E8-6CB3EEA996D1}"/>
                </a:ext>
              </a:extLst>
            </p:cNvPr>
            <p:cNvSpPr>
              <a:spLocks/>
            </p:cNvSpPr>
            <p:nvPr/>
          </p:nvSpPr>
          <p:spPr bwMode="auto">
            <a:xfrm>
              <a:off x="6573304" y="3580982"/>
              <a:ext cx="1492667" cy="1536886"/>
            </a:xfrm>
            <a:custGeom>
              <a:avLst/>
              <a:gdLst>
                <a:gd name="T0" fmla="*/ 699 w 699"/>
                <a:gd name="T1" fmla="*/ 0 h 720"/>
                <a:gd name="T2" fmla="*/ 699 w 699"/>
                <a:gd name="T3" fmla="*/ 0 h 720"/>
                <a:gd name="T4" fmla="*/ 133 w 699"/>
                <a:gd name="T5" fmla="*/ 0 h 720"/>
                <a:gd name="T6" fmla="*/ 133 w 699"/>
                <a:gd name="T7" fmla="*/ 0 h 720"/>
                <a:gd name="T8" fmla="*/ 0 w 699"/>
                <a:gd name="T9" fmla="*/ 320 h 720"/>
                <a:gd name="T10" fmla="*/ 401 w 699"/>
                <a:gd name="T11" fmla="*/ 720 h 720"/>
                <a:gd name="T12" fmla="*/ 699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699" y="0"/>
                  </a:moveTo>
                  <a:cubicBezTo>
                    <a:pt x="699" y="0"/>
                    <a:pt x="699" y="0"/>
                    <a:pt x="699" y="0"/>
                  </a:cubicBezTo>
                  <a:cubicBezTo>
                    <a:pt x="133" y="0"/>
                    <a:pt x="133" y="0"/>
                    <a:pt x="133" y="0"/>
                  </a:cubicBezTo>
                  <a:cubicBezTo>
                    <a:pt x="133" y="0"/>
                    <a:pt x="133" y="0"/>
                    <a:pt x="133" y="0"/>
                  </a:cubicBezTo>
                  <a:cubicBezTo>
                    <a:pt x="133" y="125"/>
                    <a:pt x="82" y="238"/>
                    <a:pt x="0" y="320"/>
                  </a:cubicBezTo>
                  <a:cubicBezTo>
                    <a:pt x="401" y="720"/>
                    <a:pt x="401" y="720"/>
                    <a:pt x="401" y="720"/>
                  </a:cubicBezTo>
                  <a:cubicBezTo>
                    <a:pt x="585" y="536"/>
                    <a:pt x="699" y="281"/>
                    <a:pt x="699" y="0"/>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5" name="Freeform 73">
              <a:extLst>
                <a:ext uri="{FF2B5EF4-FFF2-40B4-BE49-F238E27FC236}">
                  <a16:creationId xmlns:a16="http://schemas.microsoft.com/office/drawing/2014/main" id="{0B54D63E-43E7-397B-AB4E-613B08E5836F}"/>
                </a:ext>
              </a:extLst>
            </p:cNvPr>
            <p:cNvSpPr>
              <a:spLocks/>
            </p:cNvSpPr>
            <p:nvPr/>
          </p:nvSpPr>
          <p:spPr bwMode="auto">
            <a:xfrm>
              <a:off x="4355742" y="4264339"/>
              <a:ext cx="1536885" cy="1489988"/>
            </a:xfrm>
            <a:custGeom>
              <a:avLst/>
              <a:gdLst>
                <a:gd name="T0" fmla="*/ 720 w 720"/>
                <a:gd name="T1" fmla="*/ 132 h 698"/>
                <a:gd name="T2" fmla="*/ 401 w 720"/>
                <a:gd name="T3" fmla="*/ 0 h 698"/>
                <a:gd name="T4" fmla="*/ 0 w 720"/>
                <a:gd name="T5" fmla="*/ 400 h 698"/>
                <a:gd name="T6" fmla="*/ 720 w 720"/>
                <a:gd name="T7" fmla="*/ 698 h 698"/>
                <a:gd name="T8" fmla="*/ 720 w 720"/>
                <a:gd name="T9" fmla="*/ 698 h 698"/>
                <a:gd name="T10" fmla="*/ 720 w 720"/>
                <a:gd name="T11" fmla="*/ 132 h 698"/>
                <a:gd name="T12" fmla="*/ 720 w 720"/>
                <a:gd name="T13" fmla="*/ 132 h 698"/>
              </a:gdLst>
              <a:ahLst/>
              <a:cxnLst>
                <a:cxn ang="0">
                  <a:pos x="T0" y="T1"/>
                </a:cxn>
                <a:cxn ang="0">
                  <a:pos x="T2" y="T3"/>
                </a:cxn>
                <a:cxn ang="0">
                  <a:pos x="T4" y="T5"/>
                </a:cxn>
                <a:cxn ang="0">
                  <a:pos x="T6" y="T7"/>
                </a:cxn>
                <a:cxn ang="0">
                  <a:pos x="T8" y="T9"/>
                </a:cxn>
                <a:cxn ang="0">
                  <a:pos x="T10" y="T11"/>
                </a:cxn>
                <a:cxn ang="0">
                  <a:pos x="T12" y="T13"/>
                </a:cxn>
              </a:cxnLst>
              <a:rect l="0" t="0" r="r" b="b"/>
              <a:pathLst>
                <a:path w="720" h="698">
                  <a:moveTo>
                    <a:pt x="720" y="132"/>
                  </a:moveTo>
                  <a:cubicBezTo>
                    <a:pt x="595" y="132"/>
                    <a:pt x="482" y="82"/>
                    <a:pt x="401" y="0"/>
                  </a:cubicBezTo>
                  <a:cubicBezTo>
                    <a:pt x="0" y="400"/>
                    <a:pt x="0" y="400"/>
                    <a:pt x="0" y="400"/>
                  </a:cubicBezTo>
                  <a:cubicBezTo>
                    <a:pt x="184" y="584"/>
                    <a:pt x="439" y="698"/>
                    <a:pt x="720" y="698"/>
                  </a:cubicBezTo>
                  <a:cubicBezTo>
                    <a:pt x="720" y="698"/>
                    <a:pt x="720" y="698"/>
                    <a:pt x="720" y="698"/>
                  </a:cubicBezTo>
                  <a:cubicBezTo>
                    <a:pt x="720" y="132"/>
                    <a:pt x="720" y="132"/>
                    <a:pt x="720" y="132"/>
                  </a:cubicBezTo>
                  <a:cubicBezTo>
                    <a:pt x="720" y="132"/>
                    <a:pt x="720" y="132"/>
                    <a:pt x="720" y="132"/>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4" name="Freeform 74">
              <a:extLst>
                <a:ext uri="{FF2B5EF4-FFF2-40B4-BE49-F238E27FC236}">
                  <a16:creationId xmlns:a16="http://schemas.microsoft.com/office/drawing/2014/main" id="{578FE825-A716-2A2B-A632-88D98768840C}"/>
                </a:ext>
              </a:extLst>
            </p:cNvPr>
            <p:cNvSpPr>
              <a:spLocks/>
            </p:cNvSpPr>
            <p:nvPr/>
          </p:nvSpPr>
          <p:spPr bwMode="auto">
            <a:xfrm>
              <a:off x="4355742" y="1407635"/>
              <a:ext cx="1536885" cy="1492667"/>
            </a:xfrm>
            <a:custGeom>
              <a:avLst/>
              <a:gdLst>
                <a:gd name="T0" fmla="*/ 720 w 720"/>
                <a:gd name="T1" fmla="*/ 567 h 699"/>
                <a:gd name="T2" fmla="*/ 720 w 720"/>
                <a:gd name="T3" fmla="*/ 567 h 699"/>
                <a:gd name="T4" fmla="*/ 720 w 720"/>
                <a:gd name="T5" fmla="*/ 0 h 699"/>
                <a:gd name="T6" fmla="*/ 720 w 720"/>
                <a:gd name="T7" fmla="*/ 0 h 699"/>
                <a:gd name="T8" fmla="*/ 0 w 720"/>
                <a:gd name="T9" fmla="*/ 298 h 699"/>
                <a:gd name="T10" fmla="*/ 401 w 720"/>
                <a:gd name="T11" fmla="*/ 699 h 699"/>
                <a:gd name="T12" fmla="*/ 720 w 720"/>
                <a:gd name="T13" fmla="*/ 567 h 699"/>
              </a:gdLst>
              <a:ahLst/>
              <a:cxnLst>
                <a:cxn ang="0">
                  <a:pos x="T0" y="T1"/>
                </a:cxn>
                <a:cxn ang="0">
                  <a:pos x="T2" y="T3"/>
                </a:cxn>
                <a:cxn ang="0">
                  <a:pos x="T4" y="T5"/>
                </a:cxn>
                <a:cxn ang="0">
                  <a:pos x="T6" y="T7"/>
                </a:cxn>
                <a:cxn ang="0">
                  <a:pos x="T8" y="T9"/>
                </a:cxn>
                <a:cxn ang="0">
                  <a:pos x="T10" y="T11"/>
                </a:cxn>
                <a:cxn ang="0">
                  <a:pos x="T12" y="T13"/>
                </a:cxn>
              </a:cxnLst>
              <a:rect l="0" t="0" r="r" b="b"/>
              <a:pathLst>
                <a:path w="720" h="699">
                  <a:moveTo>
                    <a:pt x="720" y="567"/>
                  </a:moveTo>
                  <a:cubicBezTo>
                    <a:pt x="720" y="567"/>
                    <a:pt x="720" y="567"/>
                    <a:pt x="720" y="567"/>
                  </a:cubicBezTo>
                  <a:cubicBezTo>
                    <a:pt x="720" y="0"/>
                    <a:pt x="720" y="0"/>
                    <a:pt x="720" y="0"/>
                  </a:cubicBezTo>
                  <a:cubicBezTo>
                    <a:pt x="720" y="0"/>
                    <a:pt x="720" y="0"/>
                    <a:pt x="720" y="0"/>
                  </a:cubicBezTo>
                  <a:cubicBezTo>
                    <a:pt x="439" y="0"/>
                    <a:pt x="184" y="114"/>
                    <a:pt x="0" y="298"/>
                  </a:cubicBezTo>
                  <a:cubicBezTo>
                    <a:pt x="401" y="699"/>
                    <a:pt x="401" y="699"/>
                    <a:pt x="401" y="699"/>
                  </a:cubicBezTo>
                  <a:cubicBezTo>
                    <a:pt x="482" y="617"/>
                    <a:pt x="595" y="567"/>
                    <a:pt x="720" y="567"/>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5" name="Freeform 76">
              <a:extLst>
                <a:ext uri="{FF2B5EF4-FFF2-40B4-BE49-F238E27FC236}">
                  <a16:creationId xmlns:a16="http://schemas.microsoft.com/office/drawing/2014/main" id="{C00BCAFB-37DE-DA49-45AD-1881619662AA}"/>
                </a:ext>
              </a:extLst>
            </p:cNvPr>
            <p:cNvSpPr>
              <a:spLocks/>
            </p:cNvSpPr>
            <p:nvPr/>
          </p:nvSpPr>
          <p:spPr bwMode="auto">
            <a:xfrm>
              <a:off x="3719281" y="2044096"/>
              <a:ext cx="1492667" cy="1536886"/>
            </a:xfrm>
            <a:custGeom>
              <a:avLst/>
              <a:gdLst>
                <a:gd name="T0" fmla="*/ 699 w 699"/>
                <a:gd name="T1" fmla="*/ 401 h 720"/>
                <a:gd name="T2" fmla="*/ 298 w 699"/>
                <a:gd name="T3" fmla="*/ 0 h 720"/>
                <a:gd name="T4" fmla="*/ 0 w 699"/>
                <a:gd name="T5" fmla="*/ 720 h 720"/>
                <a:gd name="T6" fmla="*/ 566 w 699"/>
                <a:gd name="T7" fmla="*/ 720 h 720"/>
                <a:gd name="T8" fmla="*/ 699 w 699"/>
                <a:gd name="T9" fmla="*/ 401 h 720"/>
              </a:gdLst>
              <a:ahLst/>
              <a:cxnLst>
                <a:cxn ang="0">
                  <a:pos x="T0" y="T1"/>
                </a:cxn>
                <a:cxn ang="0">
                  <a:pos x="T2" y="T3"/>
                </a:cxn>
                <a:cxn ang="0">
                  <a:pos x="T4" y="T5"/>
                </a:cxn>
                <a:cxn ang="0">
                  <a:pos x="T6" y="T7"/>
                </a:cxn>
                <a:cxn ang="0">
                  <a:pos x="T8" y="T9"/>
                </a:cxn>
              </a:cxnLst>
              <a:rect l="0" t="0" r="r" b="b"/>
              <a:pathLst>
                <a:path w="699" h="720">
                  <a:moveTo>
                    <a:pt x="699" y="401"/>
                  </a:moveTo>
                  <a:cubicBezTo>
                    <a:pt x="298" y="0"/>
                    <a:pt x="298" y="0"/>
                    <a:pt x="298" y="0"/>
                  </a:cubicBezTo>
                  <a:cubicBezTo>
                    <a:pt x="114" y="185"/>
                    <a:pt x="0" y="439"/>
                    <a:pt x="0" y="720"/>
                  </a:cubicBezTo>
                  <a:cubicBezTo>
                    <a:pt x="566" y="720"/>
                    <a:pt x="566" y="720"/>
                    <a:pt x="566" y="720"/>
                  </a:cubicBezTo>
                  <a:cubicBezTo>
                    <a:pt x="566" y="596"/>
                    <a:pt x="617" y="483"/>
                    <a:pt x="699" y="401"/>
                  </a:cubicBezTo>
                </a:path>
              </a:pathLst>
            </a:custGeom>
            <a:grp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grpSp>
      <p:sp>
        <p:nvSpPr>
          <p:cNvPr id="26" name="Oval 25">
            <a:extLst>
              <a:ext uri="{FF2B5EF4-FFF2-40B4-BE49-F238E27FC236}">
                <a16:creationId xmlns:a16="http://schemas.microsoft.com/office/drawing/2014/main" id="{1984F1D0-C397-0527-B7A1-0AB56A2583AD}"/>
              </a:ext>
            </a:extLst>
          </p:cNvPr>
          <p:cNvSpPr/>
          <p:nvPr/>
        </p:nvSpPr>
        <p:spPr>
          <a:xfrm>
            <a:off x="4209932" y="1849081"/>
            <a:ext cx="4114800" cy="4114800"/>
          </a:xfrm>
          <a:prstGeom prst="ellipse">
            <a:avLst/>
          </a:prstGeom>
          <a:blipFill>
            <a:blip r:embed="rId11"/>
            <a:stretch>
              <a:fillRect/>
            </a:stretch>
          </a:blipFill>
          <a:ln w="508000">
            <a:solidFill>
              <a:srgbClr val="0071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FBF42BC-8913-10C5-D293-8791222DE86D}"/>
              </a:ext>
            </a:extLst>
          </p:cNvPr>
          <p:cNvSpPr/>
          <p:nvPr/>
        </p:nvSpPr>
        <p:spPr>
          <a:xfrm>
            <a:off x="-8113" y="5391909"/>
            <a:ext cx="283778" cy="1466091"/>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2B0051-FCD6-1C77-35FF-819A1E68AABC}"/>
              </a:ext>
            </a:extLst>
          </p:cNvPr>
          <p:cNvSpPr/>
          <p:nvPr/>
        </p:nvSpPr>
        <p:spPr>
          <a:xfrm>
            <a:off x="-9334" y="-16042"/>
            <a:ext cx="292083" cy="542660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0318BC-BA80-49D1-605B-89A2225536D2}"/>
              </a:ext>
            </a:extLst>
          </p:cNvPr>
          <p:cNvSpPr/>
          <p:nvPr/>
        </p:nvSpPr>
        <p:spPr>
          <a:xfrm>
            <a:off x="-8625" y="4813543"/>
            <a:ext cx="292596"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0ABE35-348F-0894-4232-CCF3219CFCA9}"/>
              </a:ext>
            </a:extLst>
          </p:cNvPr>
          <p:cNvSpPr txBox="1"/>
          <p:nvPr/>
        </p:nvSpPr>
        <p:spPr>
          <a:xfrm>
            <a:off x="479258" y="114093"/>
            <a:ext cx="8423202" cy="561051"/>
          </a:xfrm>
          <a:prstGeom prst="rect">
            <a:avLst/>
          </a:prstGeom>
          <a:noFill/>
        </p:spPr>
        <p:txBody>
          <a:bodyPr wrap="square" rtlCol="0">
            <a:spAutoFit/>
          </a:bodyPr>
          <a:lstStyle/>
          <a:p>
            <a:r>
              <a:rPr lang="en-US" sz="3046" b="1" dirty="0">
                <a:solidFill>
                  <a:srgbClr val="0070C0"/>
                </a:solidFill>
                <a:latin typeface="Segoe UI" panose="020B0502040204020203" pitchFamily="34" charset="0"/>
                <a:cs typeface="Segoe UI" panose="020B0502040204020203" pitchFamily="34" charset="0"/>
              </a:rPr>
              <a:t>Our Offerings</a:t>
            </a:r>
          </a:p>
        </p:txBody>
      </p:sp>
    </p:spTree>
    <p:extLst>
      <p:ext uri="{BB962C8B-B14F-4D97-AF65-F5344CB8AC3E}">
        <p14:creationId xmlns:p14="http://schemas.microsoft.com/office/powerpoint/2010/main" val="76832041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Isosceles Triangle 29">
            <a:extLst>
              <a:ext uri="{FF2B5EF4-FFF2-40B4-BE49-F238E27FC236}">
                <a16:creationId xmlns:a16="http://schemas.microsoft.com/office/drawing/2014/main" id="{E59EFA0E-E964-801D-E658-BEBA1A74EBC8}"/>
              </a:ext>
            </a:extLst>
          </p:cNvPr>
          <p:cNvSpPr/>
          <p:nvPr/>
        </p:nvSpPr>
        <p:spPr>
          <a:xfrm rot="5400000">
            <a:off x="2580436" y="3778152"/>
            <a:ext cx="228600" cy="20800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0318BC-BA80-49D1-605B-89A2225536D2}"/>
              </a:ext>
            </a:extLst>
          </p:cNvPr>
          <p:cNvSpPr/>
          <p:nvPr/>
        </p:nvSpPr>
        <p:spPr>
          <a:xfrm>
            <a:off x="-8625" y="4813543"/>
            <a:ext cx="292596"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9F59A65-2123-BC44-4152-A57700133433}"/>
              </a:ext>
            </a:extLst>
          </p:cNvPr>
          <p:cNvSpPr/>
          <p:nvPr/>
        </p:nvSpPr>
        <p:spPr>
          <a:xfrm>
            <a:off x="5970142" y="3690546"/>
            <a:ext cx="365760" cy="365760"/>
          </a:xfrm>
          <a:prstGeom prst="ellipse">
            <a:avLst/>
          </a:prstGeom>
          <a:solidFill>
            <a:srgbClr val="0071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6477EAF-A683-3203-DBE9-D7EE96E83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5" name="Rectangle 4">
            <a:extLst>
              <a:ext uri="{FF2B5EF4-FFF2-40B4-BE49-F238E27FC236}">
                <a16:creationId xmlns:a16="http://schemas.microsoft.com/office/drawing/2014/main" id="{392B0051-FCD6-1C77-35FF-819A1E68AABC}"/>
              </a:ext>
            </a:extLst>
          </p:cNvPr>
          <p:cNvSpPr/>
          <p:nvPr/>
        </p:nvSpPr>
        <p:spPr>
          <a:xfrm>
            <a:off x="-9334" y="-16042"/>
            <a:ext cx="292597" cy="482958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0ABE35-348F-0894-4232-CCF3219CFCA9}"/>
              </a:ext>
            </a:extLst>
          </p:cNvPr>
          <p:cNvSpPr txBox="1"/>
          <p:nvPr/>
        </p:nvSpPr>
        <p:spPr>
          <a:xfrm>
            <a:off x="479258" y="114093"/>
            <a:ext cx="8423202" cy="561051"/>
          </a:xfrm>
          <a:prstGeom prst="rect">
            <a:avLst/>
          </a:prstGeom>
          <a:noFill/>
        </p:spPr>
        <p:txBody>
          <a:bodyPr wrap="square" rtlCol="0">
            <a:spAutoFit/>
          </a:bodyPr>
          <a:lstStyle/>
          <a:p>
            <a:r>
              <a:rPr lang="en-US" sz="3046" b="1" dirty="0">
                <a:solidFill>
                  <a:srgbClr val="0070C0"/>
                </a:solidFill>
                <a:latin typeface="Segoe UI" panose="020B0502040204020203" pitchFamily="34" charset="0"/>
                <a:cs typeface="Segoe UI" panose="020B0502040204020203" pitchFamily="34" charset="0"/>
              </a:rPr>
              <a:t>Products &amp; Managed Services</a:t>
            </a:r>
          </a:p>
        </p:txBody>
      </p:sp>
      <p:grpSp>
        <p:nvGrpSpPr>
          <p:cNvPr id="8" name="Group 7">
            <a:extLst>
              <a:ext uri="{FF2B5EF4-FFF2-40B4-BE49-F238E27FC236}">
                <a16:creationId xmlns:a16="http://schemas.microsoft.com/office/drawing/2014/main" id="{83B22F56-76CF-8C21-4A56-D77A6178CDD9}"/>
              </a:ext>
            </a:extLst>
          </p:cNvPr>
          <p:cNvGrpSpPr/>
          <p:nvPr/>
        </p:nvGrpSpPr>
        <p:grpSpPr>
          <a:xfrm rot="9515847">
            <a:off x="4404359" y="2105993"/>
            <a:ext cx="3383280" cy="3383280"/>
            <a:chOff x="3719281" y="1407635"/>
            <a:chExt cx="4346690" cy="4346692"/>
          </a:xfrm>
          <a:solidFill>
            <a:schemeClr val="accent5">
              <a:lumMod val="20000"/>
              <a:lumOff val="80000"/>
            </a:schemeClr>
          </a:solidFill>
        </p:grpSpPr>
        <p:sp>
          <p:nvSpPr>
            <p:cNvPr id="9" name="Freeform 75">
              <a:extLst>
                <a:ext uri="{FF2B5EF4-FFF2-40B4-BE49-F238E27FC236}">
                  <a16:creationId xmlns:a16="http://schemas.microsoft.com/office/drawing/2014/main" id="{03AA15C4-D9F7-09AD-D15C-D4562A3C405B}"/>
                </a:ext>
              </a:extLst>
            </p:cNvPr>
            <p:cNvSpPr>
              <a:spLocks/>
            </p:cNvSpPr>
            <p:nvPr/>
          </p:nvSpPr>
          <p:spPr bwMode="auto">
            <a:xfrm>
              <a:off x="3719281" y="3580982"/>
              <a:ext cx="1492667" cy="1536886"/>
            </a:xfrm>
            <a:custGeom>
              <a:avLst/>
              <a:gdLst>
                <a:gd name="T0" fmla="*/ 566 w 699"/>
                <a:gd name="T1" fmla="*/ 0 h 720"/>
                <a:gd name="T2" fmla="*/ 566 w 699"/>
                <a:gd name="T3" fmla="*/ 0 h 720"/>
                <a:gd name="T4" fmla="*/ 0 w 699"/>
                <a:gd name="T5" fmla="*/ 0 h 720"/>
                <a:gd name="T6" fmla="*/ 0 w 699"/>
                <a:gd name="T7" fmla="*/ 0 h 720"/>
                <a:gd name="T8" fmla="*/ 298 w 699"/>
                <a:gd name="T9" fmla="*/ 720 h 720"/>
                <a:gd name="T10" fmla="*/ 699 w 699"/>
                <a:gd name="T11" fmla="*/ 320 h 720"/>
                <a:gd name="T12" fmla="*/ 566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566" y="0"/>
                  </a:moveTo>
                  <a:cubicBezTo>
                    <a:pt x="566" y="0"/>
                    <a:pt x="566" y="0"/>
                    <a:pt x="566" y="0"/>
                  </a:cubicBezTo>
                  <a:cubicBezTo>
                    <a:pt x="0" y="0"/>
                    <a:pt x="0" y="0"/>
                    <a:pt x="0" y="0"/>
                  </a:cubicBezTo>
                  <a:cubicBezTo>
                    <a:pt x="0" y="0"/>
                    <a:pt x="0" y="0"/>
                    <a:pt x="0" y="0"/>
                  </a:cubicBezTo>
                  <a:cubicBezTo>
                    <a:pt x="0" y="281"/>
                    <a:pt x="114" y="536"/>
                    <a:pt x="298" y="720"/>
                  </a:cubicBezTo>
                  <a:cubicBezTo>
                    <a:pt x="699" y="320"/>
                    <a:pt x="699" y="320"/>
                    <a:pt x="699" y="320"/>
                  </a:cubicBezTo>
                  <a:cubicBezTo>
                    <a:pt x="617" y="238"/>
                    <a:pt x="566" y="125"/>
                    <a:pt x="566" y="0"/>
                  </a:cubicBezTo>
                </a:path>
              </a:pathLst>
            </a:custGeom>
            <a:grp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0" name="Freeform 69">
              <a:extLst>
                <a:ext uri="{FF2B5EF4-FFF2-40B4-BE49-F238E27FC236}">
                  <a16:creationId xmlns:a16="http://schemas.microsoft.com/office/drawing/2014/main" id="{9FB5C00A-41F9-F6D7-A434-4C79B01BE6F2}"/>
                </a:ext>
              </a:extLst>
            </p:cNvPr>
            <p:cNvSpPr>
              <a:spLocks/>
            </p:cNvSpPr>
            <p:nvPr/>
          </p:nvSpPr>
          <p:spPr bwMode="auto">
            <a:xfrm>
              <a:off x="6573304" y="2044096"/>
              <a:ext cx="1492667" cy="1536886"/>
            </a:xfrm>
            <a:custGeom>
              <a:avLst/>
              <a:gdLst>
                <a:gd name="T0" fmla="*/ 133 w 699"/>
                <a:gd name="T1" fmla="*/ 720 h 720"/>
                <a:gd name="T2" fmla="*/ 699 w 699"/>
                <a:gd name="T3" fmla="*/ 720 h 720"/>
                <a:gd name="T4" fmla="*/ 401 w 699"/>
                <a:gd name="T5" fmla="*/ 0 h 720"/>
                <a:gd name="T6" fmla="*/ 0 w 699"/>
                <a:gd name="T7" fmla="*/ 401 h 720"/>
                <a:gd name="T8" fmla="*/ 133 w 699"/>
                <a:gd name="T9" fmla="*/ 720 h 720"/>
              </a:gdLst>
              <a:ahLst/>
              <a:cxnLst>
                <a:cxn ang="0">
                  <a:pos x="T0" y="T1"/>
                </a:cxn>
                <a:cxn ang="0">
                  <a:pos x="T2" y="T3"/>
                </a:cxn>
                <a:cxn ang="0">
                  <a:pos x="T4" y="T5"/>
                </a:cxn>
                <a:cxn ang="0">
                  <a:pos x="T6" y="T7"/>
                </a:cxn>
                <a:cxn ang="0">
                  <a:pos x="T8" y="T9"/>
                </a:cxn>
              </a:cxnLst>
              <a:rect l="0" t="0" r="r" b="b"/>
              <a:pathLst>
                <a:path w="699" h="720">
                  <a:moveTo>
                    <a:pt x="133" y="720"/>
                  </a:moveTo>
                  <a:cubicBezTo>
                    <a:pt x="699" y="720"/>
                    <a:pt x="699" y="720"/>
                    <a:pt x="699" y="720"/>
                  </a:cubicBezTo>
                  <a:cubicBezTo>
                    <a:pt x="699" y="439"/>
                    <a:pt x="585" y="185"/>
                    <a:pt x="401" y="0"/>
                  </a:cubicBezTo>
                  <a:cubicBezTo>
                    <a:pt x="0" y="401"/>
                    <a:pt x="0" y="401"/>
                    <a:pt x="0" y="401"/>
                  </a:cubicBezTo>
                  <a:cubicBezTo>
                    <a:pt x="82" y="483"/>
                    <a:pt x="133" y="596"/>
                    <a:pt x="133" y="720"/>
                  </a:cubicBezTo>
                </a:path>
              </a:pathLst>
            </a:custGeom>
            <a:grp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1" name="Freeform 70">
              <a:extLst>
                <a:ext uri="{FF2B5EF4-FFF2-40B4-BE49-F238E27FC236}">
                  <a16:creationId xmlns:a16="http://schemas.microsoft.com/office/drawing/2014/main" id="{1D3C08AA-E560-F4E7-0477-0A35B66995F8}"/>
                </a:ext>
              </a:extLst>
            </p:cNvPr>
            <p:cNvSpPr>
              <a:spLocks/>
            </p:cNvSpPr>
            <p:nvPr/>
          </p:nvSpPr>
          <p:spPr bwMode="auto">
            <a:xfrm>
              <a:off x="5892626" y="4264339"/>
              <a:ext cx="1536885" cy="1489988"/>
            </a:xfrm>
            <a:custGeom>
              <a:avLst/>
              <a:gdLst>
                <a:gd name="T0" fmla="*/ 0 w 720"/>
                <a:gd name="T1" fmla="*/ 132 h 698"/>
                <a:gd name="T2" fmla="*/ 0 w 720"/>
                <a:gd name="T3" fmla="*/ 698 h 698"/>
                <a:gd name="T4" fmla="*/ 720 w 720"/>
                <a:gd name="T5" fmla="*/ 400 h 698"/>
                <a:gd name="T6" fmla="*/ 319 w 720"/>
                <a:gd name="T7" fmla="*/ 0 h 698"/>
                <a:gd name="T8" fmla="*/ 0 w 720"/>
                <a:gd name="T9" fmla="*/ 132 h 698"/>
              </a:gdLst>
              <a:ahLst/>
              <a:cxnLst>
                <a:cxn ang="0">
                  <a:pos x="T0" y="T1"/>
                </a:cxn>
                <a:cxn ang="0">
                  <a:pos x="T2" y="T3"/>
                </a:cxn>
                <a:cxn ang="0">
                  <a:pos x="T4" y="T5"/>
                </a:cxn>
                <a:cxn ang="0">
                  <a:pos x="T6" y="T7"/>
                </a:cxn>
                <a:cxn ang="0">
                  <a:pos x="T8" y="T9"/>
                </a:cxn>
              </a:cxnLst>
              <a:rect l="0" t="0" r="r" b="b"/>
              <a:pathLst>
                <a:path w="720" h="698">
                  <a:moveTo>
                    <a:pt x="0" y="132"/>
                  </a:moveTo>
                  <a:cubicBezTo>
                    <a:pt x="0" y="698"/>
                    <a:pt x="0" y="698"/>
                    <a:pt x="0" y="698"/>
                  </a:cubicBezTo>
                  <a:cubicBezTo>
                    <a:pt x="281" y="698"/>
                    <a:pt x="536" y="584"/>
                    <a:pt x="720" y="400"/>
                  </a:cubicBezTo>
                  <a:cubicBezTo>
                    <a:pt x="319" y="0"/>
                    <a:pt x="319" y="0"/>
                    <a:pt x="319" y="0"/>
                  </a:cubicBezTo>
                  <a:cubicBezTo>
                    <a:pt x="238" y="82"/>
                    <a:pt x="125" y="132"/>
                    <a:pt x="0" y="132"/>
                  </a:cubicBezTo>
                </a:path>
              </a:pathLst>
            </a:custGeom>
            <a:grp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2" name="Freeform 71">
              <a:extLst>
                <a:ext uri="{FF2B5EF4-FFF2-40B4-BE49-F238E27FC236}">
                  <a16:creationId xmlns:a16="http://schemas.microsoft.com/office/drawing/2014/main" id="{DF9FF1F6-2C40-AAE1-71F7-B33DDA272A00}"/>
                </a:ext>
              </a:extLst>
            </p:cNvPr>
            <p:cNvSpPr>
              <a:spLocks/>
            </p:cNvSpPr>
            <p:nvPr/>
          </p:nvSpPr>
          <p:spPr bwMode="auto">
            <a:xfrm>
              <a:off x="5892626" y="1407635"/>
              <a:ext cx="1536885" cy="1492667"/>
            </a:xfrm>
            <a:custGeom>
              <a:avLst/>
              <a:gdLst>
                <a:gd name="T0" fmla="*/ 319 w 720"/>
                <a:gd name="T1" fmla="*/ 699 h 699"/>
                <a:gd name="T2" fmla="*/ 720 w 720"/>
                <a:gd name="T3" fmla="*/ 298 h 699"/>
                <a:gd name="T4" fmla="*/ 0 w 720"/>
                <a:gd name="T5" fmla="*/ 0 h 699"/>
                <a:gd name="T6" fmla="*/ 0 w 720"/>
                <a:gd name="T7" fmla="*/ 567 h 699"/>
                <a:gd name="T8" fmla="*/ 319 w 720"/>
                <a:gd name="T9" fmla="*/ 699 h 699"/>
              </a:gdLst>
              <a:ahLst/>
              <a:cxnLst>
                <a:cxn ang="0">
                  <a:pos x="T0" y="T1"/>
                </a:cxn>
                <a:cxn ang="0">
                  <a:pos x="T2" y="T3"/>
                </a:cxn>
                <a:cxn ang="0">
                  <a:pos x="T4" y="T5"/>
                </a:cxn>
                <a:cxn ang="0">
                  <a:pos x="T6" y="T7"/>
                </a:cxn>
                <a:cxn ang="0">
                  <a:pos x="T8" y="T9"/>
                </a:cxn>
              </a:cxnLst>
              <a:rect l="0" t="0" r="r" b="b"/>
              <a:pathLst>
                <a:path w="720" h="699">
                  <a:moveTo>
                    <a:pt x="319" y="699"/>
                  </a:moveTo>
                  <a:cubicBezTo>
                    <a:pt x="720" y="298"/>
                    <a:pt x="720" y="298"/>
                    <a:pt x="720" y="298"/>
                  </a:cubicBezTo>
                  <a:cubicBezTo>
                    <a:pt x="536" y="114"/>
                    <a:pt x="281" y="0"/>
                    <a:pt x="0" y="0"/>
                  </a:cubicBezTo>
                  <a:cubicBezTo>
                    <a:pt x="0" y="567"/>
                    <a:pt x="0" y="567"/>
                    <a:pt x="0" y="567"/>
                  </a:cubicBezTo>
                  <a:cubicBezTo>
                    <a:pt x="125" y="567"/>
                    <a:pt x="238" y="617"/>
                    <a:pt x="319" y="699"/>
                  </a:cubicBezTo>
                </a:path>
              </a:pathLst>
            </a:custGeom>
            <a:grp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3" name="Freeform 72">
              <a:extLst>
                <a:ext uri="{FF2B5EF4-FFF2-40B4-BE49-F238E27FC236}">
                  <a16:creationId xmlns:a16="http://schemas.microsoft.com/office/drawing/2014/main" id="{65E2083A-15BE-2FAF-B6E8-6CB3EEA996D1}"/>
                </a:ext>
              </a:extLst>
            </p:cNvPr>
            <p:cNvSpPr>
              <a:spLocks/>
            </p:cNvSpPr>
            <p:nvPr/>
          </p:nvSpPr>
          <p:spPr bwMode="auto">
            <a:xfrm>
              <a:off x="6573304" y="3580982"/>
              <a:ext cx="1492667" cy="1536886"/>
            </a:xfrm>
            <a:custGeom>
              <a:avLst/>
              <a:gdLst>
                <a:gd name="T0" fmla="*/ 699 w 699"/>
                <a:gd name="T1" fmla="*/ 0 h 720"/>
                <a:gd name="T2" fmla="*/ 699 w 699"/>
                <a:gd name="T3" fmla="*/ 0 h 720"/>
                <a:gd name="T4" fmla="*/ 133 w 699"/>
                <a:gd name="T5" fmla="*/ 0 h 720"/>
                <a:gd name="T6" fmla="*/ 133 w 699"/>
                <a:gd name="T7" fmla="*/ 0 h 720"/>
                <a:gd name="T8" fmla="*/ 0 w 699"/>
                <a:gd name="T9" fmla="*/ 320 h 720"/>
                <a:gd name="T10" fmla="*/ 401 w 699"/>
                <a:gd name="T11" fmla="*/ 720 h 720"/>
                <a:gd name="T12" fmla="*/ 699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699" y="0"/>
                  </a:moveTo>
                  <a:cubicBezTo>
                    <a:pt x="699" y="0"/>
                    <a:pt x="699" y="0"/>
                    <a:pt x="699" y="0"/>
                  </a:cubicBezTo>
                  <a:cubicBezTo>
                    <a:pt x="133" y="0"/>
                    <a:pt x="133" y="0"/>
                    <a:pt x="133" y="0"/>
                  </a:cubicBezTo>
                  <a:cubicBezTo>
                    <a:pt x="133" y="0"/>
                    <a:pt x="133" y="0"/>
                    <a:pt x="133" y="0"/>
                  </a:cubicBezTo>
                  <a:cubicBezTo>
                    <a:pt x="133" y="125"/>
                    <a:pt x="82" y="238"/>
                    <a:pt x="0" y="320"/>
                  </a:cubicBezTo>
                  <a:cubicBezTo>
                    <a:pt x="401" y="720"/>
                    <a:pt x="401" y="720"/>
                    <a:pt x="401" y="720"/>
                  </a:cubicBezTo>
                  <a:cubicBezTo>
                    <a:pt x="585" y="536"/>
                    <a:pt x="699" y="281"/>
                    <a:pt x="699" y="0"/>
                  </a:cubicBezTo>
                </a:path>
              </a:pathLst>
            </a:custGeom>
            <a:grp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5" name="Freeform 73">
              <a:extLst>
                <a:ext uri="{FF2B5EF4-FFF2-40B4-BE49-F238E27FC236}">
                  <a16:creationId xmlns:a16="http://schemas.microsoft.com/office/drawing/2014/main" id="{0B54D63E-43E7-397B-AB4E-613B08E5836F}"/>
                </a:ext>
              </a:extLst>
            </p:cNvPr>
            <p:cNvSpPr>
              <a:spLocks/>
            </p:cNvSpPr>
            <p:nvPr/>
          </p:nvSpPr>
          <p:spPr bwMode="auto">
            <a:xfrm>
              <a:off x="4355742" y="4264339"/>
              <a:ext cx="1536885" cy="1489988"/>
            </a:xfrm>
            <a:custGeom>
              <a:avLst/>
              <a:gdLst>
                <a:gd name="T0" fmla="*/ 720 w 720"/>
                <a:gd name="T1" fmla="*/ 132 h 698"/>
                <a:gd name="T2" fmla="*/ 401 w 720"/>
                <a:gd name="T3" fmla="*/ 0 h 698"/>
                <a:gd name="T4" fmla="*/ 0 w 720"/>
                <a:gd name="T5" fmla="*/ 400 h 698"/>
                <a:gd name="T6" fmla="*/ 720 w 720"/>
                <a:gd name="T7" fmla="*/ 698 h 698"/>
                <a:gd name="T8" fmla="*/ 720 w 720"/>
                <a:gd name="T9" fmla="*/ 698 h 698"/>
                <a:gd name="T10" fmla="*/ 720 w 720"/>
                <a:gd name="T11" fmla="*/ 132 h 698"/>
                <a:gd name="T12" fmla="*/ 720 w 720"/>
                <a:gd name="T13" fmla="*/ 132 h 698"/>
              </a:gdLst>
              <a:ahLst/>
              <a:cxnLst>
                <a:cxn ang="0">
                  <a:pos x="T0" y="T1"/>
                </a:cxn>
                <a:cxn ang="0">
                  <a:pos x="T2" y="T3"/>
                </a:cxn>
                <a:cxn ang="0">
                  <a:pos x="T4" y="T5"/>
                </a:cxn>
                <a:cxn ang="0">
                  <a:pos x="T6" y="T7"/>
                </a:cxn>
                <a:cxn ang="0">
                  <a:pos x="T8" y="T9"/>
                </a:cxn>
                <a:cxn ang="0">
                  <a:pos x="T10" y="T11"/>
                </a:cxn>
                <a:cxn ang="0">
                  <a:pos x="T12" y="T13"/>
                </a:cxn>
              </a:cxnLst>
              <a:rect l="0" t="0" r="r" b="b"/>
              <a:pathLst>
                <a:path w="720" h="698">
                  <a:moveTo>
                    <a:pt x="720" y="132"/>
                  </a:moveTo>
                  <a:cubicBezTo>
                    <a:pt x="595" y="132"/>
                    <a:pt x="482" y="82"/>
                    <a:pt x="401" y="0"/>
                  </a:cubicBezTo>
                  <a:cubicBezTo>
                    <a:pt x="0" y="400"/>
                    <a:pt x="0" y="400"/>
                    <a:pt x="0" y="400"/>
                  </a:cubicBezTo>
                  <a:cubicBezTo>
                    <a:pt x="184" y="584"/>
                    <a:pt x="439" y="698"/>
                    <a:pt x="720" y="698"/>
                  </a:cubicBezTo>
                  <a:cubicBezTo>
                    <a:pt x="720" y="698"/>
                    <a:pt x="720" y="698"/>
                    <a:pt x="720" y="698"/>
                  </a:cubicBezTo>
                  <a:cubicBezTo>
                    <a:pt x="720" y="132"/>
                    <a:pt x="720" y="132"/>
                    <a:pt x="720" y="132"/>
                  </a:cubicBezTo>
                  <a:cubicBezTo>
                    <a:pt x="720" y="132"/>
                    <a:pt x="720" y="132"/>
                    <a:pt x="720" y="132"/>
                  </a:cubicBezTo>
                </a:path>
              </a:pathLst>
            </a:custGeom>
            <a:grp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4" name="Freeform 74">
              <a:extLst>
                <a:ext uri="{FF2B5EF4-FFF2-40B4-BE49-F238E27FC236}">
                  <a16:creationId xmlns:a16="http://schemas.microsoft.com/office/drawing/2014/main" id="{578FE825-A716-2A2B-A632-88D98768840C}"/>
                </a:ext>
              </a:extLst>
            </p:cNvPr>
            <p:cNvSpPr>
              <a:spLocks/>
            </p:cNvSpPr>
            <p:nvPr/>
          </p:nvSpPr>
          <p:spPr bwMode="auto">
            <a:xfrm>
              <a:off x="4355742" y="1407635"/>
              <a:ext cx="1536885" cy="1492667"/>
            </a:xfrm>
            <a:custGeom>
              <a:avLst/>
              <a:gdLst>
                <a:gd name="T0" fmla="*/ 720 w 720"/>
                <a:gd name="T1" fmla="*/ 567 h 699"/>
                <a:gd name="T2" fmla="*/ 720 w 720"/>
                <a:gd name="T3" fmla="*/ 567 h 699"/>
                <a:gd name="T4" fmla="*/ 720 w 720"/>
                <a:gd name="T5" fmla="*/ 0 h 699"/>
                <a:gd name="T6" fmla="*/ 720 w 720"/>
                <a:gd name="T7" fmla="*/ 0 h 699"/>
                <a:gd name="T8" fmla="*/ 0 w 720"/>
                <a:gd name="T9" fmla="*/ 298 h 699"/>
                <a:gd name="T10" fmla="*/ 401 w 720"/>
                <a:gd name="T11" fmla="*/ 699 h 699"/>
                <a:gd name="T12" fmla="*/ 720 w 720"/>
                <a:gd name="T13" fmla="*/ 567 h 699"/>
              </a:gdLst>
              <a:ahLst/>
              <a:cxnLst>
                <a:cxn ang="0">
                  <a:pos x="T0" y="T1"/>
                </a:cxn>
                <a:cxn ang="0">
                  <a:pos x="T2" y="T3"/>
                </a:cxn>
                <a:cxn ang="0">
                  <a:pos x="T4" y="T5"/>
                </a:cxn>
                <a:cxn ang="0">
                  <a:pos x="T6" y="T7"/>
                </a:cxn>
                <a:cxn ang="0">
                  <a:pos x="T8" y="T9"/>
                </a:cxn>
                <a:cxn ang="0">
                  <a:pos x="T10" y="T11"/>
                </a:cxn>
                <a:cxn ang="0">
                  <a:pos x="T12" y="T13"/>
                </a:cxn>
              </a:cxnLst>
              <a:rect l="0" t="0" r="r" b="b"/>
              <a:pathLst>
                <a:path w="720" h="699">
                  <a:moveTo>
                    <a:pt x="720" y="567"/>
                  </a:moveTo>
                  <a:cubicBezTo>
                    <a:pt x="720" y="567"/>
                    <a:pt x="720" y="567"/>
                    <a:pt x="720" y="567"/>
                  </a:cubicBezTo>
                  <a:cubicBezTo>
                    <a:pt x="720" y="0"/>
                    <a:pt x="720" y="0"/>
                    <a:pt x="720" y="0"/>
                  </a:cubicBezTo>
                  <a:cubicBezTo>
                    <a:pt x="720" y="0"/>
                    <a:pt x="720" y="0"/>
                    <a:pt x="720" y="0"/>
                  </a:cubicBezTo>
                  <a:cubicBezTo>
                    <a:pt x="439" y="0"/>
                    <a:pt x="184" y="114"/>
                    <a:pt x="0" y="298"/>
                  </a:cubicBezTo>
                  <a:cubicBezTo>
                    <a:pt x="401" y="699"/>
                    <a:pt x="401" y="699"/>
                    <a:pt x="401" y="699"/>
                  </a:cubicBezTo>
                  <a:cubicBezTo>
                    <a:pt x="482" y="617"/>
                    <a:pt x="595" y="567"/>
                    <a:pt x="720" y="567"/>
                  </a:cubicBezTo>
                </a:path>
              </a:pathLst>
            </a:custGeom>
            <a:grp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5" name="Freeform 76">
              <a:extLst>
                <a:ext uri="{FF2B5EF4-FFF2-40B4-BE49-F238E27FC236}">
                  <a16:creationId xmlns:a16="http://schemas.microsoft.com/office/drawing/2014/main" id="{C00BCAFB-37DE-DA49-45AD-1881619662AA}"/>
                </a:ext>
              </a:extLst>
            </p:cNvPr>
            <p:cNvSpPr>
              <a:spLocks/>
            </p:cNvSpPr>
            <p:nvPr/>
          </p:nvSpPr>
          <p:spPr bwMode="auto">
            <a:xfrm>
              <a:off x="3719281" y="2044096"/>
              <a:ext cx="1492667" cy="1536886"/>
            </a:xfrm>
            <a:custGeom>
              <a:avLst/>
              <a:gdLst>
                <a:gd name="T0" fmla="*/ 699 w 699"/>
                <a:gd name="T1" fmla="*/ 401 h 720"/>
                <a:gd name="T2" fmla="*/ 298 w 699"/>
                <a:gd name="T3" fmla="*/ 0 h 720"/>
                <a:gd name="T4" fmla="*/ 0 w 699"/>
                <a:gd name="T5" fmla="*/ 720 h 720"/>
                <a:gd name="T6" fmla="*/ 566 w 699"/>
                <a:gd name="T7" fmla="*/ 720 h 720"/>
                <a:gd name="T8" fmla="*/ 699 w 699"/>
                <a:gd name="T9" fmla="*/ 401 h 720"/>
              </a:gdLst>
              <a:ahLst/>
              <a:cxnLst>
                <a:cxn ang="0">
                  <a:pos x="T0" y="T1"/>
                </a:cxn>
                <a:cxn ang="0">
                  <a:pos x="T2" y="T3"/>
                </a:cxn>
                <a:cxn ang="0">
                  <a:pos x="T4" y="T5"/>
                </a:cxn>
                <a:cxn ang="0">
                  <a:pos x="T6" y="T7"/>
                </a:cxn>
                <a:cxn ang="0">
                  <a:pos x="T8" y="T9"/>
                </a:cxn>
              </a:cxnLst>
              <a:rect l="0" t="0" r="r" b="b"/>
              <a:pathLst>
                <a:path w="699" h="720">
                  <a:moveTo>
                    <a:pt x="699" y="401"/>
                  </a:moveTo>
                  <a:cubicBezTo>
                    <a:pt x="298" y="0"/>
                    <a:pt x="298" y="0"/>
                    <a:pt x="298" y="0"/>
                  </a:cubicBezTo>
                  <a:cubicBezTo>
                    <a:pt x="114" y="185"/>
                    <a:pt x="0" y="439"/>
                    <a:pt x="0" y="720"/>
                  </a:cubicBezTo>
                  <a:cubicBezTo>
                    <a:pt x="566" y="720"/>
                    <a:pt x="566" y="720"/>
                    <a:pt x="566" y="720"/>
                  </a:cubicBezTo>
                  <a:cubicBezTo>
                    <a:pt x="566" y="596"/>
                    <a:pt x="617" y="483"/>
                    <a:pt x="699" y="401"/>
                  </a:cubicBezTo>
                </a:path>
              </a:pathLst>
            </a:custGeom>
            <a:grp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grpSp>
      <p:sp>
        <p:nvSpPr>
          <p:cNvPr id="28" name="Oval 27">
            <a:extLst>
              <a:ext uri="{FF2B5EF4-FFF2-40B4-BE49-F238E27FC236}">
                <a16:creationId xmlns:a16="http://schemas.microsoft.com/office/drawing/2014/main" id="{2CB479D8-DF34-FD68-2B82-3E9CB80312F2}"/>
              </a:ext>
            </a:extLst>
          </p:cNvPr>
          <p:cNvSpPr/>
          <p:nvPr/>
        </p:nvSpPr>
        <p:spPr>
          <a:xfrm>
            <a:off x="5184447" y="2909106"/>
            <a:ext cx="1828800" cy="1828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FBF42BC-8913-10C5-D293-8791222DE86D}"/>
              </a:ext>
            </a:extLst>
          </p:cNvPr>
          <p:cNvSpPr/>
          <p:nvPr/>
        </p:nvSpPr>
        <p:spPr>
          <a:xfrm>
            <a:off x="-8113" y="5407951"/>
            <a:ext cx="291376" cy="1450049"/>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Logo, icon&#10;&#10;Description automatically generated">
            <a:extLst>
              <a:ext uri="{FF2B5EF4-FFF2-40B4-BE49-F238E27FC236}">
                <a16:creationId xmlns:a16="http://schemas.microsoft.com/office/drawing/2014/main" id="{3D1823F1-FBE3-C96C-3116-767C4FE2FDE5}"/>
              </a:ext>
            </a:extLst>
          </p:cNvPr>
          <p:cNvPicPr>
            <a:picLocks noChangeAspect="1"/>
          </p:cNvPicPr>
          <p:nvPr/>
        </p:nvPicPr>
        <p:blipFill>
          <a:blip r:embed="rId3"/>
          <a:stretch>
            <a:fillRect/>
          </a:stretch>
        </p:blipFill>
        <p:spPr>
          <a:xfrm>
            <a:off x="7636731" y="1816488"/>
            <a:ext cx="741293" cy="591457"/>
          </a:xfrm>
          <a:prstGeom prst="rect">
            <a:avLst/>
          </a:prstGeom>
        </p:spPr>
      </p:pic>
      <p:pic>
        <p:nvPicPr>
          <p:cNvPr id="35" name="Picture 34" descr="Logo&#10;&#10;Description automatically generated">
            <a:extLst>
              <a:ext uri="{FF2B5EF4-FFF2-40B4-BE49-F238E27FC236}">
                <a16:creationId xmlns:a16="http://schemas.microsoft.com/office/drawing/2014/main" id="{6FF81BAC-C0B6-14A9-DE4B-0BEB6011D5AD}"/>
              </a:ext>
            </a:extLst>
          </p:cNvPr>
          <p:cNvPicPr>
            <a:picLocks noChangeAspect="1"/>
          </p:cNvPicPr>
          <p:nvPr/>
        </p:nvPicPr>
        <p:blipFill>
          <a:blip r:embed="rId4"/>
          <a:stretch>
            <a:fillRect/>
          </a:stretch>
        </p:blipFill>
        <p:spPr>
          <a:xfrm>
            <a:off x="5791722" y="5809148"/>
            <a:ext cx="577519" cy="602868"/>
          </a:xfrm>
          <a:prstGeom prst="rect">
            <a:avLst/>
          </a:prstGeom>
        </p:spPr>
      </p:pic>
      <p:pic>
        <p:nvPicPr>
          <p:cNvPr id="36" name="Picture 35" descr="Icon&#10;&#10;Description automatically generated">
            <a:extLst>
              <a:ext uri="{FF2B5EF4-FFF2-40B4-BE49-F238E27FC236}">
                <a16:creationId xmlns:a16="http://schemas.microsoft.com/office/drawing/2014/main" id="{A9820831-6D1D-A672-4877-3982F32E85D2}"/>
              </a:ext>
            </a:extLst>
          </p:cNvPr>
          <p:cNvPicPr>
            <a:picLocks noChangeAspect="1"/>
          </p:cNvPicPr>
          <p:nvPr/>
        </p:nvPicPr>
        <p:blipFill>
          <a:blip r:embed="rId5"/>
          <a:stretch>
            <a:fillRect/>
          </a:stretch>
        </p:blipFill>
        <p:spPr>
          <a:xfrm>
            <a:off x="8188080" y="3523966"/>
            <a:ext cx="785079" cy="599079"/>
          </a:xfrm>
          <a:prstGeom prst="rect">
            <a:avLst/>
          </a:prstGeom>
        </p:spPr>
      </p:pic>
      <p:pic>
        <p:nvPicPr>
          <p:cNvPr id="37" name="Picture 36" descr="Icon&#10;&#10;Description automatically generated">
            <a:extLst>
              <a:ext uri="{FF2B5EF4-FFF2-40B4-BE49-F238E27FC236}">
                <a16:creationId xmlns:a16="http://schemas.microsoft.com/office/drawing/2014/main" id="{BE68F38E-9ED2-58A6-428E-4CCBC2F44E16}"/>
              </a:ext>
            </a:extLst>
          </p:cNvPr>
          <p:cNvPicPr>
            <a:picLocks noChangeAspect="1"/>
          </p:cNvPicPr>
          <p:nvPr/>
        </p:nvPicPr>
        <p:blipFill>
          <a:blip r:embed="rId6"/>
          <a:stretch>
            <a:fillRect/>
          </a:stretch>
        </p:blipFill>
        <p:spPr>
          <a:xfrm>
            <a:off x="7334411" y="5209272"/>
            <a:ext cx="853669" cy="599876"/>
          </a:xfrm>
          <a:prstGeom prst="rect">
            <a:avLst/>
          </a:prstGeom>
        </p:spPr>
      </p:pic>
      <p:pic>
        <p:nvPicPr>
          <p:cNvPr id="38" name="Picture 37">
            <a:extLst>
              <a:ext uri="{FF2B5EF4-FFF2-40B4-BE49-F238E27FC236}">
                <a16:creationId xmlns:a16="http://schemas.microsoft.com/office/drawing/2014/main" id="{1EB08FB5-1EE2-43D6-0BD6-13270883AF97}"/>
              </a:ext>
            </a:extLst>
          </p:cNvPr>
          <p:cNvPicPr>
            <a:picLocks noChangeAspect="1"/>
          </p:cNvPicPr>
          <p:nvPr/>
        </p:nvPicPr>
        <p:blipFill>
          <a:blip r:embed="rId7"/>
          <a:srcRect/>
          <a:stretch/>
        </p:blipFill>
        <p:spPr>
          <a:xfrm>
            <a:off x="5705959" y="1108997"/>
            <a:ext cx="970857" cy="657677"/>
          </a:xfrm>
          <a:prstGeom prst="rect">
            <a:avLst/>
          </a:prstGeom>
        </p:spPr>
      </p:pic>
      <p:pic>
        <p:nvPicPr>
          <p:cNvPr id="40" name="Picture 39">
            <a:extLst>
              <a:ext uri="{FF2B5EF4-FFF2-40B4-BE49-F238E27FC236}">
                <a16:creationId xmlns:a16="http://schemas.microsoft.com/office/drawing/2014/main" id="{99F45C40-C89B-68EF-3C12-7B93332FC63B}"/>
              </a:ext>
            </a:extLst>
          </p:cNvPr>
          <p:cNvPicPr>
            <a:picLocks noChangeAspect="1"/>
          </p:cNvPicPr>
          <p:nvPr/>
        </p:nvPicPr>
        <p:blipFill>
          <a:blip r:embed="rId8"/>
          <a:srcRect/>
          <a:stretch/>
        </p:blipFill>
        <p:spPr>
          <a:xfrm>
            <a:off x="3075805" y="3477685"/>
            <a:ext cx="902211" cy="603504"/>
          </a:xfrm>
          <a:prstGeom prst="rect">
            <a:avLst/>
          </a:prstGeom>
        </p:spPr>
      </p:pic>
      <p:sp>
        <p:nvSpPr>
          <p:cNvPr id="18" name="TextBox 17">
            <a:extLst>
              <a:ext uri="{FF2B5EF4-FFF2-40B4-BE49-F238E27FC236}">
                <a16:creationId xmlns:a16="http://schemas.microsoft.com/office/drawing/2014/main" id="{ECF26DAD-5055-5B8F-8B37-2E7B594A5ECD}"/>
              </a:ext>
            </a:extLst>
          </p:cNvPr>
          <p:cNvSpPr txBox="1"/>
          <p:nvPr/>
        </p:nvSpPr>
        <p:spPr>
          <a:xfrm>
            <a:off x="7757968" y="4107009"/>
            <a:ext cx="1566946" cy="261610"/>
          </a:xfrm>
          <a:prstGeom prst="rect">
            <a:avLst/>
          </a:prstGeom>
          <a:noFill/>
        </p:spPr>
        <p:txBody>
          <a:bodyPr wrap="square" rtlCol="0">
            <a:spAutoFit/>
          </a:bodyPr>
          <a:lstStyle/>
          <a:p>
            <a:pPr algn="ctr"/>
            <a:r>
              <a:rPr lang="en-US" sz="1100" dirty="0">
                <a:latin typeface="Gilroy-Bold" panose="00000800000000000000" pitchFamily="2" charset="0"/>
              </a:rPr>
              <a:t>Sales Point</a:t>
            </a:r>
          </a:p>
        </p:txBody>
      </p:sp>
      <p:sp>
        <p:nvSpPr>
          <p:cNvPr id="19" name="TextBox 18">
            <a:extLst>
              <a:ext uri="{FF2B5EF4-FFF2-40B4-BE49-F238E27FC236}">
                <a16:creationId xmlns:a16="http://schemas.microsoft.com/office/drawing/2014/main" id="{B16D0665-8282-B4CE-0C72-F352A16E1A85}"/>
              </a:ext>
            </a:extLst>
          </p:cNvPr>
          <p:cNvSpPr txBox="1"/>
          <p:nvPr/>
        </p:nvSpPr>
        <p:spPr>
          <a:xfrm>
            <a:off x="7244023" y="2363087"/>
            <a:ext cx="1566946" cy="261610"/>
          </a:xfrm>
          <a:prstGeom prst="rect">
            <a:avLst/>
          </a:prstGeom>
          <a:noFill/>
        </p:spPr>
        <p:txBody>
          <a:bodyPr wrap="square" rtlCol="0">
            <a:spAutoFit/>
          </a:bodyPr>
          <a:lstStyle/>
          <a:p>
            <a:pPr algn="ctr"/>
            <a:r>
              <a:rPr lang="en-US" sz="1100" dirty="0">
                <a:latin typeface="Gilroy-Bold" panose="00000800000000000000" pitchFamily="2" charset="0"/>
              </a:rPr>
              <a:t>Send Point</a:t>
            </a:r>
          </a:p>
        </p:txBody>
      </p:sp>
      <p:sp>
        <p:nvSpPr>
          <p:cNvPr id="20" name="TextBox 19">
            <a:extLst>
              <a:ext uri="{FF2B5EF4-FFF2-40B4-BE49-F238E27FC236}">
                <a16:creationId xmlns:a16="http://schemas.microsoft.com/office/drawing/2014/main" id="{F8D87845-4A4F-D434-B384-38DF29D8F3AE}"/>
              </a:ext>
            </a:extLst>
          </p:cNvPr>
          <p:cNvSpPr txBox="1"/>
          <p:nvPr/>
        </p:nvSpPr>
        <p:spPr>
          <a:xfrm>
            <a:off x="7020736" y="5796126"/>
            <a:ext cx="1566946" cy="261610"/>
          </a:xfrm>
          <a:prstGeom prst="rect">
            <a:avLst/>
          </a:prstGeom>
          <a:noFill/>
        </p:spPr>
        <p:txBody>
          <a:bodyPr wrap="square" rtlCol="0">
            <a:spAutoFit/>
          </a:bodyPr>
          <a:lstStyle/>
          <a:p>
            <a:pPr algn="ctr"/>
            <a:r>
              <a:rPr lang="en-US" sz="1100" dirty="0">
                <a:latin typeface="Gilroy-Bold" panose="00000800000000000000" pitchFamily="2" charset="0"/>
              </a:rPr>
              <a:t>Wallet Point</a:t>
            </a:r>
          </a:p>
        </p:txBody>
      </p:sp>
      <p:sp>
        <p:nvSpPr>
          <p:cNvPr id="21" name="TextBox 20">
            <a:extLst>
              <a:ext uri="{FF2B5EF4-FFF2-40B4-BE49-F238E27FC236}">
                <a16:creationId xmlns:a16="http://schemas.microsoft.com/office/drawing/2014/main" id="{67CD6344-0DA0-F582-8487-ACC71B8BFC5A}"/>
              </a:ext>
            </a:extLst>
          </p:cNvPr>
          <p:cNvSpPr txBox="1"/>
          <p:nvPr/>
        </p:nvSpPr>
        <p:spPr>
          <a:xfrm>
            <a:off x="5255784" y="6381627"/>
            <a:ext cx="1566946" cy="261610"/>
          </a:xfrm>
          <a:prstGeom prst="rect">
            <a:avLst/>
          </a:prstGeom>
          <a:noFill/>
        </p:spPr>
        <p:txBody>
          <a:bodyPr wrap="square" rtlCol="0">
            <a:spAutoFit/>
          </a:bodyPr>
          <a:lstStyle/>
          <a:p>
            <a:pPr algn="ctr"/>
            <a:r>
              <a:rPr lang="en-US" sz="1100">
                <a:latin typeface="Gilroy-Bold" panose="00000800000000000000" pitchFamily="2" charset="0"/>
              </a:rPr>
              <a:t>Netcell</a:t>
            </a:r>
          </a:p>
        </p:txBody>
      </p:sp>
      <p:sp>
        <p:nvSpPr>
          <p:cNvPr id="22" name="TextBox 21">
            <a:extLst>
              <a:ext uri="{FF2B5EF4-FFF2-40B4-BE49-F238E27FC236}">
                <a16:creationId xmlns:a16="http://schemas.microsoft.com/office/drawing/2014/main" id="{05DAC509-52F5-A1F4-2903-8D2DA4004A84}"/>
              </a:ext>
            </a:extLst>
          </p:cNvPr>
          <p:cNvSpPr txBox="1"/>
          <p:nvPr/>
        </p:nvSpPr>
        <p:spPr>
          <a:xfrm>
            <a:off x="3373298" y="2371597"/>
            <a:ext cx="1566946" cy="261610"/>
          </a:xfrm>
          <a:prstGeom prst="rect">
            <a:avLst/>
          </a:prstGeom>
          <a:noFill/>
        </p:spPr>
        <p:txBody>
          <a:bodyPr wrap="square" rtlCol="0">
            <a:spAutoFit/>
          </a:bodyPr>
          <a:lstStyle/>
          <a:p>
            <a:pPr algn="ctr"/>
            <a:r>
              <a:rPr lang="en-US" sz="1100" dirty="0">
                <a:latin typeface="Gilroy-Bold" panose="00000800000000000000" pitchFamily="2" charset="0"/>
              </a:rPr>
              <a:t>People Point</a:t>
            </a:r>
          </a:p>
        </p:txBody>
      </p:sp>
      <p:sp>
        <p:nvSpPr>
          <p:cNvPr id="23" name="TextBox 22">
            <a:extLst>
              <a:ext uri="{FF2B5EF4-FFF2-40B4-BE49-F238E27FC236}">
                <a16:creationId xmlns:a16="http://schemas.microsoft.com/office/drawing/2014/main" id="{C6CA3AA0-42F1-A390-F955-19B49074219F}"/>
              </a:ext>
            </a:extLst>
          </p:cNvPr>
          <p:cNvSpPr txBox="1"/>
          <p:nvPr/>
        </p:nvSpPr>
        <p:spPr>
          <a:xfrm>
            <a:off x="5369268" y="1698923"/>
            <a:ext cx="1566946" cy="261610"/>
          </a:xfrm>
          <a:prstGeom prst="rect">
            <a:avLst/>
          </a:prstGeom>
          <a:noFill/>
        </p:spPr>
        <p:txBody>
          <a:bodyPr wrap="square" rtlCol="0">
            <a:spAutoFit/>
          </a:bodyPr>
          <a:lstStyle/>
          <a:p>
            <a:pPr algn="ctr"/>
            <a:r>
              <a:rPr lang="en-US" sz="1100" dirty="0">
                <a:latin typeface="Gilroy-Bold" panose="00000800000000000000" pitchFamily="2" charset="0"/>
              </a:rPr>
              <a:t>Catalog Point</a:t>
            </a:r>
          </a:p>
        </p:txBody>
      </p:sp>
      <p:sp>
        <p:nvSpPr>
          <p:cNvPr id="26" name="TextBox 25">
            <a:extLst>
              <a:ext uri="{FF2B5EF4-FFF2-40B4-BE49-F238E27FC236}">
                <a16:creationId xmlns:a16="http://schemas.microsoft.com/office/drawing/2014/main" id="{F7D0FAD7-12C9-003F-D62A-32C71D243F02}"/>
              </a:ext>
            </a:extLst>
          </p:cNvPr>
          <p:cNvSpPr txBox="1"/>
          <p:nvPr/>
        </p:nvSpPr>
        <p:spPr>
          <a:xfrm>
            <a:off x="2646377" y="4037479"/>
            <a:ext cx="1679194" cy="261610"/>
          </a:xfrm>
          <a:prstGeom prst="rect">
            <a:avLst/>
          </a:prstGeom>
          <a:noFill/>
        </p:spPr>
        <p:txBody>
          <a:bodyPr wrap="square" rtlCol="0">
            <a:spAutoFit/>
          </a:bodyPr>
          <a:lstStyle/>
          <a:p>
            <a:pPr algn="ctr"/>
            <a:r>
              <a:rPr lang="en-US" sz="1100" dirty="0">
                <a:latin typeface="Gilroy-Bold" panose="00000800000000000000" pitchFamily="2" charset="0"/>
              </a:rPr>
              <a:t>View Point</a:t>
            </a:r>
          </a:p>
        </p:txBody>
      </p:sp>
      <p:sp>
        <p:nvSpPr>
          <p:cNvPr id="27" name="TextBox 26">
            <a:extLst>
              <a:ext uri="{FF2B5EF4-FFF2-40B4-BE49-F238E27FC236}">
                <a16:creationId xmlns:a16="http://schemas.microsoft.com/office/drawing/2014/main" id="{66947D15-60A5-D625-6E24-BDC939908A2B}"/>
              </a:ext>
            </a:extLst>
          </p:cNvPr>
          <p:cNvSpPr txBox="1"/>
          <p:nvPr/>
        </p:nvSpPr>
        <p:spPr>
          <a:xfrm>
            <a:off x="3409888" y="5781809"/>
            <a:ext cx="1566946" cy="261610"/>
          </a:xfrm>
          <a:prstGeom prst="rect">
            <a:avLst/>
          </a:prstGeom>
          <a:noFill/>
        </p:spPr>
        <p:txBody>
          <a:bodyPr wrap="square" rtlCol="0">
            <a:spAutoFit/>
          </a:bodyPr>
          <a:lstStyle/>
          <a:p>
            <a:pPr algn="ctr"/>
            <a:r>
              <a:rPr lang="en-US" sz="1100" dirty="0">
                <a:latin typeface="Gilroy-Bold" panose="00000800000000000000" pitchFamily="2" charset="0"/>
              </a:rPr>
              <a:t>Survey Point</a:t>
            </a:r>
          </a:p>
        </p:txBody>
      </p:sp>
      <p:sp>
        <p:nvSpPr>
          <p:cNvPr id="29" name="Oval 28">
            <a:extLst>
              <a:ext uri="{FF2B5EF4-FFF2-40B4-BE49-F238E27FC236}">
                <a16:creationId xmlns:a16="http://schemas.microsoft.com/office/drawing/2014/main" id="{1AD664BD-7E30-97EA-7129-0D79223ADEE9}"/>
              </a:ext>
            </a:extLst>
          </p:cNvPr>
          <p:cNvSpPr/>
          <p:nvPr/>
        </p:nvSpPr>
        <p:spPr>
          <a:xfrm>
            <a:off x="5625971" y="-2521213"/>
            <a:ext cx="914400" cy="914400"/>
          </a:xfrm>
          <a:prstGeom prst="ellipse">
            <a:avLst/>
          </a:prstGeom>
          <a:noFill/>
          <a:ln w="57150" cap="flat" cmpd="sng" algn="ctr">
            <a:solidFill>
              <a:srgbClr val="7030A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D0444C8-9B55-09B6-B2F7-6FE223DB3341}"/>
              </a:ext>
            </a:extLst>
          </p:cNvPr>
          <p:cNvSpPr txBox="1"/>
          <p:nvPr/>
        </p:nvSpPr>
        <p:spPr>
          <a:xfrm>
            <a:off x="5322334" y="-1431273"/>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sz="2000" b="1" i="0" u="none" strike="noStrike" kern="0" cap="none" spc="0" normalizeH="0" baseline="0" noProof="1">
                <a:ln>
                  <a:noFill/>
                </a:ln>
                <a:solidFill>
                  <a:srgbClr val="7030A0"/>
                </a:solidFill>
                <a:effectLst/>
                <a:uLnTx/>
                <a:uFillTx/>
              </a:rPr>
              <a:t>Sales</a:t>
            </a:r>
          </a:p>
        </p:txBody>
      </p:sp>
      <p:pic>
        <p:nvPicPr>
          <p:cNvPr id="32" name="Picture 31" descr="Shape&#10;&#10;Description automatically generated with low confidence">
            <a:extLst>
              <a:ext uri="{FF2B5EF4-FFF2-40B4-BE49-F238E27FC236}">
                <a16:creationId xmlns:a16="http://schemas.microsoft.com/office/drawing/2014/main" id="{C649E761-6633-F662-25CB-F0E46E0C2A5A}"/>
              </a:ext>
            </a:extLst>
          </p:cNvPr>
          <p:cNvPicPr>
            <a:picLocks noChangeAspect="1"/>
          </p:cNvPicPr>
          <p:nvPr/>
        </p:nvPicPr>
        <p:blipFill>
          <a:blip r:embed="rId9"/>
          <a:stretch>
            <a:fillRect/>
          </a:stretch>
        </p:blipFill>
        <p:spPr>
          <a:xfrm>
            <a:off x="5811036" y="-2345673"/>
            <a:ext cx="563319" cy="563319"/>
          </a:xfrm>
          <a:prstGeom prst="rect">
            <a:avLst/>
          </a:prstGeom>
        </p:spPr>
      </p:pic>
      <p:sp>
        <p:nvSpPr>
          <p:cNvPr id="47" name="Oval 46">
            <a:extLst>
              <a:ext uri="{FF2B5EF4-FFF2-40B4-BE49-F238E27FC236}">
                <a16:creationId xmlns:a16="http://schemas.microsoft.com/office/drawing/2014/main" id="{E9DDCE65-FB7B-AA93-2DE1-92476DEE724F}"/>
              </a:ext>
            </a:extLst>
          </p:cNvPr>
          <p:cNvSpPr/>
          <p:nvPr/>
        </p:nvSpPr>
        <p:spPr>
          <a:xfrm>
            <a:off x="5638800" y="-1521494"/>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51000FCC-8DC3-ABC5-AEEE-ABE8A74206B6}"/>
              </a:ext>
            </a:extLst>
          </p:cNvPr>
          <p:cNvSpPr/>
          <p:nvPr/>
        </p:nvSpPr>
        <p:spPr>
          <a:xfrm>
            <a:off x="5628539" y="-3444026"/>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C294FAC3-3E92-2DD1-A82C-62E061C0AAAF}"/>
              </a:ext>
            </a:extLst>
          </p:cNvPr>
          <p:cNvSpPr txBox="1"/>
          <p:nvPr/>
        </p:nvSpPr>
        <p:spPr>
          <a:xfrm>
            <a:off x="5335164" y="-427984"/>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VAS</a:t>
            </a:r>
            <a:endParaRPr kumimoji="0" lang="en-US" sz="1600" b="1" i="0" u="none" strike="noStrike" kern="0" cap="none" spc="0" normalizeH="0" baseline="0" noProof="1">
              <a:ln>
                <a:noFill/>
              </a:ln>
              <a:solidFill>
                <a:srgbClr val="FF5733"/>
              </a:solidFill>
              <a:effectLst/>
              <a:uLnTx/>
              <a:uFillTx/>
            </a:endParaRPr>
          </a:p>
        </p:txBody>
      </p:sp>
      <p:sp>
        <p:nvSpPr>
          <p:cNvPr id="50" name="TextBox 49">
            <a:extLst>
              <a:ext uri="{FF2B5EF4-FFF2-40B4-BE49-F238E27FC236}">
                <a16:creationId xmlns:a16="http://schemas.microsoft.com/office/drawing/2014/main" id="{04813A52-BF59-5204-D236-50482F8074AD}"/>
              </a:ext>
            </a:extLst>
          </p:cNvPr>
          <p:cNvSpPr txBox="1"/>
          <p:nvPr/>
        </p:nvSpPr>
        <p:spPr>
          <a:xfrm>
            <a:off x="5335164" y="-2369972"/>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Marketing</a:t>
            </a:r>
          </a:p>
        </p:txBody>
      </p:sp>
      <p:pic>
        <p:nvPicPr>
          <p:cNvPr id="51" name="Picture 50" descr="Shape&#10;&#10;Description automatically generated with low confidence">
            <a:extLst>
              <a:ext uri="{FF2B5EF4-FFF2-40B4-BE49-F238E27FC236}">
                <a16:creationId xmlns:a16="http://schemas.microsoft.com/office/drawing/2014/main" id="{A9A9A11A-38A9-5D0B-5E31-6FFC91B7C4E5}"/>
              </a:ext>
            </a:extLst>
          </p:cNvPr>
          <p:cNvPicPr>
            <a:picLocks noChangeAspect="1"/>
          </p:cNvPicPr>
          <p:nvPr/>
        </p:nvPicPr>
        <p:blipFill>
          <a:blip r:embed="rId10"/>
          <a:stretch>
            <a:fillRect/>
          </a:stretch>
        </p:blipFill>
        <p:spPr>
          <a:xfrm>
            <a:off x="5808222" y="-1352072"/>
            <a:ext cx="575556" cy="575556"/>
          </a:xfrm>
          <a:prstGeom prst="rect">
            <a:avLst/>
          </a:prstGeom>
        </p:spPr>
      </p:pic>
      <p:pic>
        <p:nvPicPr>
          <p:cNvPr id="52" name="Picture 51" descr="Shape&#10;&#10;Description automatically generated with low confidence">
            <a:extLst>
              <a:ext uri="{FF2B5EF4-FFF2-40B4-BE49-F238E27FC236}">
                <a16:creationId xmlns:a16="http://schemas.microsoft.com/office/drawing/2014/main" id="{FA4839AD-3CB4-EF7A-CE8F-403865C2C81B}"/>
              </a:ext>
            </a:extLst>
          </p:cNvPr>
          <p:cNvPicPr>
            <a:picLocks noChangeAspect="1"/>
          </p:cNvPicPr>
          <p:nvPr/>
        </p:nvPicPr>
        <p:blipFill>
          <a:blip r:embed="rId11"/>
          <a:stretch>
            <a:fillRect/>
          </a:stretch>
        </p:blipFill>
        <p:spPr>
          <a:xfrm>
            <a:off x="5830795" y="-3252031"/>
            <a:ext cx="530410" cy="530410"/>
          </a:xfrm>
          <a:prstGeom prst="rect">
            <a:avLst/>
          </a:prstGeom>
        </p:spPr>
      </p:pic>
      <p:sp>
        <p:nvSpPr>
          <p:cNvPr id="53" name="Oval 52">
            <a:extLst>
              <a:ext uri="{FF2B5EF4-FFF2-40B4-BE49-F238E27FC236}">
                <a16:creationId xmlns:a16="http://schemas.microsoft.com/office/drawing/2014/main" id="{92EDAF53-CFBF-D816-A366-877716AC7BC5}"/>
              </a:ext>
            </a:extLst>
          </p:cNvPr>
          <p:cNvSpPr/>
          <p:nvPr/>
        </p:nvSpPr>
        <p:spPr>
          <a:xfrm>
            <a:off x="5628539" y="-2183729"/>
            <a:ext cx="914400" cy="914400"/>
          </a:xfrm>
          <a:prstGeom prst="ellipse">
            <a:avLst/>
          </a:prstGeom>
          <a:noFill/>
          <a:ln w="57150" cap="flat" cmpd="sng" algn="ctr">
            <a:solidFill>
              <a:srgbClr val="FFFF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5CD126E0-3E58-7A34-B7F1-C45123F62D25}"/>
              </a:ext>
            </a:extLst>
          </p:cNvPr>
          <p:cNvSpPr txBox="1"/>
          <p:nvPr/>
        </p:nvSpPr>
        <p:spPr>
          <a:xfrm>
            <a:off x="5335164" y="-1109675"/>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FF00"/>
                </a:solidFill>
                <a:effectLst>
                  <a:outerShdw blurRad="50800" dist="38100" dir="5400000" algn="t" rotWithShape="0">
                    <a:prstClr val="black">
                      <a:alpha val="40000"/>
                    </a:prstClr>
                  </a:outerShdw>
                </a:effectLst>
                <a:uLnTx/>
                <a:uFillTx/>
              </a:rPr>
              <a:t>Marketing</a:t>
            </a:r>
          </a:p>
        </p:txBody>
      </p:sp>
      <p:pic>
        <p:nvPicPr>
          <p:cNvPr id="55" name="Picture 54" descr="Shape&#10;&#10;Description automatically generated with low confidence">
            <a:extLst>
              <a:ext uri="{FF2B5EF4-FFF2-40B4-BE49-F238E27FC236}">
                <a16:creationId xmlns:a16="http://schemas.microsoft.com/office/drawing/2014/main" id="{441F9375-7E71-E58C-75FE-2AEFFB711D4D}"/>
              </a:ext>
            </a:extLst>
          </p:cNvPr>
          <p:cNvPicPr>
            <a:picLocks noChangeAspect="1"/>
          </p:cNvPicPr>
          <p:nvPr/>
        </p:nvPicPr>
        <p:blipFill>
          <a:blip r:embed="rId11"/>
          <a:stretch>
            <a:fillRect/>
          </a:stretch>
        </p:blipFill>
        <p:spPr>
          <a:xfrm>
            <a:off x="5830795" y="-1991734"/>
            <a:ext cx="530410" cy="530410"/>
          </a:xfrm>
          <a:prstGeom prst="rect">
            <a:avLst/>
          </a:prstGeom>
        </p:spPr>
      </p:pic>
      <p:sp>
        <p:nvSpPr>
          <p:cNvPr id="68" name="Oval 67">
            <a:extLst>
              <a:ext uri="{FF2B5EF4-FFF2-40B4-BE49-F238E27FC236}">
                <a16:creationId xmlns:a16="http://schemas.microsoft.com/office/drawing/2014/main" id="{13D720C5-DFBA-850A-D53D-4E1D3C73C9FC}"/>
              </a:ext>
            </a:extLst>
          </p:cNvPr>
          <p:cNvSpPr/>
          <p:nvPr/>
        </p:nvSpPr>
        <p:spPr>
          <a:xfrm>
            <a:off x="5638800" y="-1822208"/>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9ED90FB8-EC87-E3E2-3C02-F5266C012FA5}"/>
              </a:ext>
            </a:extLst>
          </p:cNvPr>
          <p:cNvSpPr/>
          <p:nvPr/>
        </p:nvSpPr>
        <p:spPr>
          <a:xfrm>
            <a:off x="5628539" y="-3744740"/>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697A11CC-47C1-9477-7588-4F27FDC907B2}"/>
              </a:ext>
            </a:extLst>
          </p:cNvPr>
          <p:cNvSpPr txBox="1"/>
          <p:nvPr/>
        </p:nvSpPr>
        <p:spPr>
          <a:xfrm>
            <a:off x="5335164" y="-728698"/>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Self Service</a:t>
            </a:r>
            <a:endParaRPr kumimoji="0" lang="en-US" sz="1600" b="1" i="0" u="none" strike="noStrike" kern="0" cap="none" spc="0" normalizeH="0" baseline="0" noProof="1">
              <a:ln>
                <a:noFill/>
              </a:ln>
              <a:solidFill>
                <a:srgbClr val="00B0F0"/>
              </a:solidFill>
              <a:effectLst/>
              <a:uLnTx/>
              <a:uFillTx/>
            </a:endParaRPr>
          </a:p>
        </p:txBody>
      </p:sp>
      <p:sp>
        <p:nvSpPr>
          <p:cNvPr id="71" name="TextBox 70">
            <a:extLst>
              <a:ext uri="{FF2B5EF4-FFF2-40B4-BE49-F238E27FC236}">
                <a16:creationId xmlns:a16="http://schemas.microsoft.com/office/drawing/2014/main" id="{5A47B459-7D96-B269-682D-5BA2006F0CA4}"/>
              </a:ext>
            </a:extLst>
          </p:cNvPr>
          <p:cNvSpPr txBox="1"/>
          <p:nvPr/>
        </p:nvSpPr>
        <p:spPr>
          <a:xfrm>
            <a:off x="5335164" y="-2670686"/>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Marketing</a:t>
            </a:r>
          </a:p>
        </p:txBody>
      </p:sp>
      <p:pic>
        <p:nvPicPr>
          <p:cNvPr id="72" name="Picture 71" descr="Shape&#10;&#10;Description automatically generated with low confidence">
            <a:extLst>
              <a:ext uri="{FF2B5EF4-FFF2-40B4-BE49-F238E27FC236}">
                <a16:creationId xmlns:a16="http://schemas.microsoft.com/office/drawing/2014/main" id="{46C14D40-23CD-EAD2-3C61-6E03ADF902EA}"/>
              </a:ext>
            </a:extLst>
          </p:cNvPr>
          <p:cNvPicPr>
            <a:picLocks noChangeAspect="1"/>
          </p:cNvPicPr>
          <p:nvPr/>
        </p:nvPicPr>
        <p:blipFill>
          <a:blip r:embed="rId11"/>
          <a:stretch>
            <a:fillRect/>
          </a:stretch>
        </p:blipFill>
        <p:spPr>
          <a:xfrm>
            <a:off x="5830795" y="-3552745"/>
            <a:ext cx="530410" cy="530410"/>
          </a:xfrm>
          <a:prstGeom prst="rect">
            <a:avLst/>
          </a:prstGeom>
        </p:spPr>
      </p:pic>
      <p:pic>
        <p:nvPicPr>
          <p:cNvPr id="73" name="Picture 72" descr="Shape&#10;&#10;Description automatically generated with low confidence">
            <a:extLst>
              <a:ext uri="{FF2B5EF4-FFF2-40B4-BE49-F238E27FC236}">
                <a16:creationId xmlns:a16="http://schemas.microsoft.com/office/drawing/2014/main" id="{5F1FA35A-8B20-5DA9-23F4-7F64DB4CD2F4}"/>
              </a:ext>
            </a:extLst>
          </p:cNvPr>
          <p:cNvPicPr>
            <a:picLocks noChangeAspect="1"/>
          </p:cNvPicPr>
          <p:nvPr/>
        </p:nvPicPr>
        <p:blipFill>
          <a:blip r:embed="rId12"/>
          <a:stretch>
            <a:fillRect/>
          </a:stretch>
        </p:blipFill>
        <p:spPr>
          <a:xfrm>
            <a:off x="5859670" y="-1624426"/>
            <a:ext cx="547657" cy="547657"/>
          </a:xfrm>
          <a:prstGeom prst="rect">
            <a:avLst/>
          </a:prstGeom>
        </p:spPr>
      </p:pic>
      <p:pic>
        <p:nvPicPr>
          <p:cNvPr id="74" name="Picture 73" descr="Shape&#10;&#10;Description automatically generated with low confidence">
            <a:extLst>
              <a:ext uri="{FF2B5EF4-FFF2-40B4-BE49-F238E27FC236}">
                <a16:creationId xmlns:a16="http://schemas.microsoft.com/office/drawing/2014/main" id="{90E1DD23-A346-4655-F70E-C2C3CB705A47}"/>
              </a:ext>
            </a:extLst>
          </p:cNvPr>
          <p:cNvPicPr>
            <a:picLocks noChangeAspect="1"/>
          </p:cNvPicPr>
          <p:nvPr/>
        </p:nvPicPr>
        <p:blipFill>
          <a:blip r:embed="rId13"/>
          <a:stretch>
            <a:fillRect/>
          </a:stretch>
        </p:blipFill>
        <p:spPr>
          <a:xfrm>
            <a:off x="5843120" y="-1571375"/>
            <a:ext cx="517511" cy="517511"/>
          </a:xfrm>
          <a:prstGeom prst="rect">
            <a:avLst/>
          </a:prstGeom>
        </p:spPr>
      </p:pic>
      <p:sp>
        <p:nvSpPr>
          <p:cNvPr id="75" name="Oval 74">
            <a:extLst>
              <a:ext uri="{FF2B5EF4-FFF2-40B4-BE49-F238E27FC236}">
                <a16:creationId xmlns:a16="http://schemas.microsoft.com/office/drawing/2014/main" id="{B0949BBF-91B2-137A-5371-9746E32CAF9E}"/>
              </a:ext>
            </a:extLst>
          </p:cNvPr>
          <p:cNvSpPr/>
          <p:nvPr/>
        </p:nvSpPr>
        <p:spPr>
          <a:xfrm>
            <a:off x="5638800" y="-1782997"/>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6C279622-78B5-C675-4346-26F62993E6DC}"/>
              </a:ext>
            </a:extLst>
          </p:cNvPr>
          <p:cNvSpPr/>
          <p:nvPr/>
        </p:nvSpPr>
        <p:spPr>
          <a:xfrm>
            <a:off x="5628539" y="-3705529"/>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6E99AA4B-EEEF-CF6B-8957-D6F4A5B6CBA7}"/>
              </a:ext>
            </a:extLst>
          </p:cNvPr>
          <p:cNvSpPr txBox="1"/>
          <p:nvPr/>
        </p:nvSpPr>
        <p:spPr>
          <a:xfrm>
            <a:off x="5335164" y="-68948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Customer Care</a:t>
            </a:r>
            <a:endParaRPr kumimoji="0" lang="en-US" sz="1600" b="1" i="0" u="none" strike="noStrike" kern="0" cap="none" spc="0" normalizeH="0" baseline="0" noProof="1">
              <a:ln>
                <a:noFill/>
              </a:ln>
              <a:solidFill>
                <a:srgbClr val="92D050"/>
              </a:solidFill>
              <a:effectLst/>
              <a:uLnTx/>
              <a:uFillTx/>
            </a:endParaRPr>
          </a:p>
        </p:txBody>
      </p:sp>
      <p:sp>
        <p:nvSpPr>
          <p:cNvPr id="78" name="TextBox 77">
            <a:extLst>
              <a:ext uri="{FF2B5EF4-FFF2-40B4-BE49-F238E27FC236}">
                <a16:creationId xmlns:a16="http://schemas.microsoft.com/office/drawing/2014/main" id="{D1979DB8-E63E-822A-54E0-DD9FBFAAF267}"/>
              </a:ext>
            </a:extLst>
          </p:cNvPr>
          <p:cNvSpPr txBox="1"/>
          <p:nvPr/>
        </p:nvSpPr>
        <p:spPr>
          <a:xfrm>
            <a:off x="5335164" y="-2631475"/>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Sales</a:t>
            </a:r>
          </a:p>
        </p:txBody>
      </p:sp>
      <p:pic>
        <p:nvPicPr>
          <p:cNvPr id="79" name="Picture 78" descr="Shape&#10;&#10;Description automatically generated with low confidence">
            <a:extLst>
              <a:ext uri="{FF2B5EF4-FFF2-40B4-BE49-F238E27FC236}">
                <a16:creationId xmlns:a16="http://schemas.microsoft.com/office/drawing/2014/main" id="{B453CFF8-FF02-9994-4D17-2F106E5EBEA6}"/>
              </a:ext>
            </a:extLst>
          </p:cNvPr>
          <p:cNvPicPr>
            <a:picLocks noChangeAspect="1"/>
          </p:cNvPicPr>
          <p:nvPr/>
        </p:nvPicPr>
        <p:blipFill>
          <a:blip r:embed="rId9"/>
          <a:stretch>
            <a:fillRect/>
          </a:stretch>
        </p:blipFill>
        <p:spPr>
          <a:xfrm>
            <a:off x="5811036" y="-3530597"/>
            <a:ext cx="563319" cy="563319"/>
          </a:xfrm>
          <a:prstGeom prst="rect">
            <a:avLst/>
          </a:prstGeom>
        </p:spPr>
      </p:pic>
      <p:sp>
        <p:nvSpPr>
          <p:cNvPr id="80" name="Oval 79">
            <a:extLst>
              <a:ext uri="{FF2B5EF4-FFF2-40B4-BE49-F238E27FC236}">
                <a16:creationId xmlns:a16="http://schemas.microsoft.com/office/drawing/2014/main" id="{A2F9DB77-33AE-7BB6-A2C8-BD0F22A7F140}"/>
              </a:ext>
            </a:extLst>
          </p:cNvPr>
          <p:cNvSpPr/>
          <p:nvPr/>
        </p:nvSpPr>
        <p:spPr>
          <a:xfrm>
            <a:off x="5628539" y="-2505298"/>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5FCE0385-C3B1-AD44-4E46-80B376B142A4}"/>
              </a:ext>
            </a:extLst>
          </p:cNvPr>
          <p:cNvSpPr txBox="1"/>
          <p:nvPr/>
        </p:nvSpPr>
        <p:spPr>
          <a:xfrm>
            <a:off x="5335164" y="-1431244"/>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uLnTx/>
                <a:uFillTx/>
              </a:rPr>
              <a:t>Marketing</a:t>
            </a:r>
          </a:p>
        </p:txBody>
      </p:sp>
      <p:pic>
        <p:nvPicPr>
          <p:cNvPr id="82" name="Picture 81" descr="Shape&#10;&#10;Description automatically generated with low confidence">
            <a:extLst>
              <a:ext uri="{FF2B5EF4-FFF2-40B4-BE49-F238E27FC236}">
                <a16:creationId xmlns:a16="http://schemas.microsoft.com/office/drawing/2014/main" id="{F18B9378-9B96-0BDB-276C-E0C7EF8B4BBF}"/>
              </a:ext>
            </a:extLst>
          </p:cNvPr>
          <p:cNvPicPr>
            <a:picLocks noChangeAspect="1"/>
          </p:cNvPicPr>
          <p:nvPr/>
        </p:nvPicPr>
        <p:blipFill>
          <a:blip r:embed="rId11"/>
          <a:stretch>
            <a:fillRect/>
          </a:stretch>
        </p:blipFill>
        <p:spPr>
          <a:xfrm>
            <a:off x="5830795" y="-2313303"/>
            <a:ext cx="530410" cy="530410"/>
          </a:xfrm>
          <a:prstGeom prst="rect">
            <a:avLst/>
          </a:prstGeom>
        </p:spPr>
      </p:pic>
      <p:pic>
        <p:nvPicPr>
          <p:cNvPr id="83" name="Picture 82" descr="Shape&#10;&#10;Description automatically generated with low confidence">
            <a:extLst>
              <a:ext uri="{FF2B5EF4-FFF2-40B4-BE49-F238E27FC236}">
                <a16:creationId xmlns:a16="http://schemas.microsoft.com/office/drawing/2014/main" id="{0699F917-E106-062F-A870-9F9A25074697}"/>
              </a:ext>
            </a:extLst>
          </p:cNvPr>
          <p:cNvPicPr>
            <a:picLocks noChangeAspect="1"/>
          </p:cNvPicPr>
          <p:nvPr/>
        </p:nvPicPr>
        <p:blipFill>
          <a:blip r:embed="rId14"/>
          <a:stretch>
            <a:fillRect/>
          </a:stretch>
        </p:blipFill>
        <p:spPr>
          <a:xfrm>
            <a:off x="5795611" y="-2501200"/>
            <a:ext cx="600778" cy="600778"/>
          </a:xfrm>
          <a:prstGeom prst="rect">
            <a:avLst/>
          </a:prstGeom>
        </p:spPr>
      </p:pic>
      <p:sp>
        <p:nvSpPr>
          <p:cNvPr id="84" name="Oval 83">
            <a:extLst>
              <a:ext uri="{FF2B5EF4-FFF2-40B4-BE49-F238E27FC236}">
                <a16:creationId xmlns:a16="http://schemas.microsoft.com/office/drawing/2014/main" id="{A3A578E6-2587-D41A-262C-A6C16497B205}"/>
              </a:ext>
            </a:extLst>
          </p:cNvPr>
          <p:cNvSpPr/>
          <p:nvPr/>
        </p:nvSpPr>
        <p:spPr>
          <a:xfrm>
            <a:off x="5628539" y="-2679688"/>
            <a:ext cx="914400" cy="914400"/>
          </a:xfrm>
          <a:prstGeom prst="ellipse">
            <a:avLst/>
          </a:prstGeom>
          <a:noFill/>
          <a:ln w="57150" cap="flat" cmpd="sng" algn="ctr">
            <a:solidFill>
              <a:srgbClr val="FF00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F095BF5A-3A53-58BB-9ED0-42346FB18872}"/>
              </a:ext>
            </a:extLst>
          </p:cNvPr>
          <p:cNvSpPr txBox="1"/>
          <p:nvPr/>
        </p:nvSpPr>
        <p:spPr>
          <a:xfrm>
            <a:off x="4979027" y="-1598837"/>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0000"/>
                </a:solidFill>
                <a:uLnTx/>
                <a:uFillTx/>
              </a:rPr>
              <a:t>Radio Optimization</a:t>
            </a:r>
          </a:p>
        </p:txBody>
      </p:sp>
      <p:pic>
        <p:nvPicPr>
          <p:cNvPr id="86" name="Picture 85" descr="Shape&#10;&#10;Description automatically generated with low confidence">
            <a:extLst>
              <a:ext uri="{FF2B5EF4-FFF2-40B4-BE49-F238E27FC236}">
                <a16:creationId xmlns:a16="http://schemas.microsoft.com/office/drawing/2014/main" id="{3812D3CC-EF63-C4AA-D85E-D55054AFA2B4}"/>
              </a:ext>
            </a:extLst>
          </p:cNvPr>
          <p:cNvPicPr>
            <a:picLocks noChangeAspect="1"/>
          </p:cNvPicPr>
          <p:nvPr/>
        </p:nvPicPr>
        <p:blipFill>
          <a:blip r:embed="rId15"/>
          <a:stretch>
            <a:fillRect/>
          </a:stretch>
        </p:blipFill>
        <p:spPr>
          <a:xfrm>
            <a:off x="5799240" y="-2033487"/>
            <a:ext cx="618741" cy="618741"/>
          </a:xfrm>
          <a:prstGeom prst="rect">
            <a:avLst/>
          </a:prstGeom>
        </p:spPr>
      </p:pic>
      <p:sp>
        <p:nvSpPr>
          <p:cNvPr id="87" name="Oval 86">
            <a:extLst>
              <a:ext uri="{FF2B5EF4-FFF2-40B4-BE49-F238E27FC236}">
                <a16:creationId xmlns:a16="http://schemas.microsoft.com/office/drawing/2014/main" id="{CCD9504E-4078-F399-39AA-92156CA4F9AF}"/>
              </a:ext>
            </a:extLst>
          </p:cNvPr>
          <p:cNvSpPr/>
          <p:nvPr/>
        </p:nvSpPr>
        <p:spPr>
          <a:xfrm>
            <a:off x="5628539" y="-2200209"/>
            <a:ext cx="914400" cy="914400"/>
          </a:xfrm>
          <a:prstGeom prst="ellipse">
            <a:avLst/>
          </a:prstGeom>
          <a:noFill/>
          <a:ln w="57150" cap="flat" cmpd="sng" algn="ctr">
            <a:solidFill>
              <a:srgbClr val="571845"/>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375143E1-5E97-2296-D1CA-85E74A48819E}"/>
              </a:ext>
            </a:extLst>
          </p:cNvPr>
          <p:cNvSpPr txBox="1"/>
          <p:nvPr/>
        </p:nvSpPr>
        <p:spPr>
          <a:xfrm>
            <a:off x="4979027" y="-1119358"/>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571845"/>
                </a:solidFill>
                <a:uLnTx/>
                <a:uFillTx/>
              </a:rPr>
              <a:t>Fintech</a:t>
            </a:r>
          </a:p>
        </p:txBody>
      </p:sp>
      <p:pic>
        <p:nvPicPr>
          <p:cNvPr id="2" name="Picture 1" descr="A blue circle with a black background&#10;&#10;Description automatically generated">
            <a:extLst>
              <a:ext uri="{FF2B5EF4-FFF2-40B4-BE49-F238E27FC236}">
                <a16:creationId xmlns:a16="http://schemas.microsoft.com/office/drawing/2014/main" id="{5C47DC84-8412-A9F4-FF96-EC314B49A403}"/>
              </a:ext>
            </a:extLst>
          </p:cNvPr>
          <p:cNvPicPr>
            <a:picLocks noChangeAspect="1"/>
          </p:cNvPicPr>
          <p:nvPr/>
        </p:nvPicPr>
        <p:blipFill>
          <a:blip r:embed="rId16"/>
          <a:stretch>
            <a:fillRect/>
          </a:stretch>
        </p:blipFill>
        <p:spPr>
          <a:xfrm>
            <a:off x="3927797" y="5183622"/>
            <a:ext cx="625526" cy="625526"/>
          </a:xfrm>
          <a:prstGeom prst="rect">
            <a:avLst/>
          </a:prstGeom>
        </p:spPr>
      </p:pic>
      <p:pic>
        <p:nvPicPr>
          <p:cNvPr id="17" name="Picture 16" descr="A blue circle with a letter p&#10;&#10;Description automatically generated">
            <a:extLst>
              <a:ext uri="{FF2B5EF4-FFF2-40B4-BE49-F238E27FC236}">
                <a16:creationId xmlns:a16="http://schemas.microsoft.com/office/drawing/2014/main" id="{D4555C35-D81F-7C3D-8F7B-B14B89A468C6}"/>
              </a:ext>
            </a:extLst>
          </p:cNvPr>
          <p:cNvPicPr>
            <a:picLocks noChangeAspect="1"/>
          </p:cNvPicPr>
          <p:nvPr/>
        </p:nvPicPr>
        <p:blipFill>
          <a:blip r:embed="rId17"/>
          <a:stretch>
            <a:fillRect/>
          </a:stretch>
        </p:blipFill>
        <p:spPr>
          <a:xfrm>
            <a:off x="3949139" y="1817362"/>
            <a:ext cx="582841" cy="546974"/>
          </a:xfrm>
          <a:prstGeom prst="rect">
            <a:avLst/>
          </a:prstGeom>
        </p:spPr>
      </p:pic>
    </p:spTree>
    <p:extLst>
      <p:ext uri="{BB962C8B-B14F-4D97-AF65-F5344CB8AC3E}">
        <p14:creationId xmlns:p14="http://schemas.microsoft.com/office/powerpoint/2010/main" val="15479333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2B0051-FCD6-1C77-35FF-819A1E68AABC}"/>
              </a:ext>
            </a:extLst>
          </p:cNvPr>
          <p:cNvSpPr/>
          <p:nvPr/>
        </p:nvSpPr>
        <p:spPr>
          <a:xfrm>
            <a:off x="-9334" y="-16042"/>
            <a:ext cx="1544169" cy="482958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0318BC-BA80-49D1-605B-89A2225536D2}"/>
              </a:ext>
            </a:extLst>
          </p:cNvPr>
          <p:cNvSpPr/>
          <p:nvPr/>
        </p:nvSpPr>
        <p:spPr>
          <a:xfrm>
            <a:off x="-8626" y="4813543"/>
            <a:ext cx="1544164"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FBF42BC-8913-10C5-D293-8791222DE86D}"/>
              </a:ext>
            </a:extLst>
          </p:cNvPr>
          <p:cNvSpPr/>
          <p:nvPr/>
        </p:nvSpPr>
        <p:spPr>
          <a:xfrm>
            <a:off x="-8113" y="5407951"/>
            <a:ext cx="1537726" cy="1450049"/>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3B22F56-76CF-8C21-4A56-D77A6178CDD9}"/>
              </a:ext>
            </a:extLst>
          </p:cNvPr>
          <p:cNvGrpSpPr/>
          <p:nvPr/>
        </p:nvGrpSpPr>
        <p:grpSpPr>
          <a:xfrm rot="9544770">
            <a:off x="518159" y="2105993"/>
            <a:ext cx="3383280" cy="3383280"/>
            <a:chOff x="3719281" y="1407635"/>
            <a:chExt cx="4346690" cy="4346692"/>
          </a:xfrm>
          <a:solidFill>
            <a:schemeClr val="accent5">
              <a:lumMod val="20000"/>
              <a:lumOff val="80000"/>
            </a:schemeClr>
          </a:solidFill>
        </p:grpSpPr>
        <p:sp>
          <p:nvSpPr>
            <p:cNvPr id="9" name="Freeform 75">
              <a:extLst>
                <a:ext uri="{FF2B5EF4-FFF2-40B4-BE49-F238E27FC236}">
                  <a16:creationId xmlns:a16="http://schemas.microsoft.com/office/drawing/2014/main" id="{03AA15C4-D9F7-09AD-D15C-D4562A3C405B}"/>
                </a:ext>
              </a:extLst>
            </p:cNvPr>
            <p:cNvSpPr>
              <a:spLocks/>
            </p:cNvSpPr>
            <p:nvPr/>
          </p:nvSpPr>
          <p:spPr bwMode="auto">
            <a:xfrm>
              <a:off x="3719281" y="3580982"/>
              <a:ext cx="1492667" cy="1536886"/>
            </a:xfrm>
            <a:custGeom>
              <a:avLst/>
              <a:gdLst>
                <a:gd name="T0" fmla="*/ 566 w 699"/>
                <a:gd name="T1" fmla="*/ 0 h 720"/>
                <a:gd name="T2" fmla="*/ 566 w 699"/>
                <a:gd name="T3" fmla="*/ 0 h 720"/>
                <a:gd name="T4" fmla="*/ 0 w 699"/>
                <a:gd name="T5" fmla="*/ 0 h 720"/>
                <a:gd name="T6" fmla="*/ 0 w 699"/>
                <a:gd name="T7" fmla="*/ 0 h 720"/>
                <a:gd name="T8" fmla="*/ 298 w 699"/>
                <a:gd name="T9" fmla="*/ 720 h 720"/>
                <a:gd name="T10" fmla="*/ 699 w 699"/>
                <a:gd name="T11" fmla="*/ 320 h 720"/>
                <a:gd name="T12" fmla="*/ 566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566" y="0"/>
                  </a:moveTo>
                  <a:cubicBezTo>
                    <a:pt x="566" y="0"/>
                    <a:pt x="566" y="0"/>
                    <a:pt x="566" y="0"/>
                  </a:cubicBezTo>
                  <a:cubicBezTo>
                    <a:pt x="0" y="0"/>
                    <a:pt x="0" y="0"/>
                    <a:pt x="0" y="0"/>
                  </a:cubicBezTo>
                  <a:cubicBezTo>
                    <a:pt x="0" y="0"/>
                    <a:pt x="0" y="0"/>
                    <a:pt x="0" y="0"/>
                  </a:cubicBezTo>
                  <a:cubicBezTo>
                    <a:pt x="0" y="281"/>
                    <a:pt x="114" y="536"/>
                    <a:pt x="298" y="720"/>
                  </a:cubicBezTo>
                  <a:cubicBezTo>
                    <a:pt x="699" y="320"/>
                    <a:pt x="699" y="320"/>
                    <a:pt x="699" y="320"/>
                  </a:cubicBezTo>
                  <a:cubicBezTo>
                    <a:pt x="617" y="238"/>
                    <a:pt x="566" y="125"/>
                    <a:pt x="566" y="0"/>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0" name="Freeform 69">
              <a:extLst>
                <a:ext uri="{FF2B5EF4-FFF2-40B4-BE49-F238E27FC236}">
                  <a16:creationId xmlns:a16="http://schemas.microsoft.com/office/drawing/2014/main" id="{9FB5C00A-41F9-F6D7-A434-4C79B01BE6F2}"/>
                </a:ext>
              </a:extLst>
            </p:cNvPr>
            <p:cNvSpPr>
              <a:spLocks/>
            </p:cNvSpPr>
            <p:nvPr/>
          </p:nvSpPr>
          <p:spPr bwMode="auto">
            <a:xfrm>
              <a:off x="6573304" y="2044096"/>
              <a:ext cx="1492667" cy="1536886"/>
            </a:xfrm>
            <a:custGeom>
              <a:avLst/>
              <a:gdLst>
                <a:gd name="T0" fmla="*/ 133 w 699"/>
                <a:gd name="T1" fmla="*/ 720 h 720"/>
                <a:gd name="T2" fmla="*/ 699 w 699"/>
                <a:gd name="T3" fmla="*/ 720 h 720"/>
                <a:gd name="T4" fmla="*/ 401 w 699"/>
                <a:gd name="T5" fmla="*/ 0 h 720"/>
                <a:gd name="T6" fmla="*/ 0 w 699"/>
                <a:gd name="T7" fmla="*/ 401 h 720"/>
                <a:gd name="T8" fmla="*/ 133 w 699"/>
                <a:gd name="T9" fmla="*/ 720 h 720"/>
              </a:gdLst>
              <a:ahLst/>
              <a:cxnLst>
                <a:cxn ang="0">
                  <a:pos x="T0" y="T1"/>
                </a:cxn>
                <a:cxn ang="0">
                  <a:pos x="T2" y="T3"/>
                </a:cxn>
                <a:cxn ang="0">
                  <a:pos x="T4" y="T5"/>
                </a:cxn>
                <a:cxn ang="0">
                  <a:pos x="T6" y="T7"/>
                </a:cxn>
                <a:cxn ang="0">
                  <a:pos x="T8" y="T9"/>
                </a:cxn>
              </a:cxnLst>
              <a:rect l="0" t="0" r="r" b="b"/>
              <a:pathLst>
                <a:path w="699" h="720">
                  <a:moveTo>
                    <a:pt x="133" y="720"/>
                  </a:moveTo>
                  <a:cubicBezTo>
                    <a:pt x="699" y="720"/>
                    <a:pt x="699" y="720"/>
                    <a:pt x="699" y="720"/>
                  </a:cubicBezTo>
                  <a:cubicBezTo>
                    <a:pt x="699" y="439"/>
                    <a:pt x="585" y="185"/>
                    <a:pt x="401" y="0"/>
                  </a:cubicBezTo>
                  <a:cubicBezTo>
                    <a:pt x="0" y="401"/>
                    <a:pt x="0" y="401"/>
                    <a:pt x="0" y="401"/>
                  </a:cubicBezTo>
                  <a:cubicBezTo>
                    <a:pt x="82" y="483"/>
                    <a:pt x="133" y="596"/>
                    <a:pt x="133" y="720"/>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1" name="Freeform 70">
              <a:extLst>
                <a:ext uri="{FF2B5EF4-FFF2-40B4-BE49-F238E27FC236}">
                  <a16:creationId xmlns:a16="http://schemas.microsoft.com/office/drawing/2014/main" id="{1D3C08AA-E560-F4E7-0477-0A35B66995F8}"/>
                </a:ext>
              </a:extLst>
            </p:cNvPr>
            <p:cNvSpPr>
              <a:spLocks/>
            </p:cNvSpPr>
            <p:nvPr/>
          </p:nvSpPr>
          <p:spPr bwMode="auto">
            <a:xfrm>
              <a:off x="5892626" y="4264339"/>
              <a:ext cx="1536885" cy="1489988"/>
            </a:xfrm>
            <a:custGeom>
              <a:avLst/>
              <a:gdLst>
                <a:gd name="T0" fmla="*/ 0 w 720"/>
                <a:gd name="T1" fmla="*/ 132 h 698"/>
                <a:gd name="T2" fmla="*/ 0 w 720"/>
                <a:gd name="T3" fmla="*/ 698 h 698"/>
                <a:gd name="T4" fmla="*/ 720 w 720"/>
                <a:gd name="T5" fmla="*/ 400 h 698"/>
                <a:gd name="T6" fmla="*/ 319 w 720"/>
                <a:gd name="T7" fmla="*/ 0 h 698"/>
                <a:gd name="T8" fmla="*/ 0 w 720"/>
                <a:gd name="T9" fmla="*/ 132 h 698"/>
              </a:gdLst>
              <a:ahLst/>
              <a:cxnLst>
                <a:cxn ang="0">
                  <a:pos x="T0" y="T1"/>
                </a:cxn>
                <a:cxn ang="0">
                  <a:pos x="T2" y="T3"/>
                </a:cxn>
                <a:cxn ang="0">
                  <a:pos x="T4" y="T5"/>
                </a:cxn>
                <a:cxn ang="0">
                  <a:pos x="T6" y="T7"/>
                </a:cxn>
                <a:cxn ang="0">
                  <a:pos x="T8" y="T9"/>
                </a:cxn>
              </a:cxnLst>
              <a:rect l="0" t="0" r="r" b="b"/>
              <a:pathLst>
                <a:path w="720" h="698">
                  <a:moveTo>
                    <a:pt x="0" y="132"/>
                  </a:moveTo>
                  <a:cubicBezTo>
                    <a:pt x="0" y="698"/>
                    <a:pt x="0" y="698"/>
                    <a:pt x="0" y="698"/>
                  </a:cubicBezTo>
                  <a:cubicBezTo>
                    <a:pt x="281" y="698"/>
                    <a:pt x="536" y="584"/>
                    <a:pt x="720" y="400"/>
                  </a:cubicBezTo>
                  <a:cubicBezTo>
                    <a:pt x="319" y="0"/>
                    <a:pt x="319" y="0"/>
                    <a:pt x="319" y="0"/>
                  </a:cubicBezTo>
                  <a:cubicBezTo>
                    <a:pt x="238" y="82"/>
                    <a:pt x="125" y="132"/>
                    <a:pt x="0" y="132"/>
                  </a:cubicBezTo>
                </a:path>
              </a:pathLst>
            </a:custGeom>
            <a:solidFill>
              <a:schemeClr val="bg1">
                <a:lumMod val="50000"/>
              </a:schemeClr>
            </a:solidFill>
            <a:ln>
              <a:solidFill>
                <a:schemeClr val="bg1"/>
              </a:solidFill>
            </a:ln>
            <a:effectLst>
              <a:outerShdw blurRad="50800" dist="50800" dir="5400000" algn="ctr" rotWithShape="0">
                <a:schemeClr val="bg1">
                  <a:lumMod val="95000"/>
                </a:schemeClr>
              </a:outerShdw>
            </a:effectLst>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2" name="Freeform 71">
              <a:extLst>
                <a:ext uri="{FF2B5EF4-FFF2-40B4-BE49-F238E27FC236}">
                  <a16:creationId xmlns:a16="http://schemas.microsoft.com/office/drawing/2014/main" id="{DF9FF1F6-2C40-AAE1-71F7-B33DDA272A00}"/>
                </a:ext>
              </a:extLst>
            </p:cNvPr>
            <p:cNvSpPr>
              <a:spLocks/>
            </p:cNvSpPr>
            <p:nvPr/>
          </p:nvSpPr>
          <p:spPr bwMode="auto">
            <a:xfrm>
              <a:off x="5892626" y="1407635"/>
              <a:ext cx="1536885" cy="1492667"/>
            </a:xfrm>
            <a:custGeom>
              <a:avLst/>
              <a:gdLst>
                <a:gd name="T0" fmla="*/ 319 w 720"/>
                <a:gd name="T1" fmla="*/ 699 h 699"/>
                <a:gd name="T2" fmla="*/ 720 w 720"/>
                <a:gd name="T3" fmla="*/ 298 h 699"/>
                <a:gd name="T4" fmla="*/ 0 w 720"/>
                <a:gd name="T5" fmla="*/ 0 h 699"/>
                <a:gd name="T6" fmla="*/ 0 w 720"/>
                <a:gd name="T7" fmla="*/ 567 h 699"/>
                <a:gd name="T8" fmla="*/ 319 w 720"/>
                <a:gd name="T9" fmla="*/ 699 h 699"/>
              </a:gdLst>
              <a:ahLst/>
              <a:cxnLst>
                <a:cxn ang="0">
                  <a:pos x="T0" y="T1"/>
                </a:cxn>
                <a:cxn ang="0">
                  <a:pos x="T2" y="T3"/>
                </a:cxn>
                <a:cxn ang="0">
                  <a:pos x="T4" y="T5"/>
                </a:cxn>
                <a:cxn ang="0">
                  <a:pos x="T6" y="T7"/>
                </a:cxn>
                <a:cxn ang="0">
                  <a:pos x="T8" y="T9"/>
                </a:cxn>
              </a:cxnLst>
              <a:rect l="0" t="0" r="r" b="b"/>
              <a:pathLst>
                <a:path w="720" h="699">
                  <a:moveTo>
                    <a:pt x="319" y="699"/>
                  </a:moveTo>
                  <a:cubicBezTo>
                    <a:pt x="720" y="298"/>
                    <a:pt x="720" y="298"/>
                    <a:pt x="720" y="298"/>
                  </a:cubicBezTo>
                  <a:cubicBezTo>
                    <a:pt x="536" y="114"/>
                    <a:pt x="281" y="0"/>
                    <a:pt x="0" y="0"/>
                  </a:cubicBezTo>
                  <a:cubicBezTo>
                    <a:pt x="0" y="567"/>
                    <a:pt x="0" y="567"/>
                    <a:pt x="0" y="567"/>
                  </a:cubicBezTo>
                  <a:cubicBezTo>
                    <a:pt x="125" y="567"/>
                    <a:pt x="238" y="617"/>
                    <a:pt x="319" y="699"/>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3" name="Freeform 72">
              <a:extLst>
                <a:ext uri="{FF2B5EF4-FFF2-40B4-BE49-F238E27FC236}">
                  <a16:creationId xmlns:a16="http://schemas.microsoft.com/office/drawing/2014/main" id="{65E2083A-15BE-2FAF-B6E8-6CB3EEA996D1}"/>
                </a:ext>
              </a:extLst>
            </p:cNvPr>
            <p:cNvSpPr>
              <a:spLocks/>
            </p:cNvSpPr>
            <p:nvPr/>
          </p:nvSpPr>
          <p:spPr bwMode="auto">
            <a:xfrm>
              <a:off x="6573304" y="3580982"/>
              <a:ext cx="1492667" cy="1536886"/>
            </a:xfrm>
            <a:custGeom>
              <a:avLst/>
              <a:gdLst>
                <a:gd name="T0" fmla="*/ 699 w 699"/>
                <a:gd name="T1" fmla="*/ 0 h 720"/>
                <a:gd name="T2" fmla="*/ 699 w 699"/>
                <a:gd name="T3" fmla="*/ 0 h 720"/>
                <a:gd name="T4" fmla="*/ 133 w 699"/>
                <a:gd name="T5" fmla="*/ 0 h 720"/>
                <a:gd name="T6" fmla="*/ 133 w 699"/>
                <a:gd name="T7" fmla="*/ 0 h 720"/>
                <a:gd name="T8" fmla="*/ 0 w 699"/>
                <a:gd name="T9" fmla="*/ 320 h 720"/>
                <a:gd name="T10" fmla="*/ 401 w 699"/>
                <a:gd name="T11" fmla="*/ 720 h 720"/>
                <a:gd name="T12" fmla="*/ 699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699" y="0"/>
                  </a:moveTo>
                  <a:cubicBezTo>
                    <a:pt x="699" y="0"/>
                    <a:pt x="699" y="0"/>
                    <a:pt x="699" y="0"/>
                  </a:cubicBezTo>
                  <a:cubicBezTo>
                    <a:pt x="133" y="0"/>
                    <a:pt x="133" y="0"/>
                    <a:pt x="133" y="0"/>
                  </a:cubicBezTo>
                  <a:cubicBezTo>
                    <a:pt x="133" y="0"/>
                    <a:pt x="133" y="0"/>
                    <a:pt x="133" y="0"/>
                  </a:cubicBezTo>
                  <a:cubicBezTo>
                    <a:pt x="133" y="125"/>
                    <a:pt x="82" y="238"/>
                    <a:pt x="0" y="320"/>
                  </a:cubicBezTo>
                  <a:cubicBezTo>
                    <a:pt x="401" y="720"/>
                    <a:pt x="401" y="720"/>
                    <a:pt x="401" y="720"/>
                  </a:cubicBezTo>
                  <a:cubicBezTo>
                    <a:pt x="585" y="536"/>
                    <a:pt x="699" y="281"/>
                    <a:pt x="699" y="0"/>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5" name="Freeform 73">
              <a:extLst>
                <a:ext uri="{FF2B5EF4-FFF2-40B4-BE49-F238E27FC236}">
                  <a16:creationId xmlns:a16="http://schemas.microsoft.com/office/drawing/2014/main" id="{0B54D63E-43E7-397B-AB4E-613B08E5836F}"/>
                </a:ext>
              </a:extLst>
            </p:cNvPr>
            <p:cNvSpPr>
              <a:spLocks/>
            </p:cNvSpPr>
            <p:nvPr/>
          </p:nvSpPr>
          <p:spPr bwMode="auto">
            <a:xfrm>
              <a:off x="4355742" y="4264339"/>
              <a:ext cx="1536885" cy="1489988"/>
            </a:xfrm>
            <a:custGeom>
              <a:avLst/>
              <a:gdLst>
                <a:gd name="T0" fmla="*/ 720 w 720"/>
                <a:gd name="T1" fmla="*/ 132 h 698"/>
                <a:gd name="T2" fmla="*/ 401 w 720"/>
                <a:gd name="T3" fmla="*/ 0 h 698"/>
                <a:gd name="T4" fmla="*/ 0 w 720"/>
                <a:gd name="T5" fmla="*/ 400 h 698"/>
                <a:gd name="T6" fmla="*/ 720 w 720"/>
                <a:gd name="T7" fmla="*/ 698 h 698"/>
                <a:gd name="T8" fmla="*/ 720 w 720"/>
                <a:gd name="T9" fmla="*/ 698 h 698"/>
                <a:gd name="T10" fmla="*/ 720 w 720"/>
                <a:gd name="T11" fmla="*/ 132 h 698"/>
                <a:gd name="T12" fmla="*/ 720 w 720"/>
                <a:gd name="T13" fmla="*/ 132 h 698"/>
              </a:gdLst>
              <a:ahLst/>
              <a:cxnLst>
                <a:cxn ang="0">
                  <a:pos x="T0" y="T1"/>
                </a:cxn>
                <a:cxn ang="0">
                  <a:pos x="T2" y="T3"/>
                </a:cxn>
                <a:cxn ang="0">
                  <a:pos x="T4" y="T5"/>
                </a:cxn>
                <a:cxn ang="0">
                  <a:pos x="T6" y="T7"/>
                </a:cxn>
                <a:cxn ang="0">
                  <a:pos x="T8" y="T9"/>
                </a:cxn>
                <a:cxn ang="0">
                  <a:pos x="T10" y="T11"/>
                </a:cxn>
                <a:cxn ang="0">
                  <a:pos x="T12" y="T13"/>
                </a:cxn>
              </a:cxnLst>
              <a:rect l="0" t="0" r="r" b="b"/>
              <a:pathLst>
                <a:path w="720" h="698">
                  <a:moveTo>
                    <a:pt x="720" y="132"/>
                  </a:moveTo>
                  <a:cubicBezTo>
                    <a:pt x="595" y="132"/>
                    <a:pt x="482" y="82"/>
                    <a:pt x="401" y="0"/>
                  </a:cubicBezTo>
                  <a:cubicBezTo>
                    <a:pt x="0" y="400"/>
                    <a:pt x="0" y="400"/>
                    <a:pt x="0" y="400"/>
                  </a:cubicBezTo>
                  <a:cubicBezTo>
                    <a:pt x="184" y="584"/>
                    <a:pt x="439" y="698"/>
                    <a:pt x="720" y="698"/>
                  </a:cubicBezTo>
                  <a:cubicBezTo>
                    <a:pt x="720" y="698"/>
                    <a:pt x="720" y="698"/>
                    <a:pt x="720" y="698"/>
                  </a:cubicBezTo>
                  <a:cubicBezTo>
                    <a:pt x="720" y="132"/>
                    <a:pt x="720" y="132"/>
                    <a:pt x="720" y="132"/>
                  </a:cubicBezTo>
                  <a:cubicBezTo>
                    <a:pt x="720" y="132"/>
                    <a:pt x="720" y="132"/>
                    <a:pt x="720" y="132"/>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4" name="Freeform 74">
              <a:extLst>
                <a:ext uri="{FF2B5EF4-FFF2-40B4-BE49-F238E27FC236}">
                  <a16:creationId xmlns:a16="http://schemas.microsoft.com/office/drawing/2014/main" id="{578FE825-A716-2A2B-A632-88D98768840C}"/>
                </a:ext>
              </a:extLst>
            </p:cNvPr>
            <p:cNvSpPr>
              <a:spLocks/>
            </p:cNvSpPr>
            <p:nvPr/>
          </p:nvSpPr>
          <p:spPr bwMode="auto">
            <a:xfrm>
              <a:off x="4355742" y="1407635"/>
              <a:ext cx="1536885" cy="1492667"/>
            </a:xfrm>
            <a:custGeom>
              <a:avLst/>
              <a:gdLst>
                <a:gd name="T0" fmla="*/ 720 w 720"/>
                <a:gd name="T1" fmla="*/ 567 h 699"/>
                <a:gd name="T2" fmla="*/ 720 w 720"/>
                <a:gd name="T3" fmla="*/ 567 h 699"/>
                <a:gd name="T4" fmla="*/ 720 w 720"/>
                <a:gd name="T5" fmla="*/ 0 h 699"/>
                <a:gd name="T6" fmla="*/ 720 w 720"/>
                <a:gd name="T7" fmla="*/ 0 h 699"/>
                <a:gd name="T8" fmla="*/ 0 w 720"/>
                <a:gd name="T9" fmla="*/ 298 h 699"/>
                <a:gd name="T10" fmla="*/ 401 w 720"/>
                <a:gd name="T11" fmla="*/ 699 h 699"/>
                <a:gd name="T12" fmla="*/ 720 w 720"/>
                <a:gd name="T13" fmla="*/ 567 h 699"/>
              </a:gdLst>
              <a:ahLst/>
              <a:cxnLst>
                <a:cxn ang="0">
                  <a:pos x="T0" y="T1"/>
                </a:cxn>
                <a:cxn ang="0">
                  <a:pos x="T2" y="T3"/>
                </a:cxn>
                <a:cxn ang="0">
                  <a:pos x="T4" y="T5"/>
                </a:cxn>
                <a:cxn ang="0">
                  <a:pos x="T6" y="T7"/>
                </a:cxn>
                <a:cxn ang="0">
                  <a:pos x="T8" y="T9"/>
                </a:cxn>
                <a:cxn ang="0">
                  <a:pos x="T10" y="T11"/>
                </a:cxn>
                <a:cxn ang="0">
                  <a:pos x="T12" y="T13"/>
                </a:cxn>
              </a:cxnLst>
              <a:rect l="0" t="0" r="r" b="b"/>
              <a:pathLst>
                <a:path w="720" h="699">
                  <a:moveTo>
                    <a:pt x="720" y="567"/>
                  </a:moveTo>
                  <a:cubicBezTo>
                    <a:pt x="720" y="567"/>
                    <a:pt x="720" y="567"/>
                    <a:pt x="720" y="567"/>
                  </a:cubicBezTo>
                  <a:cubicBezTo>
                    <a:pt x="720" y="0"/>
                    <a:pt x="720" y="0"/>
                    <a:pt x="720" y="0"/>
                  </a:cubicBezTo>
                  <a:cubicBezTo>
                    <a:pt x="720" y="0"/>
                    <a:pt x="720" y="0"/>
                    <a:pt x="720" y="0"/>
                  </a:cubicBezTo>
                  <a:cubicBezTo>
                    <a:pt x="439" y="0"/>
                    <a:pt x="184" y="114"/>
                    <a:pt x="0" y="298"/>
                  </a:cubicBezTo>
                  <a:cubicBezTo>
                    <a:pt x="401" y="699"/>
                    <a:pt x="401" y="699"/>
                    <a:pt x="401" y="699"/>
                  </a:cubicBezTo>
                  <a:cubicBezTo>
                    <a:pt x="482" y="617"/>
                    <a:pt x="595" y="567"/>
                    <a:pt x="720" y="567"/>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5" name="Freeform 76">
              <a:extLst>
                <a:ext uri="{FF2B5EF4-FFF2-40B4-BE49-F238E27FC236}">
                  <a16:creationId xmlns:a16="http://schemas.microsoft.com/office/drawing/2014/main" id="{C00BCAFB-37DE-DA49-45AD-1881619662AA}"/>
                </a:ext>
              </a:extLst>
            </p:cNvPr>
            <p:cNvSpPr>
              <a:spLocks/>
            </p:cNvSpPr>
            <p:nvPr/>
          </p:nvSpPr>
          <p:spPr bwMode="auto">
            <a:xfrm>
              <a:off x="3719281" y="2044096"/>
              <a:ext cx="1492667" cy="1536886"/>
            </a:xfrm>
            <a:custGeom>
              <a:avLst/>
              <a:gdLst>
                <a:gd name="T0" fmla="*/ 699 w 699"/>
                <a:gd name="T1" fmla="*/ 401 h 720"/>
                <a:gd name="T2" fmla="*/ 298 w 699"/>
                <a:gd name="T3" fmla="*/ 0 h 720"/>
                <a:gd name="T4" fmla="*/ 0 w 699"/>
                <a:gd name="T5" fmla="*/ 720 h 720"/>
                <a:gd name="T6" fmla="*/ 566 w 699"/>
                <a:gd name="T7" fmla="*/ 720 h 720"/>
                <a:gd name="T8" fmla="*/ 699 w 699"/>
                <a:gd name="T9" fmla="*/ 401 h 720"/>
              </a:gdLst>
              <a:ahLst/>
              <a:cxnLst>
                <a:cxn ang="0">
                  <a:pos x="T0" y="T1"/>
                </a:cxn>
                <a:cxn ang="0">
                  <a:pos x="T2" y="T3"/>
                </a:cxn>
                <a:cxn ang="0">
                  <a:pos x="T4" y="T5"/>
                </a:cxn>
                <a:cxn ang="0">
                  <a:pos x="T6" y="T7"/>
                </a:cxn>
                <a:cxn ang="0">
                  <a:pos x="T8" y="T9"/>
                </a:cxn>
              </a:cxnLst>
              <a:rect l="0" t="0" r="r" b="b"/>
              <a:pathLst>
                <a:path w="699" h="720">
                  <a:moveTo>
                    <a:pt x="699" y="401"/>
                  </a:moveTo>
                  <a:cubicBezTo>
                    <a:pt x="298" y="0"/>
                    <a:pt x="298" y="0"/>
                    <a:pt x="298" y="0"/>
                  </a:cubicBezTo>
                  <a:cubicBezTo>
                    <a:pt x="114" y="185"/>
                    <a:pt x="0" y="439"/>
                    <a:pt x="0" y="720"/>
                  </a:cubicBezTo>
                  <a:cubicBezTo>
                    <a:pt x="566" y="720"/>
                    <a:pt x="566" y="720"/>
                    <a:pt x="566" y="720"/>
                  </a:cubicBezTo>
                  <a:cubicBezTo>
                    <a:pt x="566" y="596"/>
                    <a:pt x="617" y="483"/>
                    <a:pt x="699" y="401"/>
                  </a:cubicBezTo>
                </a:path>
              </a:pathLst>
            </a:custGeom>
            <a:solidFill>
              <a:schemeClr val="bg1">
                <a:lumMod val="95000"/>
              </a:schemeClr>
            </a:solidFill>
            <a:ln w="25400">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grpSp>
      <p:sp>
        <p:nvSpPr>
          <p:cNvPr id="49" name="Isosceles Triangle 48">
            <a:extLst>
              <a:ext uri="{FF2B5EF4-FFF2-40B4-BE49-F238E27FC236}">
                <a16:creationId xmlns:a16="http://schemas.microsoft.com/office/drawing/2014/main" id="{69B8468B-D2BF-F4E2-9F1E-2233228FBA20}"/>
              </a:ext>
            </a:extLst>
          </p:cNvPr>
          <p:cNvSpPr/>
          <p:nvPr/>
        </p:nvSpPr>
        <p:spPr>
          <a:xfrm rot="5400000">
            <a:off x="2904949" y="3750376"/>
            <a:ext cx="228600" cy="20800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CB479D8-DF34-FD68-2B82-3E9CB80312F2}"/>
              </a:ext>
            </a:extLst>
          </p:cNvPr>
          <p:cNvSpPr/>
          <p:nvPr/>
        </p:nvSpPr>
        <p:spPr>
          <a:xfrm>
            <a:off x="1317492" y="3013573"/>
            <a:ext cx="1645920" cy="16459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6477EAF-A683-3203-DBE9-D7EE96E83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7" name="TextBox 6">
            <a:extLst>
              <a:ext uri="{FF2B5EF4-FFF2-40B4-BE49-F238E27FC236}">
                <a16:creationId xmlns:a16="http://schemas.microsoft.com/office/drawing/2014/main" id="{A80ABE35-348F-0894-4232-CCF3219CFCA9}"/>
              </a:ext>
            </a:extLst>
          </p:cNvPr>
          <p:cNvSpPr txBox="1"/>
          <p:nvPr/>
        </p:nvSpPr>
        <p:spPr>
          <a:xfrm>
            <a:off x="1498433" y="114093"/>
            <a:ext cx="8423202" cy="561051"/>
          </a:xfrm>
          <a:prstGeom prst="rect">
            <a:avLst/>
          </a:prstGeom>
          <a:noFill/>
        </p:spPr>
        <p:txBody>
          <a:bodyPr wrap="square" rtlCol="0">
            <a:spAutoFit/>
          </a:bodyPr>
          <a:lstStyle/>
          <a:p>
            <a:r>
              <a:rPr lang="en-US" sz="3046" b="1" dirty="0">
                <a:solidFill>
                  <a:srgbClr val="0070C0"/>
                </a:solidFill>
                <a:latin typeface="Segoe UI" panose="020B0502040204020203" pitchFamily="34" charset="0"/>
                <a:cs typeface="Segoe UI" panose="020B0502040204020203" pitchFamily="34" charset="0"/>
              </a:rPr>
              <a:t>Products &amp; Managed Services</a:t>
            </a:r>
          </a:p>
        </p:txBody>
      </p:sp>
      <p:pic>
        <p:nvPicPr>
          <p:cNvPr id="34" name="Picture 33" descr="Logo, icon&#10;&#10;Description automatically generated">
            <a:extLst>
              <a:ext uri="{FF2B5EF4-FFF2-40B4-BE49-F238E27FC236}">
                <a16:creationId xmlns:a16="http://schemas.microsoft.com/office/drawing/2014/main" id="{3D1823F1-FBE3-C96C-3116-767C4FE2FDE5}"/>
              </a:ext>
            </a:extLst>
          </p:cNvPr>
          <p:cNvPicPr>
            <a:picLocks noChangeAspect="1"/>
          </p:cNvPicPr>
          <p:nvPr/>
        </p:nvPicPr>
        <p:blipFill>
          <a:blip r:embed="rId3"/>
          <a:stretch>
            <a:fillRect/>
          </a:stretch>
        </p:blipFill>
        <p:spPr>
          <a:xfrm>
            <a:off x="2703073" y="2667779"/>
            <a:ext cx="741293" cy="591457"/>
          </a:xfrm>
          <a:prstGeom prst="rect">
            <a:avLst/>
          </a:prstGeom>
        </p:spPr>
      </p:pic>
      <p:pic>
        <p:nvPicPr>
          <p:cNvPr id="35" name="Picture 34" descr="Logo&#10;&#10;Description automatically generated">
            <a:hlinkClick r:id="rId4" action="ppaction://hlinksldjump"/>
            <a:extLst>
              <a:ext uri="{FF2B5EF4-FFF2-40B4-BE49-F238E27FC236}">
                <a16:creationId xmlns:a16="http://schemas.microsoft.com/office/drawing/2014/main" id="{6FF81BAC-C0B6-14A9-DE4B-0BEB6011D5AD}"/>
              </a:ext>
            </a:extLst>
          </p:cNvPr>
          <p:cNvPicPr>
            <a:picLocks noChangeAspect="1"/>
          </p:cNvPicPr>
          <p:nvPr/>
        </p:nvPicPr>
        <p:blipFill>
          <a:blip r:embed="rId5"/>
          <a:stretch>
            <a:fillRect/>
          </a:stretch>
        </p:blipFill>
        <p:spPr>
          <a:xfrm>
            <a:off x="1901348" y="4831867"/>
            <a:ext cx="577519" cy="602868"/>
          </a:xfrm>
          <a:prstGeom prst="rect">
            <a:avLst/>
          </a:prstGeom>
        </p:spPr>
      </p:pic>
      <p:pic>
        <p:nvPicPr>
          <p:cNvPr id="36" name="Picture 35" descr="Icon&#10;&#10;Description automatically generated">
            <a:extLst>
              <a:ext uri="{FF2B5EF4-FFF2-40B4-BE49-F238E27FC236}">
                <a16:creationId xmlns:a16="http://schemas.microsoft.com/office/drawing/2014/main" id="{A9820831-6D1D-A672-4877-3982F32E85D2}"/>
              </a:ext>
            </a:extLst>
          </p:cNvPr>
          <p:cNvPicPr>
            <a:picLocks noChangeAspect="1"/>
          </p:cNvPicPr>
          <p:nvPr/>
        </p:nvPicPr>
        <p:blipFill>
          <a:blip r:embed="rId6"/>
          <a:stretch>
            <a:fillRect/>
          </a:stretch>
        </p:blipFill>
        <p:spPr>
          <a:xfrm>
            <a:off x="3117683" y="3523657"/>
            <a:ext cx="785079" cy="599079"/>
          </a:xfrm>
          <a:prstGeom prst="rect">
            <a:avLst/>
          </a:prstGeom>
        </p:spPr>
      </p:pic>
      <p:pic>
        <p:nvPicPr>
          <p:cNvPr id="37" name="Picture 36" descr="Icon&#10;&#10;Description automatically generated">
            <a:hlinkClick r:id="rId7" action="ppaction://hlinksldjump"/>
            <a:extLst>
              <a:ext uri="{FF2B5EF4-FFF2-40B4-BE49-F238E27FC236}">
                <a16:creationId xmlns:a16="http://schemas.microsoft.com/office/drawing/2014/main" id="{BE68F38E-9ED2-58A6-428E-4CCBC2F44E16}"/>
              </a:ext>
            </a:extLst>
          </p:cNvPr>
          <p:cNvPicPr>
            <a:picLocks noChangeAspect="1"/>
          </p:cNvPicPr>
          <p:nvPr/>
        </p:nvPicPr>
        <p:blipFill>
          <a:blip r:embed="rId8"/>
          <a:stretch>
            <a:fillRect/>
          </a:stretch>
        </p:blipFill>
        <p:spPr>
          <a:xfrm>
            <a:off x="2608525" y="4473175"/>
            <a:ext cx="853669" cy="599876"/>
          </a:xfrm>
          <a:prstGeom prst="rect">
            <a:avLst/>
          </a:prstGeom>
        </p:spPr>
      </p:pic>
      <p:pic>
        <p:nvPicPr>
          <p:cNvPr id="40" name="Picture 39">
            <a:hlinkClick r:id="rId9" action="ppaction://hlinksldjump"/>
            <a:extLst>
              <a:ext uri="{FF2B5EF4-FFF2-40B4-BE49-F238E27FC236}">
                <a16:creationId xmlns:a16="http://schemas.microsoft.com/office/drawing/2014/main" id="{99F45C40-C89B-68EF-3C12-7B93332FC63B}"/>
              </a:ext>
            </a:extLst>
          </p:cNvPr>
          <p:cNvPicPr>
            <a:picLocks noChangeAspect="1"/>
          </p:cNvPicPr>
          <p:nvPr/>
        </p:nvPicPr>
        <p:blipFill>
          <a:blip r:embed="rId10"/>
          <a:srcRect/>
          <a:stretch/>
        </p:blipFill>
        <p:spPr>
          <a:xfrm>
            <a:off x="457018" y="3510419"/>
            <a:ext cx="902211" cy="603504"/>
          </a:xfrm>
          <a:prstGeom prst="rect">
            <a:avLst/>
          </a:prstGeom>
        </p:spPr>
      </p:pic>
      <p:sp>
        <p:nvSpPr>
          <p:cNvPr id="33" name="TextBox 32">
            <a:extLst>
              <a:ext uri="{FF2B5EF4-FFF2-40B4-BE49-F238E27FC236}">
                <a16:creationId xmlns:a16="http://schemas.microsoft.com/office/drawing/2014/main" id="{ED525F59-F05B-FA76-7BE9-A79D79F2CD78}"/>
              </a:ext>
            </a:extLst>
          </p:cNvPr>
          <p:cNvSpPr txBox="1"/>
          <p:nvPr/>
        </p:nvSpPr>
        <p:spPr>
          <a:xfrm>
            <a:off x="1360198" y="3678351"/>
            <a:ext cx="1566946" cy="338554"/>
          </a:xfrm>
          <a:prstGeom prst="rect">
            <a:avLst/>
          </a:prstGeom>
          <a:noFill/>
        </p:spPr>
        <p:txBody>
          <a:bodyPr wrap="square" rtlCol="0">
            <a:spAutoFit/>
          </a:bodyPr>
          <a:lstStyle/>
          <a:p>
            <a:pPr algn="ctr"/>
            <a:r>
              <a:rPr lang="en-US" sz="1600" dirty="0">
                <a:solidFill>
                  <a:srgbClr val="6757EB"/>
                </a:solidFill>
                <a:latin typeface="Gilroy-Bold" panose="00000800000000000000" pitchFamily="2" charset="0"/>
              </a:rPr>
              <a:t>Sales Point</a:t>
            </a:r>
          </a:p>
        </p:txBody>
      </p:sp>
      <p:pic>
        <p:nvPicPr>
          <p:cNvPr id="50" name="Picture 49">
            <a:hlinkClick r:id="rId11" action="ppaction://hlinksldjump"/>
            <a:extLst>
              <a:ext uri="{FF2B5EF4-FFF2-40B4-BE49-F238E27FC236}">
                <a16:creationId xmlns:a16="http://schemas.microsoft.com/office/drawing/2014/main" id="{99A22AC3-079C-04DE-C847-ECC0CE6E07CF}"/>
              </a:ext>
            </a:extLst>
          </p:cNvPr>
          <p:cNvPicPr>
            <a:picLocks noChangeAspect="1"/>
          </p:cNvPicPr>
          <p:nvPr/>
        </p:nvPicPr>
        <p:blipFill>
          <a:blip r:embed="rId12"/>
          <a:srcRect/>
          <a:stretch/>
        </p:blipFill>
        <p:spPr>
          <a:xfrm>
            <a:off x="1820680" y="2265115"/>
            <a:ext cx="901555" cy="610731"/>
          </a:xfrm>
          <a:prstGeom prst="rect">
            <a:avLst/>
          </a:prstGeom>
        </p:spPr>
      </p:pic>
      <p:sp>
        <p:nvSpPr>
          <p:cNvPr id="17" name="Oval 16">
            <a:extLst>
              <a:ext uri="{FF2B5EF4-FFF2-40B4-BE49-F238E27FC236}">
                <a16:creationId xmlns:a16="http://schemas.microsoft.com/office/drawing/2014/main" id="{3C394DEA-A1E5-0EFA-AFBA-8C81FBE7AD2F}"/>
              </a:ext>
            </a:extLst>
          </p:cNvPr>
          <p:cNvSpPr/>
          <p:nvPr/>
        </p:nvSpPr>
        <p:spPr>
          <a:xfrm>
            <a:off x="5625971" y="3327137"/>
            <a:ext cx="914400" cy="914400"/>
          </a:xfrm>
          <a:prstGeom prst="ellipse">
            <a:avLst/>
          </a:prstGeom>
          <a:noFill/>
          <a:ln w="57150" cap="flat" cmpd="sng" algn="ctr">
            <a:solidFill>
              <a:srgbClr val="6757EB"/>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5589085-5235-7D64-82DE-CE06CF614803}"/>
              </a:ext>
            </a:extLst>
          </p:cNvPr>
          <p:cNvSpPr txBox="1"/>
          <p:nvPr/>
        </p:nvSpPr>
        <p:spPr>
          <a:xfrm>
            <a:off x="5322334" y="441707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sz="2000" b="1" i="0" u="none" strike="noStrike" kern="0" cap="none" spc="0" normalizeH="0" baseline="0" noProof="1">
                <a:ln>
                  <a:noFill/>
                </a:ln>
                <a:solidFill>
                  <a:srgbClr val="6757EB"/>
                </a:solidFill>
                <a:effectLst/>
                <a:uLnTx/>
                <a:uFillTx/>
              </a:rPr>
              <a:t>Sales</a:t>
            </a:r>
          </a:p>
        </p:txBody>
      </p:sp>
      <p:pic>
        <p:nvPicPr>
          <p:cNvPr id="19" name="Picture 18" descr="Shape&#10;&#10;Description automatically generated with low confidence">
            <a:extLst>
              <a:ext uri="{FF2B5EF4-FFF2-40B4-BE49-F238E27FC236}">
                <a16:creationId xmlns:a16="http://schemas.microsoft.com/office/drawing/2014/main" id="{86BF41E6-B1FF-391B-E585-95C102B9EE4D}"/>
              </a:ext>
            </a:extLst>
          </p:cNvPr>
          <p:cNvPicPr>
            <a:picLocks noChangeAspect="1"/>
          </p:cNvPicPr>
          <p:nvPr/>
        </p:nvPicPr>
        <p:blipFill>
          <a:blip r:embed="rId13"/>
          <a:stretch>
            <a:fillRect/>
          </a:stretch>
        </p:blipFill>
        <p:spPr>
          <a:xfrm>
            <a:off x="5811036" y="3502677"/>
            <a:ext cx="563319" cy="563319"/>
          </a:xfrm>
          <a:prstGeom prst="rect">
            <a:avLst/>
          </a:prstGeom>
        </p:spPr>
      </p:pic>
      <p:sp>
        <p:nvSpPr>
          <p:cNvPr id="20" name="Oval 19">
            <a:extLst>
              <a:ext uri="{FF2B5EF4-FFF2-40B4-BE49-F238E27FC236}">
                <a16:creationId xmlns:a16="http://schemas.microsoft.com/office/drawing/2014/main" id="{5514E8D3-6984-8DE8-C834-F000838C4D58}"/>
              </a:ext>
            </a:extLst>
          </p:cNvPr>
          <p:cNvSpPr/>
          <p:nvPr/>
        </p:nvSpPr>
        <p:spPr>
          <a:xfrm>
            <a:off x="5638800" y="-1521494"/>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71454AC-CEA2-1B50-A5E8-77576E1780AA}"/>
              </a:ext>
            </a:extLst>
          </p:cNvPr>
          <p:cNvSpPr/>
          <p:nvPr/>
        </p:nvSpPr>
        <p:spPr>
          <a:xfrm>
            <a:off x="5628539" y="-3444026"/>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CD924BF-B161-E646-22B5-312511685F23}"/>
              </a:ext>
            </a:extLst>
          </p:cNvPr>
          <p:cNvSpPr txBox="1"/>
          <p:nvPr/>
        </p:nvSpPr>
        <p:spPr>
          <a:xfrm>
            <a:off x="5335164" y="-427984"/>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VAS</a:t>
            </a:r>
            <a:endParaRPr kumimoji="0" lang="en-US" sz="1600" b="1" i="0" u="none" strike="noStrike" kern="0" cap="none" spc="0" normalizeH="0" baseline="0" noProof="1">
              <a:ln>
                <a:noFill/>
              </a:ln>
              <a:solidFill>
                <a:srgbClr val="FF5733"/>
              </a:solidFill>
              <a:effectLst/>
              <a:uLnTx/>
              <a:uFillTx/>
            </a:endParaRPr>
          </a:p>
        </p:txBody>
      </p:sp>
      <p:sp>
        <p:nvSpPr>
          <p:cNvPr id="23" name="TextBox 22">
            <a:extLst>
              <a:ext uri="{FF2B5EF4-FFF2-40B4-BE49-F238E27FC236}">
                <a16:creationId xmlns:a16="http://schemas.microsoft.com/office/drawing/2014/main" id="{1FCD65A6-5E4A-2B57-6AD3-B523483580F0}"/>
              </a:ext>
            </a:extLst>
          </p:cNvPr>
          <p:cNvSpPr txBox="1"/>
          <p:nvPr/>
        </p:nvSpPr>
        <p:spPr>
          <a:xfrm>
            <a:off x="5335164" y="-2369972"/>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Marketing</a:t>
            </a:r>
          </a:p>
        </p:txBody>
      </p:sp>
      <p:pic>
        <p:nvPicPr>
          <p:cNvPr id="26" name="Picture 25" descr="Shape&#10;&#10;Description automatically generated with low confidence">
            <a:extLst>
              <a:ext uri="{FF2B5EF4-FFF2-40B4-BE49-F238E27FC236}">
                <a16:creationId xmlns:a16="http://schemas.microsoft.com/office/drawing/2014/main" id="{E4220FBC-B367-15C2-ADF3-CF7828FB38AD}"/>
              </a:ext>
            </a:extLst>
          </p:cNvPr>
          <p:cNvPicPr>
            <a:picLocks noChangeAspect="1"/>
          </p:cNvPicPr>
          <p:nvPr/>
        </p:nvPicPr>
        <p:blipFill>
          <a:blip r:embed="rId14"/>
          <a:stretch>
            <a:fillRect/>
          </a:stretch>
        </p:blipFill>
        <p:spPr>
          <a:xfrm>
            <a:off x="5808222" y="-1352072"/>
            <a:ext cx="575556" cy="575556"/>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6F60E666-0366-0169-D40A-9AA2D63F07AB}"/>
              </a:ext>
            </a:extLst>
          </p:cNvPr>
          <p:cNvPicPr>
            <a:picLocks noChangeAspect="1"/>
          </p:cNvPicPr>
          <p:nvPr/>
        </p:nvPicPr>
        <p:blipFill>
          <a:blip r:embed="rId15"/>
          <a:stretch>
            <a:fillRect/>
          </a:stretch>
        </p:blipFill>
        <p:spPr>
          <a:xfrm>
            <a:off x="5830795" y="-3252031"/>
            <a:ext cx="530410" cy="530410"/>
          </a:xfrm>
          <a:prstGeom prst="rect">
            <a:avLst/>
          </a:prstGeom>
        </p:spPr>
      </p:pic>
      <p:sp>
        <p:nvSpPr>
          <p:cNvPr id="29" name="Oval 28">
            <a:extLst>
              <a:ext uri="{FF2B5EF4-FFF2-40B4-BE49-F238E27FC236}">
                <a16:creationId xmlns:a16="http://schemas.microsoft.com/office/drawing/2014/main" id="{D483A946-C15B-C0FA-7E41-9E3212F4016E}"/>
              </a:ext>
            </a:extLst>
          </p:cNvPr>
          <p:cNvSpPr/>
          <p:nvPr/>
        </p:nvSpPr>
        <p:spPr>
          <a:xfrm>
            <a:off x="5628539" y="-2183729"/>
            <a:ext cx="914400" cy="914400"/>
          </a:xfrm>
          <a:prstGeom prst="ellipse">
            <a:avLst/>
          </a:prstGeom>
          <a:noFill/>
          <a:ln w="57150" cap="flat" cmpd="sng" algn="ctr">
            <a:solidFill>
              <a:srgbClr val="FFFF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5D255406-C20C-E915-C5DF-B9407D853A86}"/>
              </a:ext>
            </a:extLst>
          </p:cNvPr>
          <p:cNvSpPr txBox="1"/>
          <p:nvPr/>
        </p:nvSpPr>
        <p:spPr>
          <a:xfrm>
            <a:off x="5335164" y="-1109675"/>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FF00"/>
                </a:solidFill>
                <a:effectLst>
                  <a:outerShdw blurRad="50800" dist="38100" dir="5400000" algn="t" rotWithShape="0">
                    <a:prstClr val="black">
                      <a:alpha val="40000"/>
                    </a:prstClr>
                  </a:outerShdw>
                </a:effectLst>
                <a:uLnTx/>
                <a:uFillTx/>
              </a:rPr>
              <a:t>Marketing</a:t>
            </a:r>
          </a:p>
        </p:txBody>
      </p:sp>
      <p:pic>
        <p:nvPicPr>
          <p:cNvPr id="31" name="Picture 30" descr="Shape&#10;&#10;Description automatically generated with low confidence">
            <a:extLst>
              <a:ext uri="{FF2B5EF4-FFF2-40B4-BE49-F238E27FC236}">
                <a16:creationId xmlns:a16="http://schemas.microsoft.com/office/drawing/2014/main" id="{B0C84A09-D666-7A80-5437-1398CB3F598C}"/>
              </a:ext>
            </a:extLst>
          </p:cNvPr>
          <p:cNvPicPr>
            <a:picLocks noChangeAspect="1"/>
          </p:cNvPicPr>
          <p:nvPr/>
        </p:nvPicPr>
        <p:blipFill>
          <a:blip r:embed="rId15"/>
          <a:stretch>
            <a:fillRect/>
          </a:stretch>
        </p:blipFill>
        <p:spPr>
          <a:xfrm>
            <a:off x="5830795" y="-1991734"/>
            <a:ext cx="530410" cy="530410"/>
          </a:xfrm>
          <a:prstGeom prst="rect">
            <a:avLst/>
          </a:prstGeom>
        </p:spPr>
      </p:pic>
      <p:sp>
        <p:nvSpPr>
          <p:cNvPr id="32" name="Oval 31">
            <a:extLst>
              <a:ext uri="{FF2B5EF4-FFF2-40B4-BE49-F238E27FC236}">
                <a16:creationId xmlns:a16="http://schemas.microsoft.com/office/drawing/2014/main" id="{46ADD6B9-EBA5-757E-9A56-43C8DEAD9E0D}"/>
              </a:ext>
            </a:extLst>
          </p:cNvPr>
          <p:cNvSpPr/>
          <p:nvPr/>
        </p:nvSpPr>
        <p:spPr>
          <a:xfrm>
            <a:off x="5638800" y="-1822208"/>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AA50C446-F645-524E-D9CD-93A544E7CBC3}"/>
              </a:ext>
            </a:extLst>
          </p:cNvPr>
          <p:cNvSpPr/>
          <p:nvPr/>
        </p:nvSpPr>
        <p:spPr>
          <a:xfrm>
            <a:off x="5628539" y="-3744740"/>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3587E6A2-3C2D-1B03-C060-710044270A12}"/>
              </a:ext>
            </a:extLst>
          </p:cNvPr>
          <p:cNvSpPr txBox="1"/>
          <p:nvPr/>
        </p:nvSpPr>
        <p:spPr>
          <a:xfrm>
            <a:off x="5335164" y="-728698"/>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Self Service</a:t>
            </a:r>
            <a:endParaRPr kumimoji="0" lang="en-US" sz="1600" b="1" i="0" u="none" strike="noStrike" kern="0" cap="none" spc="0" normalizeH="0" baseline="0" noProof="1">
              <a:ln>
                <a:noFill/>
              </a:ln>
              <a:solidFill>
                <a:srgbClr val="00B0F0"/>
              </a:solidFill>
              <a:effectLst/>
              <a:uLnTx/>
              <a:uFillTx/>
            </a:endParaRPr>
          </a:p>
        </p:txBody>
      </p:sp>
      <p:sp>
        <p:nvSpPr>
          <p:cNvPr id="43" name="TextBox 42">
            <a:extLst>
              <a:ext uri="{FF2B5EF4-FFF2-40B4-BE49-F238E27FC236}">
                <a16:creationId xmlns:a16="http://schemas.microsoft.com/office/drawing/2014/main" id="{64200AFC-AE5F-B6BD-51FC-E4299C4C3AAC}"/>
              </a:ext>
            </a:extLst>
          </p:cNvPr>
          <p:cNvSpPr txBox="1"/>
          <p:nvPr/>
        </p:nvSpPr>
        <p:spPr>
          <a:xfrm>
            <a:off x="5335164" y="-2670686"/>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Marketing</a:t>
            </a:r>
          </a:p>
        </p:txBody>
      </p:sp>
      <p:pic>
        <p:nvPicPr>
          <p:cNvPr id="44" name="Picture 43" descr="Shape&#10;&#10;Description automatically generated with low confidence">
            <a:extLst>
              <a:ext uri="{FF2B5EF4-FFF2-40B4-BE49-F238E27FC236}">
                <a16:creationId xmlns:a16="http://schemas.microsoft.com/office/drawing/2014/main" id="{CB415209-C036-6D33-006A-F2BCBF56CACF}"/>
              </a:ext>
            </a:extLst>
          </p:cNvPr>
          <p:cNvPicPr>
            <a:picLocks noChangeAspect="1"/>
          </p:cNvPicPr>
          <p:nvPr/>
        </p:nvPicPr>
        <p:blipFill>
          <a:blip r:embed="rId15"/>
          <a:stretch>
            <a:fillRect/>
          </a:stretch>
        </p:blipFill>
        <p:spPr>
          <a:xfrm>
            <a:off x="5830795" y="-3552745"/>
            <a:ext cx="530410" cy="530410"/>
          </a:xfrm>
          <a:prstGeom prst="rect">
            <a:avLst/>
          </a:prstGeom>
        </p:spPr>
      </p:pic>
      <p:pic>
        <p:nvPicPr>
          <p:cNvPr id="45" name="Picture 44" descr="Shape&#10;&#10;Description automatically generated with low confidence">
            <a:extLst>
              <a:ext uri="{FF2B5EF4-FFF2-40B4-BE49-F238E27FC236}">
                <a16:creationId xmlns:a16="http://schemas.microsoft.com/office/drawing/2014/main" id="{F1FCADBE-F0CF-941C-8A8E-125B35192E1A}"/>
              </a:ext>
            </a:extLst>
          </p:cNvPr>
          <p:cNvPicPr>
            <a:picLocks noChangeAspect="1"/>
          </p:cNvPicPr>
          <p:nvPr/>
        </p:nvPicPr>
        <p:blipFill>
          <a:blip r:embed="rId16"/>
          <a:stretch>
            <a:fillRect/>
          </a:stretch>
        </p:blipFill>
        <p:spPr>
          <a:xfrm>
            <a:off x="5859670" y="-1624426"/>
            <a:ext cx="547657" cy="547657"/>
          </a:xfrm>
          <a:prstGeom prst="rect">
            <a:avLst/>
          </a:prstGeom>
        </p:spPr>
      </p:pic>
      <p:pic>
        <p:nvPicPr>
          <p:cNvPr id="46" name="Picture 45" descr="Shape&#10;&#10;Description automatically generated with low confidence">
            <a:extLst>
              <a:ext uri="{FF2B5EF4-FFF2-40B4-BE49-F238E27FC236}">
                <a16:creationId xmlns:a16="http://schemas.microsoft.com/office/drawing/2014/main" id="{F7C72552-432A-E71A-77F7-412C1080D00B}"/>
              </a:ext>
            </a:extLst>
          </p:cNvPr>
          <p:cNvPicPr>
            <a:picLocks noChangeAspect="1"/>
          </p:cNvPicPr>
          <p:nvPr/>
        </p:nvPicPr>
        <p:blipFill>
          <a:blip r:embed="rId17"/>
          <a:stretch>
            <a:fillRect/>
          </a:stretch>
        </p:blipFill>
        <p:spPr>
          <a:xfrm>
            <a:off x="5843120" y="-1571375"/>
            <a:ext cx="517511" cy="517511"/>
          </a:xfrm>
          <a:prstGeom prst="rect">
            <a:avLst/>
          </a:prstGeom>
        </p:spPr>
      </p:pic>
      <p:sp>
        <p:nvSpPr>
          <p:cNvPr id="47" name="Oval 46">
            <a:extLst>
              <a:ext uri="{FF2B5EF4-FFF2-40B4-BE49-F238E27FC236}">
                <a16:creationId xmlns:a16="http://schemas.microsoft.com/office/drawing/2014/main" id="{4AB1412B-A6FA-DD3A-95A3-2B4F200414E3}"/>
              </a:ext>
            </a:extLst>
          </p:cNvPr>
          <p:cNvSpPr/>
          <p:nvPr/>
        </p:nvSpPr>
        <p:spPr>
          <a:xfrm>
            <a:off x="5638800" y="-1782997"/>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144C0C38-54EA-2567-8239-5AE582DC7F06}"/>
              </a:ext>
            </a:extLst>
          </p:cNvPr>
          <p:cNvSpPr/>
          <p:nvPr/>
        </p:nvSpPr>
        <p:spPr>
          <a:xfrm>
            <a:off x="5628539" y="-3705529"/>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84425CD8-FB60-7A1B-0C5F-A41C39750B84}"/>
              </a:ext>
            </a:extLst>
          </p:cNvPr>
          <p:cNvSpPr txBox="1"/>
          <p:nvPr/>
        </p:nvSpPr>
        <p:spPr>
          <a:xfrm>
            <a:off x="5335164" y="-68948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Customer Care</a:t>
            </a:r>
            <a:endParaRPr kumimoji="0" lang="en-US" sz="1600" b="1" i="0" u="none" strike="noStrike" kern="0" cap="none" spc="0" normalizeH="0" baseline="0" noProof="1">
              <a:ln>
                <a:noFill/>
              </a:ln>
              <a:solidFill>
                <a:srgbClr val="92D050"/>
              </a:solidFill>
              <a:effectLst/>
              <a:uLnTx/>
              <a:uFillTx/>
            </a:endParaRPr>
          </a:p>
        </p:txBody>
      </p:sp>
      <p:sp>
        <p:nvSpPr>
          <p:cNvPr id="52" name="TextBox 51">
            <a:extLst>
              <a:ext uri="{FF2B5EF4-FFF2-40B4-BE49-F238E27FC236}">
                <a16:creationId xmlns:a16="http://schemas.microsoft.com/office/drawing/2014/main" id="{16EB0155-84DC-50B0-50A2-99FF0BB1866F}"/>
              </a:ext>
            </a:extLst>
          </p:cNvPr>
          <p:cNvSpPr txBox="1"/>
          <p:nvPr/>
        </p:nvSpPr>
        <p:spPr>
          <a:xfrm>
            <a:off x="5335164" y="-2631475"/>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Sales</a:t>
            </a:r>
          </a:p>
        </p:txBody>
      </p:sp>
      <p:pic>
        <p:nvPicPr>
          <p:cNvPr id="53" name="Picture 52" descr="Shape&#10;&#10;Description automatically generated with low confidence">
            <a:extLst>
              <a:ext uri="{FF2B5EF4-FFF2-40B4-BE49-F238E27FC236}">
                <a16:creationId xmlns:a16="http://schemas.microsoft.com/office/drawing/2014/main" id="{70B2BEC1-16B8-2AE8-EFC6-A377ABA3ED6C}"/>
              </a:ext>
            </a:extLst>
          </p:cNvPr>
          <p:cNvPicPr>
            <a:picLocks noChangeAspect="1"/>
          </p:cNvPicPr>
          <p:nvPr/>
        </p:nvPicPr>
        <p:blipFill>
          <a:blip r:embed="rId13"/>
          <a:stretch>
            <a:fillRect/>
          </a:stretch>
        </p:blipFill>
        <p:spPr>
          <a:xfrm>
            <a:off x="5811036" y="-3530597"/>
            <a:ext cx="563319" cy="563319"/>
          </a:xfrm>
          <a:prstGeom prst="rect">
            <a:avLst/>
          </a:prstGeom>
        </p:spPr>
      </p:pic>
      <p:sp>
        <p:nvSpPr>
          <p:cNvPr id="54" name="Oval 53">
            <a:extLst>
              <a:ext uri="{FF2B5EF4-FFF2-40B4-BE49-F238E27FC236}">
                <a16:creationId xmlns:a16="http://schemas.microsoft.com/office/drawing/2014/main" id="{D502C751-82EE-4ED2-CFE1-2A8F383E9BD1}"/>
              </a:ext>
            </a:extLst>
          </p:cNvPr>
          <p:cNvSpPr/>
          <p:nvPr/>
        </p:nvSpPr>
        <p:spPr>
          <a:xfrm>
            <a:off x="5628539" y="-2505298"/>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05D17C73-DBC3-3C64-2B0B-7CD9489CAA7D}"/>
              </a:ext>
            </a:extLst>
          </p:cNvPr>
          <p:cNvSpPr txBox="1"/>
          <p:nvPr/>
        </p:nvSpPr>
        <p:spPr>
          <a:xfrm>
            <a:off x="5335164" y="-1431244"/>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uLnTx/>
                <a:uFillTx/>
              </a:rPr>
              <a:t>Marketing</a:t>
            </a:r>
          </a:p>
        </p:txBody>
      </p:sp>
      <p:pic>
        <p:nvPicPr>
          <p:cNvPr id="56" name="Picture 55" descr="Shape&#10;&#10;Description automatically generated with low confidence">
            <a:extLst>
              <a:ext uri="{FF2B5EF4-FFF2-40B4-BE49-F238E27FC236}">
                <a16:creationId xmlns:a16="http://schemas.microsoft.com/office/drawing/2014/main" id="{226BB948-18E1-F5E4-86BE-C127D0133EDC}"/>
              </a:ext>
            </a:extLst>
          </p:cNvPr>
          <p:cNvPicPr>
            <a:picLocks noChangeAspect="1"/>
          </p:cNvPicPr>
          <p:nvPr/>
        </p:nvPicPr>
        <p:blipFill>
          <a:blip r:embed="rId15"/>
          <a:stretch>
            <a:fillRect/>
          </a:stretch>
        </p:blipFill>
        <p:spPr>
          <a:xfrm>
            <a:off x="5830795" y="-2313303"/>
            <a:ext cx="530410" cy="530410"/>
          </a:xfrm>
          <a:prstGeom prst="rect">
            <a:avLst/>
          </a:prstGeom>
        </p:spPr>
      </p:pic>
      <p:pic>
        <p:nvPicPr>
          <p:cNvPr id="57" name="Picture 56" descr="Shape&#10;&#10;Description automatically generated with low confidence">
            <a:extLst>
              <a:ext uri="{FF2B5EF4-FFF2-40B4-BE49-F238E27FC236}">
                <a16:creationId xmlns:a16="http://schemas.microsoft.com/office/drawing/2014/main" id="{9E350E3B-2089-1FE4-2F27-F3C6DF45C548}"/>
              </a:ext>
            </a:extLst>
          </p:cNvPr>
          <p:cNvPicPr>
            <a:picLocks noChangeAspect="1"/>
          </p:cNvPicPr>
          <p:nvPr/>
        </p:nvPicPr>
        <p:blipFill>
          <a:blip r:embed="rId18"/>
          <a:stretch>
            <a:fillRect/>
          </a:stretch>
        </p:blipFill>
        <p:spPr>
          <a:xfrm>
            <a:off x="5795611" y="-2501200"/>
            <a:ext cx="600778" cy="600778"/>
          </a:xfrm>
          <a:prstGeom prst="rect">
            <a:avLst/>
          </a:prstGeom>
        </p:spPr>
      </p:pic>
      <p:sp>
        <p:nvSpPr>
          <p:cNvPr id="58" name="Oval 57">
            <a:extLst>
              <a:ext uri="{FF2B5EF4-FFF2-40B4-BE49-F238E27FC236}">
                <a16:creationId xmlns:a16="http://schemas.microsoft.com/office/drawing/2014/main" id="{35080D32-5A24-F00A-431A-90F69E6C7B64}"/>
              </a:ext>
            </a:extLst>
          </p:cNvPr>
          <p:cNvSpPr/>
          <p:nvPr/>
        </p:nvSpPr>
        <p:spPr>
          <a:xfrm>
            <a:off x="5628539" y="-2679688"/>
            <a:ext cx="914400" cy="914400"/>
          </a:xfrm>
          <a:prstGeom prst="ellipse">
            <a:avLst/>
          </a:prstGeom>
          <a:noFill/>
          <a:ln w="57150" cap="flat" cmpd="sng" algn="ctr">
            <a:solidFill>
              <a:srgbClr val="FF00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5F5E1BF4-7D41-64C1-88C0-2C3D47773FE1}"/>
              </a:ext>
            </a:extLst>
          </p:cNvPr>
          <p:cNvSpPr txBox="1"/>
          <p:nvPr/>
        </p:nvSpPr>
        <p:spPr>
          <a:xfrm>
            <a:off x="4979027" y="-1598837"/>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0000"/>
                </a:solidFill>
                <a:uLnTx/>
                <a:uFillTx/>
              </a:rPr>
              <a:t>Radio Optimization</a:t>
            </a:r>
          </a:p>
        </p:txBody>
      </p:sp>
      <p:pic>
        <p:nvPicPr>
          <p:cNvPr id="60" name="Picture 59" descr="Shape&#10;&#10;Description automatically generated with low confidence">
            <a:extLst>
              <a:ext uri="{FF2B5EF4-FFF2-40B4-BE49-F238E27FC236}">
                <a16:creationId xmlns:a16="http://schemas.microsoft.com/office/drawing/2014/main" id="{7375EF04-A5E3-E1DF-DCCC-22C4E01BBB8A}"/>
              </a:ext>
            </a:extLst>
          </p:cNvPr>
          <p:cNvPicPr>
            <a:picLocks noChangeAspect="1"/>
          </p:cNvPicPr>
          <p:nvPr/>
        </p:nvPicPr>
        <p:blipFill>
          <a:blip r:embed="rId19"/>
          <a:stretch>
            <a:fillRect/>
          </a:stretch>
        </p:blipFill>
        <p:spPr>
          <a:xfrm>
            <a:off x="5799240" y="-2033487"/>
            <a:ext cx="618741" cy="618741"/>
          </a:xfrm>
          <a:prstGeom prst="rect">
            <a:avLst/>
          </a:prstGeom>
        </p:spPr>
      </p:pic>
      <p:sp>
        <p:nvSpPr>
          <p:cNvPr id="61" name="Oval 60">
            <a:extLst>
              <a:ext uri="{FF2B5EF4-FFF2-40B4-BE49-F238E27FC236}">
                <a16:creationId xmlns:a16="http://schemas.microsoft.com/office/drawing/2014/main" id="{B3FB3E80-BD17-CD19-909D-54641C28D7E3}"/>
              </a:ext>
            </a:extLst>
          </p:cNvPr>
          <p:cNvSpPr/>
          <p:nvPr/>
        </p:nvSpPr>
        <p:spPr>
          <a:xfrm>
            <a:off x="5628539" y="-2200209"/>
            <a:ext cx="914400" cy="914400"/>
          </a:xfrm>
          <a:prstGeom prst="ellipse">
            <a:avLst/>
          </a:prstGeom>
          <a:noFill/>
          <a:ln w="57150" cap="flat" cmpd="sng" algn="ctr">
            <a:solidFill>
              <a:srgbClr val="571845"/>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CF51F60D-1106-C2AD-0CDA-DA08E5A0A3A6}"/>
              </a:ext>
            </a:extLst>
          </p:cNvPr>
          <p:cNvSpPr txBox="1"/>
          <p:nvPr/>
        </p:nvSpPr>
        <p:spPr>
          <a:xfrm>
            <a:off x="4979027" y="-1119358"/>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571845"/>
                </a:solidFill>
                <a:uLnTx/>
                <a:uFillTx/>
              </a:rPr>
              <a:t>Fintech</a:t>
            </a:r>
          </a:p>
        </p:txBody>
      </p:sp>
      <p:pic>
        <p:nvPicPr>
          <p:cNvPr id="2" name="Picture 1" descr="A blue circle with a black background&#10;&#10;Description automatically generated">
            <a:extLst>
              <a:ext uri="{FF2B5EF4-FFF2-40B4-BE49-F238E27FC236}">
                <a16:creationId xmlns:a16="http://schemas.microsoft.com/office/drawing/2014/main" id="{1856A808-5DE0-3C87-110E-0AE3D4CE4938}"/>
              </a:ext>
            </a:extLst>
          </p:cNvPr>
          <p:cNvPicPr>
            <a:picLocks noChangeAspect="1"/>
          </p:cNvPicPr>
          <p:nvPr/>
        </p:nvPicPr>
        <p:blipFill>
          <a:blip r:embed="rId20"/>
          <a:stretch>
            <a:fillRect/>
          </a:stretch>
        </p:blipFill>
        <p:spPr>
          <a:xfrm>
            <a:off x="894583" y="4368941"/>
            <a:ext cx="650426" cy="650426"/>
          </a:xfrm>
          <a:prstGeom prst="rect">
            <a:avLst/>
          </a:prstGeom>
        </p:spPr>
      </p:pic>
      <p:pic>
        <p:nvPicPr>
          <p:cNvPr id="14" name="Picture 13" descr="A blue circle with a letter p&#10;&#10;Description automatically generated">
            <a:extLst>
              <a:ext uri="{FF2B5EF4-FFF2-40B4-BE49-F238E27FC236}">
                <a16:creationId xmlns:a16="http://schemas.microsoft.com/office/drawing/2014/main" id="{B35A9666-6364-4FF1-1966-9702DF877AFD}"/>
              </a:ext>
            </a:extLst>
          </p:cNvPr>
          <p:cNvPicPr>
            <a:picLocks noChangeAspect="1"/>
          </p:cNvPicPr>
          <p:nvPr/>
        </p:nvPicPr>
        <p:blipFill>
          <a:blip r:embed="rId21"/>
          <a:stretch>
            <a:fillRect/>
          </a:stretch>
        </p:blipFill>
        <p:spPr>
          <a:xfrm>
            <a:off x="1054227" y="2557365"/>
            <a:ext cx="582841" cy="546974"/>
          </a:xfrm>
          <a:prstGeom prst="rect">
            <a:avLst/>
          </a:prstGeom>
        </p:spPr>
      </p:pic>
    </p:spTree>
    <p:extLst>
      <p:ext uri="{BB962C8B-B14F-4D97-AF65-F5344CB8AC3E}">
        <p14:creationId xmlns:p14="http://schemas.microsoft.com/office/powerpoint/2010/main" val="41376564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2B0051-FCD6-1C77-35FF-819A1E68AABC}"/>
              </a:ext>
            </a:extLst>
          </p:cNvPr>
          <p:cNvSpPr/>
          <p:nvPr/>
        </p:nvSpPr>
        <p:spPr>
          <a:xfrm>
            <a:off x="-9334" y="-16042"/>
            <a:ext cx="1544169" cy="482958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0318BC-BA80-49D1-605B-89A2225536D2}"/>
              </a:ext>
            </a:extLst>
          </p:cNvPr>
          <p:cNvSpPr/>
          <p:nvPr/>
        </p:nvSpPr>
        <p:spPr>
          <a:xfrm>
            <a:off x="-8626" y="4813543"/>
            <a:ext cx="1544164"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FBF42BC-8913-10C5-D293-8791222DE86D}"/>
              </a:ext>
            </a:extLst>
          </p:cNvPr>
          <p:cNvSpPr/>
          <p:nvPr/>
        </p:nvSpPr>
        <p:spPr>
          <a:xfrm>
            <a:off x="-8113" y="5407951"/>
            <a:ext cx="1537726" cy="1450049"/>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3B22F56-76CF-8C21-4A56-D77A6178CDD9}"/>
              </a:ext>
            </a:extLst>
          </p:cNvPr>
          <p:cNvGrpSpPr/>
          <p:nvPr/>
        </p:nvGrpSpPr>
        <p:grpSpPr>
          <a:xfrm rot="9544770">
            <a:off x="518159" y="2105993"/>
            <a:ext cx="3383280" cy="3383280"/>
            <a:chOff x="3719281" y="1407635"/>
            <a:chExt cx="4346690" cy="4346692"/>
          </a:xfrm>
          <a:solidFill>
            <a:schemeClr val="accent5">
              <a:lumMod val="20000"/>
              <a:lumOff val="80000"/>
            </a:schemeClr>
          </a:solidFill>
        </p:grpSpPr>
        <p:sp>
          <p:nvSpPr>
            <p:cNvPr id="9" name="Freeform 75">
              <a:extLst>
                <a:ext uri="{FF2B5EF4-FFF2-40B4-BE49-F238E27FC236}">
                  <a16:creationId xmlns:a16="http://schemas.microsoft.com/office/drawing/2014/main" id="{03AA15C4-D9F7-09AD-D15C-D4562A3C405B}"/>
                </a:ext>
              </a:extLst>
            </p:cNvPr>
            <p:cNvSpPr>
              <a:spLocks/>
            </p:cNvSpPr>
            <p:nvPr/>
          </p:nvSpPr>
          <p:spPr bwMode="auto">
            <a:xfrm>
              <a:off x="3719281" y="3580982"/>
              <a:ext cx="1492667" cy="1536886"/>
            </a:xfrm>
            <a:custGeom>
              <a:avLst/>
              <a:gdLst>
                <a:gd name="T0" fmla="*/ 566 w 699"/>
                <a:gd name="T1" fmla="*/ 0 h 720"/>
                <a:gd name="T2" fmla="*/ 566 w 699"/>
                <a:gd name="T3" fmla="*/ 0 h 720"/>
                <a:gd name="T4" fmla="*/ 0 w 699"/>
                <a:gd name="T5" fmla="*/ 0 h 720"/>
                <a:gd name="T6" fmla="*/ 0 w 699"/>
                <a:gd name="T7" fmla="*/ 0 h 720"/>
                <a:gd name="T8" fmla="*/ 298 w 699"/>
                <a:gd name="T9" fmla="*/ 720 h 720"/>
                <a:gd name="T10" fmla="*/ 699 w 699"/>
                <a:gd name="T11" fmla="*/ 320 h 720"/>
                <a:gd name="T12" fmla="*/ 566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566" y="0"/>
                  </a:moveTo>
                  <a:cubicBezTo>
                    <a:pt x="566" y="0"/>
                    <a:pt x="566" y="0"/>
                    <a:pt x="566" y="0"/>
                  </a:cubicBezTo>
                  <a:cubicBezTo>
                    <a:pt x="0" y="0"/>
                    <a:pt x="0" y="0"/>
                    <a:pt x="0" y="0"/>
                  </a:cubicBezTo>
                  <a:cubicBezTo>
                    <a:pt x="0" y="0"/>
                    <a:pt x="0" y="0"/>
                    <a:pt x="0" y="0"/>
                  </a:cubicBezTo>
                  <a:cubicBezTo>
                    <a:pt x="0" y="281"/>
                    <a:pt x="114" y="536"/>
                    <a:pt x="298" y="720"/>
                  </a:cubicBezTo>
                  <a:cubicBezTo>
                    <a:pt x="699" y="320"/>
                    <a:pt x="699" y="320"/>
                    <a:pt x="699" y="320"/>
                  </a:cubicBezTo>
                  <a:cubicBezTo>
                    <a:pt x="617" y="238"/>
                    <a:pt x="566" y="125"/>
                    <a:pt x="566" y="0"/>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0" name="Freeform 69">
              <a:extLst>
                <a:ext uri="{FF2B5EF4-FFF2-40B4-BE49-F238E27FC236}">
                  <a16:creationId xmlns:a16="http://schemas.microsoft.com/office/drawing/2014/main" id="{9FB5C00A-41F9-F6D7-A434-4C79B01BE6F2}"/>
                </a:ext>
              </a:extLst>
            </p:cNvPr>
            <p:cNvSpPr>
              <a:spLocks/>
            </p:cNvSpPr>
            <p:nvPr/>
          </p:nvSpPr>
          <p:spPr bwMode="auto">
            <a:xfrm>
              <a:off x="6573304" y="2044096"/>
              <a:ext cx="1492667" cy="1536886"/>
            </a:xfrm>
            <a:custGeom>
              <a:avLst/>
              <a:gdLst>
                <a:gd name="T0" fmla="*/ 133 w 699"/>
                <a:gd name="T1" fmla="*/ 720 h 720"/>
                <a:gd name="T2" fmla="*/ 699 w 699"/>
                <a:gd name="T3" fmla="*/ 720 h 720"/>
                <a:gd name="T4" fmla="*/ 401 w 699"/>
                <a:gd name="T5" fmla="*/ 0 h 720"/>
                <a:gd name="T6" fmla="*/ 0 w 699"/>
                <a:gd name="T7" fmla="*/ 401 h 720"/>
                <a:gd name="T8" fmla="*/ 133 w 699"/>
                <a:gd name="T9" fmla="*/ 720 h 720"/>
              </a:gdLst>
              <a:ahLst/>
              <a:cxnLst>
                <a:cxn ang="0">
                  <a:pos x="T0" y="T1"/>
                </a:cxn>
                <a:cxn ang="0">
                  <a:pos x="T2" y="T3"/>
                </a:cxn>
                <a:cxn ang="0">
                  <a:pos x="T4" y="T5"/>
                </a:cxn>
                <a:cxn ang="0">
                  <a:pos x="T6" y="T7"/>
                </a:cxn>
                <a:cxn ang="0">
                  <a:pos x="T8" y="T9"/>
                </a:cxn>
              </a:cxnLst>
              <a:rect l="0" t="0" r="r" b="b"/>
              <a:pathLst>
                <a:path w="699" h="720">
                  <a:moveTo>
                    <a:pt x="133" y="720"/>
                  </a:moveTo>
                  <a:cubicBezTo>
                    <a:pt x="699" y="720"/>
                    <a:pt x="699" y="720"/>
                    <a:pt x="699" y="720"/>
                  </a:cubicBezTo>
                  <a:cubicBezTo>
                    <a:pt x="699" y="439"/>
                    <a:pt x="585" y="185"/>
                    <a:pt x="401" y="0"/>
                  </a:cubicBezTo>
                  <a:cubicBezTo>
                    <a:pt x="0" y="401"/>
                    <a:pt x="0" y="401"/>
                    <a:pt x="0" y="401"/>
                  </a:cubicBezTo>
                  <a:cubicBezTo>
                    <a:pt x="82" y="483"/>
                    <a:pt x="133" y="596"/>
                    <a:pt x="133" y="720"/>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1" name="Freeform 70">
              <a:extLst>
                <a:ext uri="{FF2B5EF4-FFF2-40B4-BE49-F238E27FC236}">
                  <a16:creationId xmlns:a16="http://schemas.microsoft.com/office/drawing/2014/main" id="{1D3C08AA-E560-F4E7-0477-0A35B66995F8}"/>
                </a:ext>
              </a:extLst>
            </p:cNvPr>
            <p:cNvSpPr>
              <a:spLocks/>
            </p:cNvSpPr>
            <p:nvPr/>
          </p:nvSpPr>
          <p:spPr bwMode="auto">
            <a:xfrm>
              <a:off x="5892626" y="4264339"/>
              <a:ext cx="1536885" cy="1489988"/>
            </a:xfrm>
            <a:custGeom>
              <a:avLst/>
              <a:gdLst>
                <a:gd name="T0" fmla="*/ 0 w 720"/>
                <a:gd name="T1" fmla="*/ 132 h 698"/>
                <a:gd name="T2" fmla="*/ 0 w 720"/>
                <a:gd name="T3" fmla="*/ 698 h 698"/>
                <a:gd name="T4" fmla="*/ 720 w 720"/>
                <a:gd name="T5" fmla="*/ 400 h 698"/>
                <a:gd name="T6" fmla="*/ 319 w 720"/>
                <a:gd name="T7" fmla="*/ 0 h 698"/>
                <a:gd name="T8" fmla="*/ 0 w 720"/>
                <a:gd name="T9" fmla="*/ 132 h 698"/>
              </a:gdLst>
              <a:ahLst/>
              <a:cxnLst>
                <a:cxn ang="0">
                  <a:pos x="T0" y="T1"/>
                </a:cxn>
                <a:cxn ang="0">
                  <a:pos x="T2" y="T3"/>
                </a:cxn>
                <a:cxn ang="0">
                  <a:pos x="T4" y="T5"/>
                </a:cxn>
                <a:cxn ang="0">
                  <a:pos x="T6" y="T7"/>
                </a:cxn>
                <a:cxn ang="0">
                  <a:pos x="T8" y="T9"/>
                </a:cxn>
              </a:cxnLst>
              <a:rect l="0" t="0" r="r" b="b"/>
              <a:pathLst>
                <a:path w="720" h="698">
                  <a:moveTo>
                    <a:pt x="0" y="132"/>
                  </a:moveTo>
                  <a:cubicBezTo>
                    <a:pt x="0" y="698"/>
                    <a:pt x="0" y="698"/>
                    <a:pt x="0" y="698"/>
                  </a:cubicBezTo>
                  <a:cubicBezTo>
                    <a:pt x="281" y="698"/>
                    <a:pt x="536" y="584"/>
                    <a:pt x="720" y="400"/>
                  </a:cubicBezTo>
                  <a:cubicBezTo>
                    <a:pt x="319" y="0"/>
                    <a:pt x="319" y="0"/>
                    <a:pt x="319" y="0"/>
                  </a:cubicBezTo>
                  <a:cubicBezTo>
                    <a:pt x="238" y="82"/>
                    <a:pt x="125" y="132"/>
                    <a:pt x="0" y="132"/>
                  </a:cubicBezTo>
                </a:path>
              </a:pathLst>
            </a:custGeom>
            <a:solidFill>
              <a:schemeClr val="bg1">
                <a:lumMod val="50000"/>
              </a:schemeClr>
            </a:solidFill>
            <a:ln>
              <a:solidFill>
                <a:schemeClr val="bg1"/>
              </a:solidFill>
            </a:ln>
            <a:effectLst>
              <a:outerShdw blurRad="50800" dist="50800" dir="5400000" algn="ctr" rotWithShape="0">
                <a:schemeClr val="bg1">
                  <a:lumMod val="95000"/>
                </a:schemeClr>
              </a:outerShdw>
            </a:effectLst>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2" name="Freeform 71">
              <a:extLst>
                <a:ext uri="{FF2B5EF4-FFF2-40B4-BE49-F238E27FC236}">
                  <a16:creationId xmlns:a16="http://schemas.microsoft.com/office/drawing/2014/main" id="{DF9FF1F6-2C40-AAE1-71F7-B33DDA272A00}"/>
                </a:ext>
              </a:extLst>
            </p:cNvPr>
            <p:cNvSpPr>
              <a:spLocks/>
            </p:cNvSpPr>
            <p:nvPr/>
          </p:nvSpPr>
          <p:spPr bwMode="auto">
            <a:xfrm>
              <a:off x="5892626" y="1407635"/>
              <a:ext cx="1536885" cy="1492667"/>
            </a:xfrm>
            <a:custGeom>
              <a:avLst/>
              <a:gdLst>
                <a:gd name="T0" fmla="*/ 319 w 720"/>
                <a:gd name="T1" fmla="*/ 699 h 699"/>
                <a:gd name="T2" fmla="*/ 720 w 720"/>
                <a:gd name="T3" fmla="*/ 298 h 699"/>
                <a:gd name="T4" fmla="*/ 0 w 720"/>
                <a:gd name="T5" fmla="*/ 0 h 699"/>
                <a:gd name="T6" fmla="*/ 0 w 720"/>
                <a:gd name="T7" fmla="*/ 567 h 699"/>
                <a:gd name="T8" fmla="*/ 319 w 720"/>
                <a:gd name="T9" fmla="*/ 699 h 699"/>
              </a:gdLst>
              <a:ahLst/>
              <a:cxnLst>
                <a:cxn ang="0">
                  <a:pos x="T0" y="T1"/>
                </a:cxn>
                <a:cxn ang="0">
                  <a:pos x="T2" y="T3"/>
                </a:cxn>
                <a:cxn ang="0">
                  <a:pos x="T4" y="T5"/>
                </a:cxn>
                <a:cxn ang="0">
                  <a:pos x="T6" y="T7"/>
                </a:cxn>
                <a:cxn ang="0">
                  <a:pos x="T8" y="T9"/>
                </a:cxn>
              </a:cxnLst>
              <a:rect l="0" t="0" r="r" b="b"/>
              <a:pathLst>
                <a:path w="720" h="699">
                  <a:moveTo>
                    <a:pt x="319" y="699"/>
                  </a:moveTo>
                  <a:cubicBezTo>
                    <a:pt x="720" y="298"/>
                    <a:pt x="720" y="298"/>
                    <a:pt x="720" y="298"/>
                  </a:cubicBezTo>
                  <a:cubicBezTo>
                    <a:pt x="536" y="114"/>
                    <a:pt x="281" y="0"/>
                    <a:pt x="0" y="0"/>
                  </a:cubicBezTo>
                  <a:cubicBezTo>
                    <a:pt x="0" y="567"/>
                    <a:pt x="0" y="567"/>
                    <a:pt x="0" y="567"/>
                  </a:cubicBezTo>
                  <a:cubicBezTo>
                    <a:pt x="125" y="567"/>
                    <a:pt x="238" y="617"/>
                    <a:pt x="319" y="699"/>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3" name="Freeform 72">
              <a:extLst>
                <a:ext uri="{FF2B5EF4-FFF2-40B4-BE49-F238E27FC236}">
                  <a16:creationId xmlns:a16="http://schemas.microsoft.com/office/drawing/2014/main" id="{65E2083A-15BE-2FAF-B6E8-6CB3EEA996D1}"/>
                </a:ext>
              </a:extLst>
            </p:cNvPr>
            <p:cNvSpPr>
              <a:spLocks/>
            </p:cNvSpPr>
            <p:nvPr/>
          </p:nvSpPr>
          <p:spPr bwMode="auto">
            <a:xfrm>
              <a:off x="6573304" y="3580982"/>
              <a:ext cx="1492667" cy="1536886"/>
            </a:xfrm>
            <a:custGeom>
              <a:avLst/>
              <a:gdLst>
                <a:gd name="T0" fmla="*/ 699 w 699"/>
                <a:gd name="T1" fmla="*/ 0 h 720"/>
                <a:gd name="T2" fmla="*/ 699 w 699"/>
                <a:gd name="T3" fmla="*/ 0 h 720"/>
                <a:gd name="T4" fmla="*/ 133 w 699"/>
                <a:gd name="T5" fmla="*/ 0 h 720"/>
                <a:gd name="T6" fmla="*/ 133 w 699"/>
                <a:gd name="T7" fmla="*/ 0 h 720"/>
                <a:gd name="T8" fmla="*/ 0 w 699"/>
                <a:gd name="T9" fmla="*/ 320 h 720"/>
                <a:gd name="T10" fmla="*/ 401 w 699"/>
                <a:gd name="T11" fmla="*/ 720 h 720"/>
                <a:gd name="T12" fmla="*/ 699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699" y="0"/>
                  </a:moveTo>
                  <a:cubicBezTo>
                    <a:pt x="699" y="0"/>
                    <a:pt x="699" y="0"/>
                    <a:pt x="699" y="0"/>
                  </a:cubicBezTo>
                  <a:cubicBezTo>
                    <a:pt x="133" y="0"/>
                    <a:pt x="133" y="0"/>
                    <a:pt x="133" y="0"/>
                  </a:cubicBezTo>
                  <a:cubicBezTo>
                    <a:pt x="133" y="0"/>
                    <a:pt x="133" y="0"/>
                    <a:pt x="133" y="0"/>
                  </a:cubicBezTo>
                  <a:cubicBezTo>
                    <a:pt x="133" y="125"/>
                    <a:pt x="82" y="238"/>
                    <a:pt x="0" y="320"/>
                  </a:cubicBezTo>
                  <a:cubicBezTo>
                    <a:pt x="401" y="720"/>
                    <a:pt x="401" y="720"/>
                    <a:pt x="401" y="720"/>
                  </a:cubicBezTo>
                  <a:cubicBezTo>
                    <a:pt x="585" y="536"/>
                    <a:pt x="699" y="281"/>
                    <a:pt x="699" y="0"/>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5" name="Freeform 73">
              <a:extLst>
                <a:ext uri="{FF2B5EF4-FFF2-40B4-BE49-F238E27FC236}">
                  <a16:creationId xmlns:a16="http://schemas.microsoft.com/office/drawing/2014/main" id="{0B54D63E-43E7-397B-AB4E-613B08E5836F}"/>
                </a:ext>
              </a:extLst>
            </p:cNvPr>
            <p:cNvSpPr>
              <a:spLocks/>
            </p:cNvSpPr>
            <p:nvPr/>
          </p:nvSpPr>
          <p:spPr bwMode="auto">
            <a:xfrm>
              <a:off x="4355742" y="4264339"/>
              <a:ext cx="1536885" cy="1489988"/>
            </a:xfrm>
            <a:custGeom>
              <a:avLst/>
              <a:gdLst>
                <a:gd name="T0" fmla="*/ 720 w 720"/>
                <a:gd name="T1" fmla="*/ 132 h 698"/>
                <a:gd name="T2" fmla="*/ 401 w 720"/>
                <a:gd name="T3" fmla="*/ 0 h 698"/>
                <a:gd name="T4" fmla="*/ 0 w 720"/>
                <a:gd name="T5" fmla="*/ 400 h 698"/>
                <a:gd name="T6" fmla="*/ 720 w 720"/>
                <a:gd name="T7" fmla="*/ 698 h 698"/>
                <a:gd name="T8" fmla="*/ 720 w 720"/>
                <a:gd name="T9" fmla="*/ 698 h 698"/>
                <a:gd name="T10" fmla="*/ 720 w 720"/>
                <a:gd name="T11" fmla="*/ 132 h 698"/>
                <a:gd name="T12" fmla="*/ 720 w 720"/>
                <a:gd name="T13" fmla="*/ 132 h 698"/>
              </a:gdLst>
              <a:ahLst/>
              <a:cxnLst>
                <a:cxn ang="0">
                  <a:pos x="T0" y="T1"/>
                </a:cxn>
                <a:cxn ang="0">
                  <a:pos x="T2" y="T3"/>
                </a:cxn>
                <a:cxn ang="0">
                  <a:pos x="T4" y="T5"/>
                </a:cxn>
                <a:cxn ang="0">
                  <a:pos x="T6" y="T7"/>
                </a:cxn>
                <a:cxn ang="0">
                  <a:pos x="T8" y="T9"/>
                </a:cxn>
                <a:cxn ang="0">
                  <a:pos x="T10" y="T11"/>
                </a:cxn>
                <a:cxn ang="0">
                  <a:pos x="T12" y="T13"/>
                </a:cxn>
              </a:cxnLst>
              <a:rect l="0" t="0" r="r" b="b"/>
              <a:pathLst>
                <a:path w="720" h="698">
                  <a:moveTo>
                    <a:pt x="720" y="132"/>
                  </a:moveTo>
                  <a:cubicBezTo>
                    <a:pt x="595" y="132"/>
                    <a:pt x="482" y="82"/>
                    <a:pt x="401" y="0"/>
                  </a:cubicBezTo>
                  <a:cubicBezTo>
                    <a:pt x="0" y="400"/>
                    <a:pt x="0" y="400"/>
                    <a:pt x="0" y="400"/>
                  </a:cubicBezTo>
                  <a:cubicBezTo>
                    <a:pt x="184" y="584"/>
                    <a:pt x="439" y="698"/>
                    <a:pt x="720" y="698"/>
                  </a:cubicBezTo>
                  <a:cubicBezTo>
                    <a:pt x="720" y="698"/>
                    <a:pt x="720" y="698"/>
                    <a:pt x="720" y="698"/>
                  </a:cubicBezTo>
                  <a:cubicBezTo>
                    <a:pt x="720" y="132"/>
                    <a:pt x="720" y="132"/>
                    <a:pt x="720" y="132"/>
                  </a:cubicBezTo>
                  <a:cubicBezTo>
                    <a:pt x="720" y="132"/>
                    <a:pt x="720" y="132"/>
                    <a:pt x="720" y="132"/>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4" name="Freeform 74">
              <a:extLst>
                <a:ext uri="{FF2B5EF4-FFF2-40B4-BE49-F238E27FC236}">
                  <a16:creationId xmlns:a16="http://schemas.microsoft.com/office/drawing/2014/main" id="{578FE825-A716-2A2B-A632-88D98768840C}"/>
                </a:ext>
              </a:extLst>
            </p:cNvPr>
            <p:cNvSpPr>
              <a:spLocks/>
            </p:cNvSpPr>
            <p:nvPr/>
          </p:nvSpPr>
          <p:spPr bwMode="auto">
            <a:xfrm>
              <a:off x="4355742" y="1407635"/>
              <a:ext cx="1536885" cy="1492667"/>
            </a:xfrm>
            <a:custGeom>
              <a:avLst/>
              <a:gdLst>
                <a:gd name="T0" fmla="*/ 720 w 720"/>
                <a:gd name="T1" fmla="*/ 567 h 699"/>
                <a:gd name="T2" fmla="*/ 720 w 720"/>
                <a:gd name="T3" fmla="*/ 567 h 699"/>
                <a:gd name="T4" fmla="*/ 720 w 720"/>
                <a:gd name="T5" fmla="*/ 0 h 699"/>
                <a:gd name="T6" fmla="*/ 720 w 720"/>
                <a:gd name="T7" fmla="*/ 0 h 699"/>
                <a:gd name="T8" fmla="*/ 0 w 720"/>
                <a:gd name="T9" fmla="*/ 298 h 699"/>
                <a:gd name="T10" fmla="*/ 401 w 720"/>
                <a:gd name="T11" fmla="*/ 699 h 699"/>
                <a:gd name="T12" fmla="*/ 720 w 720"/>
                <a:gd name="T13" fmla="*/ 567 h 699"/>
              </a:gdLst>
              <a:ahLst/>
              <a:cxnLst>
                <a:cxn ang="0">
                  <a:pos x="T0" y="T1"/>
                </a:cxn>
                <a:cxn ang="0">
                  <a:pos x="T2" y="T3"/>
                </a:cxn>
                <a:cxn ang="0">
                  <a:pos x="T4" y="T5"/>
                </a:cxn>
                <a:cxn ang="0">
                  <a:pos x="T6" y="T7"/>
                </a:cxn>
                <a:cxn ang="0">
                  <a:pos x="T8" y="T9"/>
                </a:cxn>
                <a:cxn ang="0">
                  <a:pos x="T10" y="T11"/>
                </a:cxn>
                <a:cxn ang="0">
                  <a:pos x="T12" y="T13"/>
                </a:cxn>
              </a:cxnLst>
              <a:rect l="0" t="0" r="r" b="b"/>
              <a:pathLst>
                <a:path w="720" h="699">
                  <a:moveTo>
                    <a:pt x="720" y="567"/>
                  </a:moveTo>
                  <a:cubicBezTo>
                    <a:pt x="720" y="567"/>
                    <a:pt x="720" y="567"/>
                    <a:pt x="720" y="567"/>
                  </a:cubicBezTo>
                  <a:cubicBezTo>
                    <a:pt x="720" y="0"/>
                    <a:pt x="720" y="0"/>
                    <a:pt x="720" y="0"/>
                  </a:cubicBezTo>
                  <a:cubicBezTo>
                    <a:pt x="720" y="0"/>
                    <a:pt x="720" y="0"/>
                    <a:pt x="720" y="0"/>
                  </a:cubicBezTo>
                  <a:cubicBezTo>
                    <a:pt x="439" y="0"/>
                    <a:pt x="184" y="114"/>
                    <a:pt x="0" y="298"/>
                  </a:cubicBezTo>
                  <a:cubicBezTo>
                    <a:pt x="401" y="699"/>
                    <a:pt x="401" y="699"/>
                    <a:pt x="401" y="699"/>
                  </a:cubicBezTo>
                  <a:cubicBezTo>
                    <a:pt x="482" y="617"/>
                    <a:pt x="595" y="567"/>
                    <a:pt x="720" y="567"/>
                  </a:cubicBezTo>
                </a:path>
              </a:pathLst>
            </a:custGeom>
            <a:solidFill>
              <a:schemeClr val="bg1">
                <a:lumMod val="50000"/>
              </a:schemeClr>
            </a:solidFill>
            <a:ln>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5" name="Freeform 76">
              <a:extLst>
                <a:ext uri="{FF2B5EF4-FFF2-40B4-BE49-F238E27FC236}">
                  <a16:creationId xmlns:a16="http://schemas.microsoft.com/office/drawing/2014/main" id="{C00BCAFB-37DE-DA49-45AD-1881619662AA}"/>
                </a:ext>
              </a:extLst>
            </p:cNvPr>
            <p:cNvSpPr>
              <a:spLocks/>
            </p:cNvSpPr>
            <p:nvPr/>
          </p:nvSpPr>
          <p:spPr bwMode="auto">
            <a:xfrm>
              <a:off x="3719281" y="2044096"/>
              <a:ext cx="1492667" cy="1536886"/>
            </a:xfrm>
            <a:custGeom>
              <a:avLst/>
              <a:gdLst>
                <a:gd name="T0" fmla="*/ 699 w 699"/>
                <a:gd name="T1" fmla="*/ 401 h 720"/>
                <a:gd name="T2" fmla="*/ 298 w 699"/>
                <a:gd name="T3" fmla="*/ 0 h 720"/>
                <a:gd name="T4" fmla="*/ 0 w 699"/>
                <a:gd name="T5" fmla="*/ 720 h 720"/>
                <a:gd name="T6" fmla="*/ 566 w 699"/>
                <a:gd name="T7" fmla="*/ 720 h 720"/>
                <a:gd name="T8" fmla="*/ 699 w 699"/>
                <a:gd name="T9" fmla="*/ 401 h 720"/>
              </a:gdLst>
              <a:ahLst/>
              <a:cxnLst>
                <a:cxn ang="0">
                  <a:pos x="T0" y="T1"/>
                </a:cxn>
                <a:cxn ang="0">
                  <a:pos x="T2" y="T3"/>
                </a:cxn>
                <a:cxn ang="0">
                  <a:pos x="T4" y="T5"/>
                </a:cxn>
                <a:cxn ang="0">
                  <a:pos x="T6" y="T7"/>
                </a:cxn>
                <a:cxn ang="0">
                  <a:pos x="T8" y="T9"/>
                </a:cxn>
              </a:cxnLst>
              <a:rect l="0" t="0" r="r" b="b"/>
              <a:pathLst>
                <a:path w="699" h="720">
                  <a:moveTo>
                    <a:pt x="699" y="401"/>
                  </a:moveTo>
                  <a:cubicBezTo>
                    <a:pt x="298" y="0"/>
                    <a:pt x="298" y="0"/>
                    <a:pt x="298" y="0"/>
                  </a:cubicBezTo>
                  <a:cubicBezTo>
                    <a:pt x="114" y="185"/>
                    <a:pt x="0" y="439"/>
                    <a:pt x="0" y="720"/>
                  </a:cubicBezTo>
                  <a:cubicBezTo>
                    <a:pt x="566" y="720"/>
                    <a:pt x="566" y="720"/>
                    <a:pt x="566" y="720"/>
                  </a:cubicBezTo>
                  <a:cubicBezTo>
                    <a:pt x="566" y="596"/>
                    <a:pt x="617" y="483"/>
                    <a:pt x="699" y="401"/>
                  </a:cubicBezTo>
                </a:path>
              </a:pathLst>
            </a:custGeom>
            <a:solidFill>
              <a:schemeClr val="bg1">
                <a:lumMod val="95000"/>
              </a:schemeClr>
            </a:solidFill>
            <a:ln w="25400">
              <a:solidFill>
                <a:schemeClr val="bg1"/>
              </a:solid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grpSp>
      <p:sp>
        <p:nvSpPr>
          <p:cNvPr id="49" name="Isosceles Triangle 48">
            <a:extLst>
              <a:ext uri="{FF2B5EF4-FFF2-40B4-BE49-F238E27FC236}">
                <a16:creationId xmlns:a16="http://schemas.microsoft.com/office/drawing/2014/main" id="{69B8468B-D2BF-F4E2-9F1E-2233228FBA20}"/>
              </a:ext>
            </a:extLst>
          </p:cNvPr>
          <p:cNvSpPr/>
          <p:nvPr/>
        </p:nvSpPr>
        <p:spPr>
          <a:xfrm rot="5400000">
            <a:off x="2904949" y="3750376"/>
            <a:ext cx="228600" cy="20800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CB479D8-DF34-FD68-2B82-3E9CB80312F2}"/>
              </a:ext>
            </a:extLst>
          </p:cNvPr>
          <p:cNvSpPr/>
          <p:nvPr/>
        </p:nvSpPr>
        <p:spPr>
          <a:xfrm>
            <a:off x="1317492" y="3013573"/>
            <a:ext cx="1645920" cy="16459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6477EAF-A683-3203-DBE9-D7EE96E83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7" name="TextBox 6">
            <a:extLst>
              <a:ext uri="{FF2B5EF4-FFF2-40B4-BE49-F238E27FC236}">
                <a16:creationId xmlns:a16="http://schemas.microsoft.com/office/drawing/2014/main" id="{A80ABE35-348F-0894-4232-CCF3219CFCA9}"/>
              </a:ext>
            </a:extLst>
          </p:cNvPr>
          <p:cNvSpPr txBox="1"/>
          <p:nvPr/>
        </p:nvSpPr>
        <p:spPr>
          <a:xfrm>
            <a:off x="1498433" y="114093"/>
            <a:ext cx="8423202" cy="561051"/>
          </a:xfrm>
          <a:prstGeom prst="rect">
            <a:avLst/>
          </a:prstGeom>
          <a:noFill/>
        </p:spPr>
        <p:txBody>
          <a:bodyPr wrap="square" rtlCol="0">
            <a:spAutoFit/>
          </a:bodyPr>
          <a:lstStyle/>
          <a:p>
            <a:r>
              <a:rPr lang="en-US" sz="3046" b="1" dirty="0">
                <a:solidFill>
                  <a:srgbClr val="0070C0"/>
                </a:solidFill>
                <a:latin typeface="Segoe UI" panose="020B0502040204020203" pitchFamily="34" charset="0"/>
                <a:cs typeface="Segoe UI" panose="020B0502040204020203" pitchFamily="34" charset="0"/>
              </a:rPr>
              <a:t>Products &amp; Managed Services</a:t>
            </a:r>
          </a:p>
        </p:txBody>
      </p:sp>
      <p:pic>
        <p:nvPicPr>
          <p:cNvPr id="34" name="Picture 33" descr="Logo, icon&#10;&#10;Description automatically generated">
            <a:extLst>
              <a:ext uri="{FF2B5EF4-FFF2-40B4-BE49-F238E27FC236}">
                <a16:creationId xmlns:a16="http://schemas.microsoft.com/office/drawing/2014/main" id="{3D1823F1-FBE3-C96C-3116-767C4FE2FDE5}"/>
              </a:ext>
            </a:extLst>
          </p:cNvPr>
          <p:cNvPicPr>
            <a:picLocks noChangeAspect="1"/>
          </p:cNvPicPr>
          <p:nvPr/>
        </p:nvPicPr>
        <p:blipFill>
          <a:blip r:embed="rId3"/>
          <a:stretch>
            <a:fillRect/>
          </a:stretch>
        </p:blipFill>
        <p:spPr>
          <a:xfrm>
            <a:off x="3081967" y="3561798"/>
            <a:ext cx="741293" cy="591457"/>
          </a:xfrm>
          <a:prstGeom prst="rect">
            <a:avLst/>
          </a:prstGeom>
        </p:spPr>
      </p:pic>
      <p:pic>
        <p:nvPicPr>
          <p:cNvPr id="35" name="Picture 34" descr="Logo&#10;&#10;Description automatically generated">
            <a:hlinkClick r:id="rId4" action="ppaction://hlinksldjump"/>
            <a:extLst>
              <a:ext uri="{FF2B5EF4-FFF2-40B4-BE49-F238E27FC236}">
                <a16:creationId xmlns:a16="http://schemas.microsoft.com/office/drawing/2014/main" id="{6FF81BAC-C0B6-14A9-DE4B-0BEB6011D5AD}"/>
              </a:ext>
            </a:extLst>
          </p:cNvPr>
          <p:cNvPicPr>
            <a:picLocks noChangeAspect="1"/>
          </p:cNvPicPr>
          <p:nvPr/>
        </p:nvPicPr>
        <p:blipFill>
          <a:blip r:embed="rId5"/>
          <a:stretch>
            <a:fillRect/>
          </a:stretch>
        </p:blipFill>
        <p:spPr>
          <a:xfrm>
            <a:off x="965364" y="4430854"/>
            <a:ext cx="577519" cy="602868"/>
          </a:xfrm>
          <a:prstGeom prst="rect">
            <a:avLst/>
          </a:prstGeom>
        </p:spPr>
      </p:pic>
      <p:pic>
        <p:nvPicPr>
          <p:cNvPr id="36" name="Picture 35" descr="Icon&#10;&#10;Description automatically generated">
            <a:hlinkClick r:id="rId6" action="ppaction://hlinksldjump"/>
            <a:extLst>
              <a:ext uri="{FF2B5EF4-FFF2-40B4-BE49-F238E27FC236}">
                <a16:creationId xmlns:a16="http://schemas.microsoft.com/office/drawing/2014/main" id="{A9820831-6D1D-A672-4877-3982F32E85D2}"/>
              </a:ext>
            </a:extLst>
          </p:cNvPr>
          <p:cNvPicPr>
            <a:picLocks noChangeAspect="1"/>
          </p:cNvPicPr>
          <p:nvPr/>
        </p:nvPicPr>
        <p:blipFill>
          <a:blip r:embed="rId7"/>
          <a:stretch>
            <a:fillRect/>
          </a:stretch>
        </p:blipFill>
        <p:spPr>
          <a:xfrm>
            <a:off x="2689426" y="4458960"/>
            <a:ext cx="785079" cy="599079"/>
          </a:xfrm>
          <a:prstGeom prst="rect">
            <a:avLst/>
          </a:prstGeom>
        </p:spPr>
      </p:pic>
      <p:pic>
        <p:nvPicPr>
          <p:cNvPr id="37" name="Picture 36" descr="Icon&#10;&#10;Description automatically generated">
            <a:hlinkClick r:id="rId8" action="ppaction://hlinksldjump"/>
            <a:extLst>
              <a:ext uri="{FF2B5EF4-FFF2-40B4-BE49-F238E27FC236}">
                <a16:creationId xmlns:a16="http://schemas.microsoft.com/office/drawing/2014/main" id="{BE68F38E-9ED2-58A6-428E-4CCBC2F44E16}"/>
              </a:ext>
            </a:extLst>
          </p:cNvPr>
          <p:cNvPicPr>
            <a:picLocks noChangeAspect="1"/>
          </p:cNvPicPr>
          <p:nvPr/>
        </p:nvPicPr>
        <p:blipFill>
          <a:blip r:embed="rId9"/>
          <a:stretch>
            <a:fillRect/>
          </a:stretch>
        </p:blipFill>
        <p:spPr>
          <a:xfrm>
            <a:off x="1729476" y="4814288"/>
            <a:ext cx="853669" cy="599876"/>
          </a:xfrm>
          <a:prstGeom prst="rect">
            <a:avLst/>
          </a:prstGeom>
        </p:spPr>
      </p:pic>
      <p:pic>
        <p:nvPicPr>
          <p:cNvPr id="40" name="Picture 39">
            <a:hlinkClick r:id="rId10" action="ppaction://hlinksldjump"/>
            <a:extLst>
              <a:ext uri="{FF2B5EF4-FFF2-40B4-BE49-F238E27FC236}">
                <a16:creationId xmlns:a16="http://schemas.microsoft.com/office/drawing/2014/main" id="{99F45C40-C89B-68EF-3C12-7B93332FC63B}"/>
              </a:ext>
            </a:extLst>
          </p:cNvPr>
          <p:cNvPicPr>
            <a:picLocks noChangeAspect="1"/>
          </p:cNvPicPr>
          <p:nvPr/>
        </p:nvPicPr>
        <p:blipFill>
          <a:blip r:embed="rId11"/>
          <a:srcRect/>
          <a:stretch/>
        </p:blipFill>
        <p:spPr>
          <a:xfrm>
            <a:off x="906204" y="2634685"/>
            <a:ext cx="902211" cy="603504"/>
          </a:xfrm>
          <a:prstGeom prst="rect">
            <a:avLst/>
          </a:prstGeom>
        </p:spPr>
      </p:pic>
      <p:pic>
        <p:nvPicPr>
          <p:cNvPr id="50" name="Picture 49">
            <a:hlinkClick r:id="rId12" action="ppaction://hlinksldjump"/>
            <a:extLst>
              <a:ext uri="{FF2B5EF4-FFF2-40B4-BE49-F238E27FC236}">
                <a16:creationId xmlns:a16="http://schemas.microsoft.com/office/drawing/2014/main" id="{99A22AC3-079C-04DE-C847-ECC0CE6E07CF}"/>
              </a:ext>
            </a:extLst>
          </p:cNvPr>
          <p:cNvPicPr>
            <a:picLocks noChangeAspect="1"/>
          </p:cNvPicPr>
          <p:nvPr/>
        </p:nvPicPr>
        <p:blipFill>
          <a:blip r:embed="rId13"/>
          <a:srcRect/>
          <a:stretch/>
        </p:blipFill>
        <p:spPr>
          <a:xfrm>
            <a:off x="2631189" y="2695947"/>
            <a:ext cx="901555" cy="610731"/>
          </a:xfrm>
          <a:prstGeom prst="rect">
            <a:avLst/>
          </a:prstGeom>
        </p:spPr>
      </p:pic>
      <p:sp>
        <p:nvSpPr>
          <p:cNvPr id="2" name="TextBox 1">
            <a:extLst>
              <a:ext uri="{FF2B5EF4-FFF2-40B4-BE49-F238E27FC236}">
                <a16:creationId xmlns:a16="http://schemas.microsoft.com/office/drawing/2014/main" id="{AC05F913-A179-DD08-AD6E-9A7EF39831E7}"/>
              </a:ext>
            </a:extLst>
          </p:cNvPr>
          <p:cNvSpPr txBox="1"/>
          <p:nvPr/>
        </p:nvSpPr>
        <p:spPr>
          <a:xfrm>
            <a:off x="1360198" y="3678351"/>
            <a:ext cx="1566946" cy="338554"/>
          </a:xfrm>
          <a:prstGeom prst="rect">
            <a:avLst/>
          </a:prstGeom>
          <a:noFill/>
        </p:spPr>
        <p:txBody>
          <a:bodyPr wrap="square" rtlCol="0">
            <a:spAutoFit/>
          </a:bodyPr>
          <a:lstStyle/>
          <a:p>
            <a:pPr algn="ctr"/>
            <a:r>
              <a:rPr lang="en-US" sz="1600" dirty="0">
                <a:solidFill>
                  <a:srgbClr val="FF5A35"/>
                </a:solidFill>
                <a:latin typeface="Gilroy-Bold" panose="00000800000000000000" pitchFamily="2" charset="0"/>
              </a:rPr>
              <a:t>Send Point</a:t>
            </a:r>
          </a:p>
        </p:txBody>
      </p:sp>
      <p:sp>
        <p:nvSpPr>
          <p:cNvPr id="21" name="Oval 20">
            <a:extLst>
              <a:ext uri="{FF2B5EF4-FFF2-40B4-BE49-F238E27FC236}">
                <a16:creationId xmlns:a16="http://schemas.microsoft.com/office/drawing/2014/main" id="{80C5DC84-35D8-2CA1-74A3-7920A160CB31}"/>
              </a:ext>
            </a:extLst>
          </p:cNvPr>
          <p:cNvSpPr/>
          <p:nvPr/>
        </p:nvSpPr>
        <p:spPr>
          <a:xfrm>
            <a:off x="5625971" y="7689587"/>
            <a:ext cx="914400" cy="914400"/>
          </a:xfrm>
          <a:prstGeom prst="ellipse">
            <a:avLst/>
          </a:prstGeom>
          <a:noFill/>
          <a:ln w="57150" cap="flat" cmpd="sng" algn="ctr">
            <a:solidFill>
              <a:srgbClr val="7030A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537620B-7FF3-DA18-9D4F-6D4AE22D9996}"/>
              </a:ext>
            </a:extLst>
          </p:cNvPr>
          <p:cNvSpPr txBox="1"/>
          <p:nvPr/>
        </p:nvSpPr>
        <p:spPr>
          <a:xfrm>
            <a:off x="5322334" y="877952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sz="2000" b="1" i="0" u="none" strike="noStrike" kern="0" cap="none" spc="0" normalizeH="0" baseline="0" noProof="1">
                <a:ln>
                  <a:noFill/>
                </a:ln>
                <a:solidFill>
                  <a:srgbClr val="7030A0"/>
                </a:solidFill>
                <a:effectLst/>
                <a:uLnTx/>
                <a:uFillTx/>
              </a:rPr>
              <a:t>Sales</a:t>
            </a:r>
          </a:p>
        </p:txBody>
      </p:sp>
      <p:pic>
        <p:nvPicPr>
          <p:cNvPr id="23" name="Picture 22" descr="Shape&#10;&#10;Description automatically generated with low confidence">
            <a:extLst>
              <a:ext uri="{FF2B5EF4-FFF2-40B4-BE49-F238E27FC236}">
                <a16:creationId xmlns:a16="http://schemas.microsoft.com/office/drawing/2014/main" id="{7F9CA74C-BB8F-B663-6282-59D9BB2C4773}"/>
              </a:ext>
            </a:extLst>
          </p:cNvPr>
          <p:cNvPicPr>
            <a:picLocks noChangeAspect="1"/>
          </p:cNvPicPr>
          <p:nvPr/>
        </p:nvPicPr>
        <p:blipFill>
          <a:blip r:embed="rId14"/>
          <a:stretch>
            <a:fillRect/>
          </a:stretch>
        </p:blipFill>
        <p:spPr>
          <a:xfrm>
            <a:off x="5811036" y="7865127"/>
            <a:ext cx="563319" cy="563319"/>
          </a:xfrm>
          <a:prstGeom prst="rect">
            <a:avLst/>
          </a:prstGeom>
        </p:spPr>
      </p:pic>
      <p:sp>
        <p:nvSpPr>
          <p:cNvPr id="26" name="Oval 25">
            <a:extLst>
              <a:ext uri="{FF2B5EF4-FFF2-40B4-BE49-F238E27FC236}">
                <a16:creationId xmlns:a16="http://schemas.microsoft.com/office/drawing/2014/main" id="{C0184F95-D081-55F6-4A03-A7DB4C42E05D}"/>
              </a:ext>
            </a:extLst>
          </p:cNvPr>
          <p:cNvSpPr/>
          <p:nvPr/>
        </p:nvSpPr>
        <p:spPr>
          <a:xfrm>
            <a:off x="5638800" y="4269706"/>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EAA81303-1765-59A2-E9FA-BC0826851E75}"/>
              </a:ext>
            </a:extLst>
          </p:cNvPr>
          <p:cNvSpPr/>
          <p:nvPr/>
        </p:nvSpPr>
        <p:spPr>
          <a:xfrm>
            <a:off x="5628539" y="2347174"/>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5E7FC89-0080-C315-9794-FB70180DFD5B}"/>
              </a:ext>
            </a:extLst>
          </p:cNvPr>
          <p:cNvSpPr txBox="1"/>
          <p:nvPr/>
        </p:nvSpPr>
        <p:spPr>
          <a:xfrm>
            <a:off x="5335164" y="5363216"/>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VAS</a:t>
            </a:r>
            <a:endParaRPr kumimoji="0" lang="en-US" sz="1600" b="1" i="0" u="none" strike="noStrike" kern="0" cap="none" spc="0" normalizeH="0" baseline="0" noProof="1">
              <a:ln>
                <a:noFill/>
              </a:ln>
              <a:solidFill>
                <a:srgbClr val="FF5733"/>
              </a:solidFill>
              <a:effectLst/>
              <a:uLnTx/>
              <a:uFillTx/>
            </a:endParaRPr>
          </a:p>
        </p:txBody>
      </p:sp>
      <p:sp>
        <p:nvSpPr>
          <p:cNvPr id="30" name="TextBox 29">
            <a:extLst>
              <a:ext uri="{FF2B5EF4-FFF2-40B4-BE49-F238E27FC236}">
                <a16:creationId xmlns:a16="http://schemas.microsoft.com/office/drawing/2014/main" id="{A5DA39B1-163A-F554-1E33-B0B6410485BD}"/>
              </a:ext>
            </a:extLst>
          </p:cNvPr>
          <p:cNvSpPr txBox="1"/>
          <p:nvPr/>
        </p:nvSpPr>
        <p:spPr>
          <a:xfrm>
            <a:off x="5335164" y="3421228"/>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Marketing</a:t>
            </a:r>
          </a:p>
        </p:txBody>
      </p:sp>
      <p:pic>
        <p:nvPicPr>
          <p:cNvPr id="31" name="Picture 30" descr="Shape&#10;&#10;Description automatically generated with low confidence">
            <a:extLst>
              <a:ext uri="{FF2B5EF4-FFF2-40B4-BE49-F238E27FC236}">
                <a16:creationId xmlns:a16="http://schemas.microsoft.com/office/drawing/2014/main" id="{680FA632-D06A-E7AB-C84F-43DC95C693DF}"/>
              </a:ext>
            </a:extLst>
          </p:cNvPr>
          <p:cNvPicPr>
            <a:picLocks noChangeAspect="1"/>
          </p:cNvPicPr>
          <p:nvPr/>
        </p:nvPicPr>
        <p:blipFill>
          <a:blip r:embed="rId15"/>
          <a:stretch>
            <a:fillRect/>
          </a:stretch>
        </p:blipFill>
        <p:spPr>
          <a:xfrm>
            <a:off x="5808222" y="4439128"/>
            <a:ext cx="575556" cy="575556"/>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42CBF049-2845-24CB-7248-2069E41F28A7}"/>
              </a:ext>
            </a:extLst>
          </p:cNvPr>
          <p:cNvPicPr>
            <a:picLocks noChangeAspect="1"/>
          </p:cNvPicPr>
          <p:nvPr/>
        </p:nvPicPr>
        <p:blipFill>
          <a:blip r:embed="rId16"/>
          <a:stretch>
            <a:fillRect/>
          </a:stretch>
        </p:blipFill>
        <p:spPr>
          <a:xfrm>
            <a:off x="5830795" y="2539169"/>
            <a:ext cx="530410" cy="530410"/>
          </a:xfrm>
          <a:prstGeom prst="rect">
            <a:avLst/>
          </a:prstGeom>
        </p:spPr>
      </p:pic>
      <p:sp>
        <p:nvSpPr>
          <p:cNvPr id="33" name="Oval 32">
            <a:extLst>
              <a:ext uri="{FF2B5EF4-FFF2-40B4-BE49-F238E27FC236}">
                <a16:creationId xmlns:a16="http://schemas.microsoft.com/office/drawing/2014/main" id="{21E0DFAB-8D08-111D-2F9A-4E4C1A64E820}"/>
              </a:ext>
            </a:extLst>
          </p:cNvPr>
          <p:cNvSpPr/>
          <p:nvPr/>
        </p:nvSpPr>
        <p:spPr>
          <a:xfrm>
            <a:off x="5628539" y="-2183729"/>
            <a:ext cx="914400" cy="914400"/>
          </a:xfrm>
          <a:prstGeom prst="ellipse">
            <a:avLst/>
          </a:prstGeom>
          <a:noFill/>
          <a:ln w="57150" cap="flat" cmpd="sng" algn="ctr">
            <a:solidFill>
              <a:srgbClr val="FFFF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BB43B2CA-49F4-8711-5B53-22C23BAFB971}"/>
              </a:ext>
            </a:extLst>
          </p:cNvPr>
          <p:cNvSpPr txBox="1"/>
          <p:nvPr/>
        </p:nvSpPr>
        <p:spPr>
          <a:xfrm>
            <a:off x="5335164" y="-1109675"/>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FF00"/>
                </a:solidFill>
                <a:effectLst>
                  <a:outerShdw blurRad="50800" dist="38100" dir="5400000" algn="t" rotWithShape="0">
                    <a:prstClr val="black">
                      <a:alpha val="40000"/>
                    </a:prstClr>
                  </a:outerShdw>
                </a:effectLst>
                <a:uLnTx/>
                <a:uFillTx/>
              </a:rPr>
              <a:t>Marketing</a:t>
            </a:r>
          </a:p>
        </p:txBody>
      </p:sp>
      <p:pic>
        <p:nvPicPr>
          <p:cNvPr id="42" name="Picture 41" descr="Shape&#10;&#10;Description automatically generated with low confidence">
            <a:extLst>
              <a:ext uri="{FF2B5EF4-FFF2-40B4-BE49-F238E27FC236}">
                <a16:creationId xmlns:a16="http://schemas.microsoft.com/office/drawing/2014/main" id="{C5869540-A989-9A66-2A5C-DA30954BEC1A}"/>
              </a:ext>
            </a:extLst>
          </p:cNvPr>
          <p:cNvPicPr>
            <a:picLocks noChangeAspect="1"/>
          </p:cNvPicPr>
          <p:nvPr/>
        </p:nvPicPr>
        <p:blipFill>
          <a:blip r:embed="rId16"/>
          <a:stretch>
            <a:fillRect/>
          </a:stretch>
        </p:blipFill>
        <p:spPr>
          <a:xfrm>
            <a:off x="5830795" y="-1991734"/>
            <a:ext cx="530410" cy="530410"/>
          </a:xfrm>
          <a:prstGeom prst="rect">
            <a:avLst/>
          </a:prstGeom>
        </p:spPr>
      </p:pic>
      <p:sp>
        <p:nvSpPr>
          <p:cNvPr id="43" name="Oval 42">
            <a:extLst>
              <a:ext uri="{FF2B5EF4-FFF2-40B4-BE49-F238E27FC236}">
                <a16:creationId xmlns:a16="http://schemas.microsoft.com/office/drawing/2014/main" id="{8FB8F573-D455-5DA2-62A0-59F966AE883C}"/>
              </a:ext>
            </a:extLst>
          </p:cNvPr>
          <p:cNvSpPr/>
          <p:nvPr/>
        </p:nvSpPr>
        <p:spPr>
          <a:xfrm>
            <a:off x="5638800" y="-1822208"/>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854D9984-DBC6-27DA-402D-F6CAFC929DB6}"/>
              </a:ext>
            </a:extLst>
          </p:cNvPr>
          <p:cNvSpPr/>
          <p:nvPr/>
        </p:nvSpPr>
        <p:spPr>
          <a:xfrm>
            <a:off x="5628539" y="-3744740"/>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B95CD63D-711A-3FCB-7331-71C3AAD73461}"/>
              </a:ext>
            </a:extLst>
          </p:cNvPr>
          <p:cNvSpPr txBox="1"/>
          <p:nvPr/>
        </p:nvSpPr>
        <p:spPr>
          <a:xfrm>
            <a:off x="5335164" y="-728698"/>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Self Service</a:t>
            </a:r>
            <a:endParaRPr kumimoji="0" lang="en-US" sz="1600" b="1" i="0" u="none" strike="noStrike" kern="0" cap="none" spc="0" normalizeH="0" baseline="0" noProof="1">
              <a:ln>
                <a:noFill/>
              </a:ln>
              <a:solidFill>
                <a:srgbClr val="00B0F0"/>
              </a:solidFill>
              <a:effectLst/>
              <a:uLnTx/>
              <a:uFillTx/>
            </a:endParaRPr>
          </a:p>
        </p:txBody>
      </p:sp>
      <p:sp>
        <p:nvSpPr>
          <p:cNvPr id="46" name="TextBox 45">
            <a:extLst>
              <a:ext uri="{FF2B5EF4-FFF2-40B4-BE49-F238E27FC236}">
                <a16:creationId xmlns:a16="http://schemas.microsoft.com/office/drawing/2014/main" id="{AE3054DD-4781-0101-0785-0F90267D8A30}"/>
              </a:ext>
            </a:extLst>
          </p:cNvPr>
          <p:cNvSpPr txBox="1"/>
          <p:nvPr/>
        </p:nvSpPr>
        <p:spPr>
          <a:xfrm>
            <a:off x="5335164" y="-2670686"/>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Marketing</a:t>
            </a:r>
          </a:p>
        </p:txBody>
      </p:sp>
      <p:pic>
        <p:nvPicPr>
          <p:cNvPr id="47" name="Picture 46" descr="Shape&#10;&#10;Description automatically generated with low confidence">
            <a:extLst>
              <a:ext uri="{FF2B5EF4-FFF2-40B4-BE49-F238E27FC236}">
                <a16:creationId xmlns:a16="http://schemas.microsoft.com/office/drawing/2014/main" id="{964457AF-0CDF-9DC7-9E8F-0FEFBFE71F2D}"/>
              </a:ext>
            </a:extLst>
          </p:cNvPr>
          <p:cNvPicPr>
            <a:picLocks noChangeAspect="1"/>
          </p:cNvPicPr>
          <p:nvPr/>
        </p:nvPicPr>
        <p:blipFill>
          <a:blip r:embed="rId16"/>
          <a:stretch>
            <a:fillRect/>
          </a:stretch>
        </p:blipFill>
        <p:spPr>
          <a:xfrm>
            <a:off x="5830795" y="-3552745"/>
            <a:ext cx="530410" cy="530410"/>
          </a:xfrm>
          <a:prstGeom prst="rect">
            <a:avLst/>
          </a:prstGeom>
        </p:spPr>
      </p:pic>
      <p:pic>
        <p:nvPicPr>
          <p:cNvPr id="48" name="Picture 47" descr="Shape&#10;&#10;Description automatically generated with low confidence">
            <a:extLst>
              <a:ext uri="{FF2B5EF4-FFF2-40B4-BE49-F238E27FC236}">
                <a16:creationId xmlns:a16="http://schemas.microsoft.com/office/drawing/2014/main" id="{F65E1DF0-5DB4-31FE-5C31-DC31D608E1C8}"/>
              </a:ext>
            </a:extLst>
          </p:cNvPr>
          <p:cNvPicPr>
            <a:picLocks noChangeAspect="1"/>
          </p:cNvPicPr>
          <p:nvPr/>
        </p:nvPicPr>
        <p:blipFill>
          <a:blip r:embed="rId17"/>
          <a:stretch>
            <a:fillRect/>
          </a:stretch>
        </p:blipFill>
        <p:spPr>
          <a:xfrm>
            <a:off x="5859670" y="-1624426"/>
            <a:ext cx="547657" cy="547657"/>
          </a:xfrm>
          <a:prstGeom prst="rect">
            <a:avLst/>
          </a:prstGeom>
        </p:spPr>
      </p:pic>
      <p:pic>
        <p:nvPicPr>
          <p:cNvPr id="51" name="Picture 50" descr="Shape&#10;&#10;Description automatically generated with low confidence">
            <a:extLst>
              <a:ext uri="{FF2B5EF4-FFF2-40B4-BE49-F238E27FC236}">
                <a16:creationId xmlns:a16="http://schemas.microsoft.com/office/drawing/2014/main" id="{56C394E5-5B64-F352-5B74-00CE00DC60A7}"/>
              </a:ext>
            </a:extLst>
          </p:cNvPr>
          <p:cNvPicPr>
            <a:picLocks noChangeAspect="1"/>
          </p:cNvPicPr>
          <p:nvPr/>
        </p:nvPicPr>
        <p:blipFill>
          <a:blip r:embed="rId18"/>
          <a:stretch>
            <a:fillRect/>
          </a:stretch>
        </p:blipFill>
        <p:spPr>
          <a:xfrm>
            <a:off x="5843120" y="-1571375"/>
            <a:ext cx="517511" cy="517511"/>
          </a:xfrm>
          <a:prstGeom prst="rect">
            <a:avLst/>
          </a:prstGeom>
        </p:spPr>
      </p:pic>
      <p:sp>
        <p:nvSpPr>
          <p:cNvPr id="52" name="Oval 51">
            <a:extLst>
              <a:ext uri="{FF2B5EF4-FFF2-40B4-BE49-F238E27FC236}">
                <a16:creationId xmlns:a16="http://schemas.microsoft.com/office/drawing/2014/main" id="{3BA0456B-0FB2-4D9C-AA57-EF3A50F1E4A1}"/>
              </a:ext>
            </a:extLst>
          </p:cNvPr>
          <p:cNvSpPr/>
          <p:nvPr/>
        </p:nvSpPr>
        <p:spPr>
          <a:xfrm>
            <a:off x="5638800" y="-1782997"/>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E5A9CB2D-A449-9D94-2230-C3CC9C62326A}"/>
              </a:ext>
            </a:extLst>
          </p:cNvPr>
          <p:cNvSpPr/>
          <p:nvPr/>
        </p:nvSpPr>
        <p:spPr>
          <a:xfrm>
            <a:off x="5628539" y="-3705529"/>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B0921A29-AB47-C503-5856-45CC743BCD26}"/>
              </a:ext>
            </a:extLst>
          </p:cNvPr>
          <p:cNvSpPr txBox="1"/>
          <p:nvPr/>
        </p:nvSpPr>
        <p:spPr>
          <a:xfrm>
            <a:off x="5335164" y="-68948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Customer Care</a:t>
            </a:r>
            <a:endParaRPr kumimoji="0" lang="en-US" sz="1600" b="1" i="0" u="none" strike="noStrike" kern="0" cap="none" spc="0" normalizeH="0" baseline="0" noProof="1">
              <a:ln>
                <a:noFill/>
              </a:ln>
              <a:solidFill>
                <a:srgbClr val="92D050"/>
              </a:solidFill>
              <a:effectLst/>
              <a:uLnTx/>
              <a:uFillTx/>
            </a:endParaRPr>
          </a:p>
        </p:txBody>
      </p:sp>
      <p:sp>
        <p:nvSpPr>
          <p:cNvPr id="55" name="TextBox 54">
            <a:extLst>
              <a:ext uri="{FF2B5EF4-FFF2-40B4-BE49-F238E27FC236}">
                <a16:creationId xmlns:a16="http://schemas.microsoft.com/office/drawing/2014/main" id="{C7E2011B-E8D2-B6B1-C9C9-40A5A859AD1B}"/>
              </a:ext>
            </a:extLst>
          </p:cNvPr>
          <p:cNvSpPr txBox="1"/>
          <p:nvPr/>
        </p:nvSpPr>
        <p:spPr>
          <a:xfrm>
            <a:off x="5335164" y="-2631475"/>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Sales</a:t>
            </a:r>
          </a:p>
        </p:txBody>
      </p:sp>
      <p:pic>
        <p:nvPicPr>
          <p:cNvPr id="56" name="Picture 55" descr="Shape&#10;&#10;Description automatically generated with low confidence">
            <a:extLst>
              <a:ext uri="{FF2B5EF4-FFF2-40B4-BE49-F238E27FC236}">
                <a16:creationId xmlns:a16="http://schemas.microsoft.com/office/drawing/2014/main" id="{4C4591CC-68E2-ED8D-DA83-86EF7720BE5A}"/>
              </a:ext>
            </a:extLst>
          </p:cNvPr>
          <p:cNvPicPr>
            <a:picLocks noChangeAspect="1"/>
          </p:cNvPicPr>
          <p:nvPr/>
        </p:nvPicPr>
        <p:blipFill>
          <a:blip r:embed="rId14"/>
          <a:stretch>
            <a:fillRect/>
          </a:stretch>
        </p:blipFill>
        <p:spPr>
          <a:xfrm>
            <a:off x="5811036" y="-3530597"/>
            <a:ext cx="563319" cy="563319"/>
          </a:xfrm>
          <a:prstGeom prst="rect">
            <a:avLst/>
          </a:prstGeom>
        </p:spPr>
      </p:pic>
      <p:sp>
        <p:nvSpPr>
          <p:cNvPr id="57" name="Oval 56">
            <a:extLst>
              <a:ext uri="{FF2B5EF4-FFF2-40B4-BE49-F238E27FC236}">
                <a16:creationId xmlns:a16="http://schemas.microsoft.com/office/drawing/2014/main" id="{6B99A897-AC26-E08E-9E97-28B293F80B72}"/>
              </a:ext>
            </a:extLst>
          </p:cNvPr>
          <p:cNvSpPr/>
          <p:nvPr/>
        </p:nvSpPr>
        <p:spPr>
          <a:xfrm>
            <a:off x="5628539" y="-2505298"/>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BB473CF9-A766-0FED-8682-3383C5D205AA}"/>
              </a:ext>
            </a:extLst>
          </p:cNvPr>
          <p:cNvSpPr txBox="1"/>
          <p:nvPr/>
        </p:nvSpPr>
        <p:spPr>
          <a:xfrm>
            <a:off x="5335164" y="-1431244"/>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uLnTx/>
                <a:uFillTx/>
              </a:rPr>
              <a:t>Marketing</a:t>
            </a:r>
          </a:p>
        </p:txBody>
      </p:sp>
      <p:pic>
        <p:nvPicPr>
          <p:cNvPr id="59" name="Picture 58" descr="Shape&#10;&#10;Description automatically generated with low confidence">
            <a:extLst>
              <a:ext uri="{FF2B5EF4-FFF2-40B4-BE49-F238E27FC236}">
                <a16:creationId xmlns:a16="http://schemas.microsoft.com/office/drawing/2014/main" id="{A8C4F4BD-7C14-1260-3D05-57452A100F18}"/>
              </a:ext>
            </a:extLst>
          </p:cNvPr>
          <p:cNvPicPr>
            <a:picLocks noChangeAspect="1"/>
          </p:cNvPicPr>
          <p:nvPr/>
        </p:nvPicPr>
        <p:blipFill>
          <a:blip r:embed="rId16"/>
          <a:stretch>
            <a:fillRect/>
          </a:stretch>
        </p:blipFill>
        <p:spPr>
          <a:xfrm>
            <a:off x="5830795" y="-2313303"/>
            <a:ext cx="530410" cy="530410"/>
          </a:xfrm>
          <a:prstGeom prst="rect">
            <a:avLst/>
          </a:prstGeom>
        </p:spPr>
      </p:pic>
      <p:pic>
        <p:nvPicPr>
          <p:cNvPr id="60" name="Picture 59" descr="Shape&#10;&#10;Description automatically generated with low confidence">
            <a:extLst>
              <a:ext uri="{FF2B5EF4-FFF2-40B4-BE49-F238E27FC236}">
                <a16:creationId xmlns:a16="http://schemas.microsoft.com/office/drawing/2014/main" id="{7FFE4A4D-C99F-B0FD-AE04-85FE8BBF14EB}"/>
              </a:ext>
            </a:extLst>
          </p:cNvPr>
          <p:cNvPicPr>
            <a:picLocks noChangeAspect="1"/>
          </p:cNvPicPr>
          <p:nvPr/>
        </p:nvPicPr>
        <p:blipFill>
          <a:blip r:embed="rId19"/>
          <a:stretch>
            <a:fillRect/>
          </a:stretch>
        </p:blipFill>
        <p:spPr>
          <a:xfrm>
            <a:off x="5795611" y="-2501200"/>
            <a:ext cx="600778" cy="600778"/>
          </a:xfrm>
          <a:prstGeom prst="rect">
            <a:avLst/>
          </a:prstGeom>
        </p:spPr>
      </p:pic>
      <p:sp>
        <p:nvSpPr>
          <p:cNvPr id="61" name="Oval 60">
            <a:extLst>
              <a:ext uri="{FF2B5EF4-FFF2-40B4-BE49-F238E27FC236}">
                <a16:creationId xmlns:a16="http://schemas.microsoft.com/office/drawing/2014/main" id="{0C647C34-530B-149C-A8E9-7A63B8132DA4}"/>
              </a:ext>
            </a:extLst>
          </p:cNvPr>
          <p:cNvSpPr/>
          <p:nvPr/>
        </p:nvSpPr>
        <p:spPr>
          <a:xfrm>
            <a:off x="5628539" y="-2679688"/>
            <a:ext cx="914400" cy="914400"/>
          </a:xfrm>
          <a:prstGeom prst="ellipse">
            <a:avLst/>
          </a:prstGeom>
          <a:noFill/>
          <a:ln w="57150" cap="flat" cmpd="sng" algn="ctr">
            <a:solidFill>
              <a:srgbClr val="FF00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D738989A-8248-32B1-F99C-D1488A827835}"/>
              </a:ext>
            </a:extLst>
          </p:cNvPr>
          <p:cNvSpPr txBox="1"/>
          <p:nvPr/>
        </p:nvSpPr>
        <p:spPr>
          <a:xfrm>
            <a:off x="4979027" y="-1598837"/>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0000"/>
                </a:solidFill>
                <a:uLnTx/>
                <a:uFillTx/>
              </a:rPr>
              <a:t>Radio Optimization</a:t>
            </a:r>
          </a:p>
        </p:txBody>
      </p:sp>
      <p:pic>
        <p:nvPicPr>
          <p:cNvPr id="63" name="Picture 62" descr="Shape&#10;&#10;Description automatically generated with low confidence">
            <a:extLst>
              <a:ext uri="{FF2B5EF4-FFF2-40B4-BE49-F238E27FC236}">
                <a16:creationId xmlns:a16="http://schemas.microsoft.com/office/drawing/2014/main" id="{0E21996A-1731-E582-423E-259A814A5D9C}"/>
              </a:ext>
            </a:extLst>
          </p:cNvPr>
          <p:cNvPicPr>
            <a:picLocks noChangeAspect="1"/>
          </p:cNvPicPr>
          <p:nvPr/>
        </p:nvPicPr>
        <p:blipFill>
          <a:blip r:embed="rId20"/>
          <a:stretch>
            <a:fillRect/>
          </a:stretch>
        </p:blipFill>
        <p:spPr>
          <a:xfrm>
            <a:off x="5799240" y="-2033487"/>
            <a:ext cx="618741" cy="618741"/>
          </a:xfrm>
          <a:prstGeom prst="rect">
            <a:avLst/>
          </a:prstGeom>
        </p:spPr>
      </p:pic>
      <p:sp>
        <p:nvSpPr>
          <p:cNvPr id="64" name="Oval 63">
            <a:extLst>
              <a:ext uri="{FF2B5EF4-FFF2-40B4-BE49-F238E27FC236}">
                <a16:creationId xmlns:a16="http://schemas.microsoft.com/office/drawing/2014/main" id="{C370A587-6F33-6C88-EEE1-7EB7047D3AF8}"/>
              </a:ext>
            </a:extLst>
          </p:cNvPr>
          <p:cNvSpPr/>
          <p:nvPr/>
        </p:nvSpPr>
        <p:spPr>
          <a:xfrm>
            <a:off x="5628539" y="-2200209"/>
            <a:ext cx="914400" cy="914400"/>
          </a:xfrm>
          <a:prstGeom prst="ellipse">
            <a:avLst/>
          </a:prstGeom>
          <a:noFill/>
          <a:ln w="57150" cap="flat" cmpd="sng" algn="ctr">
            <a:solidFill>
              <a:srgbClr val="571845"/>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614B9D68-C105-7D46-7CF0-4FD62B19206A}"/>
              </a:ext>
            </a:extLst>
          </p:cNvPr>
          <p:cNvSpPr txBox="1"/>
          <p:nvPr/>
        </p:nvSpPr>
        <p:spPr>
          <a:xfrm>
            <a:off x="4979027" y="-1119358"/>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571845"/>
                </a:solidFill>
                <a:uLnTx/>
                <a:uFillTx/>
              </a:rPr>
              <a:t>Fintech</a:t>
            </a:r>
          </a:p>
        </p:txBody>
      </p:sp>
      <p:pic>
        <p:nvPicPr>
          <p:cNvPr id="14" name="Picture 13" descr="A blue circle with a black background&#10;&#10;Description automatically generated">
            <a:extLst>
              <a:ext uri="{FF2B5EF4-FFF2-40B4-BE49-F238E27FC236}">
                <a16:creationId xmlns:a16="http://schemas.microsoft.com/office/drawing/2014/main" id="{F1721832-3CB3-04CB-C3C2-0D60EC6EEEC1}"/>
              </a:ext>
            </a:extLst>
          </p:cNvPr>
          <p:cNvPicPr>
            <a:picLocks noChangeAspect="1"/>
          </p:cNvPicPr>
          <p:nvPr/>
        </p:nvPicPr>
        <p:blipFill>
          <a:blip r:embed="rId21"/>
          <a:stretch>
            <a:fillRect/>
          </a:stretch>
        </p:blipFill>
        <p:spPr>
          <a:xfrm>
            <a:off x="640151" y="3481969"/>
            <a:ext cx="650426" cy="650426"/>
          </a:xfrm>
          <a:prstGeom prst="rect">
            <a:avLst/>
          </a:prstGeom>
        </p:spPr>
      </p:pic>
      <p:pic>
        <p:nvPicPr>
          <p:cNvPr id="16" name="Picture 15" descr="A blue circle with a letter p&#10;&#10;Description automatically generated">
            <a:extLst>
              <a:ext uri="{FF2B5EF4-FFF2-40B4-BE49-F238E27FC236}">
                <a16:creationId xmlns:a16="http://schemas.microsoft.com/office/drawing/2014/main" id="{5BB6A344-BED1-B7A1-7A41-1B2A5C08D93A}"/>
              </a:ext>
            </a:extLst>
          </p:cNvPr>
          <p:cNvPicPr>
            <a:picLocks noChangeAspect="1"/>
          </p:cNvPicPr>
          <p:nvPr/>
        </p:nvPicPr>
        <p:blipFill>
          <a:blip r:embed="rId22"/>
          <a:stretch>
            <a:fillRect/>
          </a:stretch>
        </p:blipFill>
        <p:spPr>
          <a:xfrm>
            <a:off x="1978526" y="2295311"/>
            <a:ext cx="582841" cy="546974"/>
          </a:xfrm>
          <a:prstGeom prst="rect">
            <a:avLst/>
          </a:prstGeom>
        </p:spPr>
      </p:pic>
    </p:spTree>
    <p:extLst>
      <p:ext uri="{BB962C8B-B14F-4D97-AF65-F5344CB8AC3E}">
        <p14:creationId xmlns:p14="http://schemas.microsoft.com/office/powerpoint/2010/main" val="28633960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2B0051-FCD6-1C77-35FF-819A1E68AABC}"/>
              </a:ext>
            </a:extLst>
          </p:cNvPr>
          <p:cNvSpPr/>
          <p:nvPr/>
        </p:nvSpPr>
        <p:spPr>
          <a:xfrm>
            <a:off x="-9334" y="-16042"/>
            <a:ext cx="1544169" cy="4829585"/>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0318BC-BA80-49D1-605B-89A2225536D2}"/>
              </a:ext>
            </a:extLst>
          </p:cNvPr>
          <p:cNvSpPr/>
          <p:nvPr/>
        </p:nvSpPr>
        <p:spPr>
          <a:xfrm>
            <a:off x="-8626" y="4813543"/>
            <a:ext cx="1544164" cy="594408"/>
          </a:xfrm>
          <a:prstGeom prst="rect">
            <a:avLst/>
          </a:prstGeom>
          <a:solidFill>
            <a:srgbClr val="8DC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FBF42BC-8913-10C5-D293-8791222DE86D}"/>
              </a:ext>
            </a:extLst>
          </p:cNvPr>
          <p:cNvSpPr/>
          <p:nvPr/>
        </p:nvSpPr>
        <p:spPr>
          <a:xfrm>
            <a:off x="-8113" y="5407951"/>
            <a:ext cx="1537726" cy="1450049"/>
          </a:xfrm>
          <a:prstGeom prst="rect">
            <a:avLst/>
          </a:prstGeom>
          <a:solidFill>
            <a:srgbClr val="16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3B22F56-76CF-8C21-4A56-D77A6178CDD9}"/>
              </a:ext>
            </a:extLst>
          </p:cNvPr>
          <p:cNvGrpSpPr/>
          <p:nvPr/>
        </p:nvGrpSpPr>
        <p:grpSpPr>
          <a:xfrm rot="9544770">
            <a:off x="518159" y="2105993"/>
            <a:ext cx="3383280" cy="3383280"/>
            <a:chOff x="3719281" y="1407635"/>
            <a:chExt cx="4346690" cy="4346692"/>
          </a:xfrm>
          <a:solidFill>
            <a:schemeClr val="accent5">
              <a:lumMod val="20000"/>
              <a:lumOff val="80000"/>
            </a:schemeClr>
          </a:solidFill>
        </p:grpSpPr>
        <p:sp>
          <p:nvSpPr>
            <p:cNvPr id="9" name="Freeform 75">
              <a:extLst>
                <a:ext uri="{FF2B5EF4-FFF2-40B4-BE49-F238E27FC236}">
                  <a16:creationId xmlns:a16="http://schemas.microsoft.com/office/drawing/2014/main" id="{03AA15C4-D9F7-09AD-D15C-D4562A3C405B}"/>
                </a:ext>
              </a:extLst>
            </p:cNvPr>
            <p:cNvSpPr>
              <a:spLocks/>
            </p:cNvSpPr>
            <p:nvPr/>
          </p:nvSpPr>
          <p:spPr bwMode="auto">
            <a:xfrm>
              <a:off x="3719281" y="3580982"/>
              <a:ext cx="1492667" cy="1536886"/>
            </a:xfrm>
            <a:custGeom>
              <a:avLst/>
              <a:gdLst>
                <a:gd name="T0" fmla="*/ 566 w 699"/>
                <a:gd name="T1" fmla="*/ 0 h 720"/>
                <a:gd name="T2" fmla="*/ 566 w 699"/>
                <a:gd name="T3" fmla="*/ 0 h 720"/>
                <a:gd name="T4" fmla="*/ 0 w 699"/>
                <a:gd name="T5" fmla="*/ 0 h 720"/>
                <a:gd name="T6" fmla="*/ 0 w 699"/>
                <a:gd name="T7" fmla="*/ 0 h 720"/>
                <a:gd name="T8" fmla="*/ 298 w 699"/>
                <a:gd name="T9" fmla="*/ 720 h 720"/>
                <a:gd name="T10" fmla="*/ 699 w 699"/>
                <a:gd name="T11" fmla="*/ 320 h 720"/>
                <a:gd name="T12" fmla="*/ 566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566" y="0"/>
                  </a:moveTo>
                  <a:cubicBezTo>
                    <a:pt x="566" y="0"/>
                    <a:pt x="566" y="0"/>
                    <a:pt x="566" y="0"/>
                  </a:cubicBezTo>
                  <a:cubicBezTo>
                    <a:pt x="0" y="0"/>
                    <a:pt x="0" y="0"/>
                    <a:pt x="0" y="0"/>
                  </a:cubicBezTo>
                  <a:cubicBezTo>
                    <a:pt x="0" y="0"/>
                    <a:pt x="0" y="0"/>
                    <a:pt x="0" y="0"/>
                  </a:cubicBezTo>
                  <a:cubicBezTo>
                    <a:pt x="0" y="281"/>
                    <a:pt x="114" y="536"/>
                    <a:pt x="298" y="720"/>
                  </a:cubicBezTo>
                  <a:cubicBezTo>
                    <a:pt x="699" y="320"/>
                    <a:pt x="699" y="320"/>
                    <a:pt x="699" y="320"/>
                  </a:cubicBezTo>
                  <a:cubicBezTo>
                    <a:pt x="617" y="238"/>
                    <a:pt x="566" y="125"/>
                    <a:pt x="566" y="0"/>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0" name="Freeform 69">
              <a:extLst>
                <a:ext uri="{FF2B5EF4-FFF2-40B4-BE49-F238E27FC236}">
                  <a16:creationId xmlns:a16="http://schemas.microsoft.com/office/drawing/2014/main" id="{9FB5C00A-41F9-F6D7-A434-4C79B01BE6F2}"/>
                </a:ext>
              </a:extLst>
            </p:cNvPr>
            <p:cNvSpPr>
              <a:spLocks/>
            </p:cNvSpPr>
            <p:nvPr/>
          </p:nvSpPr>
          <p:spPr bwMode="auto">
            <a:xfrm>
              <a:off x="6573304" y="2044096"/>
              <a:ext cx="1492667" cy="1536886"/>
            </a:xfrm>
            <a:custGeom>
              <a:avLst/>
              <a:gdLst>
                <a:gd name="T0" fmla="*/ 133 w 699"/>
                <a:gd name="T1" fmla="*/ 720 h 720"/>
                <a:gd name="T2" fmla="*/ 699 w 699"/>
                <a:gd name="T3" fmla="*/ 720 h 720"/>
                <a:gd name="T4" fmla="*/ 401 w 699"/>
                <a:gd name="T5" fmla="*/ 0 h 720"/>
                <a:gd name="T6" fmla="*/ 0 w 699"/>
                <a:gd name="T7" fmla="*/ 401 h 720"/>
                <a:gd name="T8" fmla="*/ 133 w 699"/>
                <a:gd name="T9" fmla="*/ 720 h 720"/>
              </a:gdLst>
              <a:ahLst/>
              <a:cxnLst>
                <a:cxn ang="0">
                  <a:pos x="T0" y="T1"/>
                </a:cxn>
                <a:cxn ang="0">
                  <a:pos x="T2" y="T3"/>
                </a:cxn>
                <a:cxn ang="0">
                  <a:pos x="T4" y="T5"/>
                </a:cxn>
                <a:cxn ang="0">
                  <a:pos x="T6" y="T7"/>
                </a:cxn>
                <a:cxn ang="0">
                  <a:pos x="T8" y="T9"/>
                </a:cxn>
              </a:cxnLst>
              <a:rect l="0" t="0" r="r" b="b"/>
              <a:pathLst>
                <a:path w="699" h="720">
                  <a:moveTo>
                    <a:pt x="133" y="720"/>
                  </a:moveTo>
                  <a:cubicBezTo>
                    <a:pt x="699" y="720"/>
                    <a:pt x="699" y="720"/>
                    <a:pt x="699" y="720"/>
                  </a:cubicBezTo>
                  <a:cubicBezTo>
                    <a:pt x="699" y="439"/>
                    <a:pt x="585" y="185"/>
                    <a:pt x="401" y="0"/>
                  </a:cubicBezTo>
                  <a:cubicBezTo>
                    <a:pt x="0" y="401"/>
                    <a:pt x="0" y="401"/>
                    <a:pt x="0" y="401"/>
                  </a:cubicBezTo>
                  <a:cubicBezTo>
                    <a:pt x="82" y="483"/>
                    <a:pt x="133" y="596"/>
                    <a:pt x="133" y="720"/>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1" name="Freeform 70">
              <a:extLst>
                <a:ext uri="{FF2B5EF4-FFF2-40B4-BE49-F238E27FC236}">
                  <a16:creationId xmlns:a16="http://schemas.microsoft.com/office/drawing/2014/main" id="{1D3C08AA-E560-F4E7-0477-0A35B66995F8}"/>
                </a:ext>
              </a:extLst>
            </p:cNvPr>
            <p:cNvSpPr>
              <a:spLocks/>
            </p:cNvSpPr>
            <p:nvPr/>
          </p:nvSpPr>
          <p:spPr bwMode="auto">
            <a:xfrm>
              <a:off x="5892626" y="4264339"/>
              <a:ext cx="1536885" cy="1489988"/>
            </a:xfrm>
            <a:custGeom>
              <a:avLst/>
              <a:gdLst>
                <a:gd name="T0" fmla="*/ 0 w 720"/>
                <a:gd name="T1" fmla="*/ 132 h 698"/>
                <a:gd name="T2" fmla="*/ 0 w 720"/>
                <a:gd name="T3" fmla="*/ 698 h 698"/>
                <a:gd name="T4" fmla="*/ 720 w 720"/>
                <a:gd name="T5" fmla="*/ 400 h 698"/>
                <a:gd name="T6" fmla="*/ 319 w 720"/>
                <a:gd name="T7" fmla="*/ 0 h 698"/>
                <a:gd name="T8" fmla="*/ 0 w 720"/>
                <a:gd name="T9" fmla="*/ 132 h 698"/>
              </a:gdLst>
              <a:ahLst/>
              <a:cxnLst>
                <a:cxn ang="0">
                  <a:pos x="T0" y="T1"/>
                </a:cxn>
                <a:cxn ang="0">
                  <a:pos x="T2" y="T3"/>
                </a:cxn>
                <a:cxn ang="0">
                  <a:pos x="T4" y="T5"/>
                </a:cxn>
                <a:cxn ang="0">
                  <a:pos x="T6" y="T7"/>
                </a:cxn>
                <a:cxn ang="0">
                  <a:pos x="T8" y="T9"/>
                </a:cxn>
              </a:cxnLst>
              <a:rect l="0" t="0" r="r" b="b"/>
              <a:pathLst>
                <a:path w="720" h="698">
                  <a:moveTo>
                    <a:pt x="0" y="132"/>
                  </a:moveTo>
                  <a:cubicBezTo>
                    <a:pt x="0" y="698"/>
                    <a:pt x="0" y="698"/>
                    <a:pt x="0" y="698"/>
                  </a:cubicBezTo>
                  <a:cubicBezTo>
                    <a:pt x="281" y="698"/>
                    <a:pt x="536" y="584"/>
                    <a:pt x="720" y="400"/>
                  </a:cubicBezTo>
                  <a:cubicBezTo>
                    <a:pt x="319" y="0"/>
                    <a:pt x="319" y="0"/>
                    <a:pt x="319" y="0"/>
                  </a:cubicBezTo>
                  <a:cubicBezTo>
                    <a:pt x="238" y="82"/>
                    <a:pt x="125" y="132"/>
                    <a:pt x="0" y="132"/>
                  </a:cubicBezTo>
                </a:path>
              </a:pathLst>
            </a:custGeom>
            <a:solidFill>
              <a:schemeClr val="bg1">
                <a:lumMod val="50000"/>
              </a:schemeClr>
            </a:solidFill>
            <a:ln>
              <a:solidFill>
                <a:schemeClr val="bg1"/>
              </a:solidFill>
            </a:ln>
            <a:effectLst>
              <a:outerShdw blurRad="50800" dist="50800" dir="5400000" algn="ctr" rotWithShape="0">
                <a:schemeClr val="bg1">
                  <a:lumMod val="95000"/>
                </a:schemeClr>
              </a:outerShdw>
            </a:effectLst>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12" name="Freeform 71">
              <a:extLst>
                <a:ext uri="{FF2B5EF4-FFF2-40B4-BE49-F238E27FC236}">
                  <a16:creationId xmlns:a16="http://schemas.microsoft.com/office/drawing/2014/main" id="{DF9FF1F6-2C40-AAE1-71F7-B33DDA272A00}"/>
                </a:ext>
              </a:extLst>
            </p:cNvPr>
            <p:cNvSpPr>
              <a:spLocks/>
            </p:cNvSpPr>
            <p:nvPr/>
          </p:nvSpPr>
          <p:spPr bwMode="auto">
            <a:xfrm>
              <a:off x="5892626" y="1407635"/>
              <a:ext cx="1536885" cy="1492667"/>
            </a:xfrm>
            <a:custGeom>
              <a:avLst/>
              <a:gdLst>
                <a:gd name="T0" fmla="*/ 319 w 720"/>
                <a:gd name="T1" fmla="*/ 699 h 699"/>
                <a:gd name="T2" fmla="*/ 720 w 720"/>
                <a:gd name="T3" fmla="*/ 298 h 699"/>
                <a:gd name="T4" fmla="*/ 0 w 720"/>
                <a:gd name="T5" fmla="*/ 0 h 699"/>
                <a:gd name="T6" fmla="*/ 0 w 720"/>
                <a:gd name="T7" fmla="*/ 567 h 699"/>
                <a:gd name="T8" fmla="*/ 319 w 720"/>
                <a:gd name="T9" fmla="*/ 699 h 699"/>
              </a:gdLst>
              <a:ahLst/>
              <a:cxnLst>
                <a:cxn ang="0">
                  <a:pos x="T0" y="T1"/>
                </a:cxn>
                <a:cxn ang="0">
                  <a:pos x="T2" y="T3"/>
                </a:cxn>
                <a:cxn ang="0">
                  <a:pos x="T4" y="T5"/>
                </a:cxn>
                <a:cxn ang="0">
                  <a:pos x="T6" y="T7"/>
                </a:cxn>
                <a:cxn ang="0">
                  <a:pos x="T8" y="T9"/>
                </a:cxn>
              </a:cxnLst>
              <a:rect l="0" t="0" r="r" b="b"/>
              <a:pathLst>
                <a:path w="720" h="699">
                  <a:moveTo>
                    <a:pt x="319" y="699"/>
                  </a:moveTo>
                  <a:cubicBezTo>
                    <a:pt x="720" y="298"/>
                    <a:pt x="720" y="298"/>
                    <a:pt x="720" y="298"/>
                  </a:cubicBezTo>
                  <a:cubicBezTo>
                    <a:pt x="536" y="114"/>
                    <a:pt x="281" y="0"/>
                    <a:pt x="0" y="0"/>
                  </a:cubicBezTo>
                  <a:cubicBezTo>
                    <a:pt x="0" y="567"/>
                    <a:pt x="0" y="567"/>
                    <a:pt x="0" y="567"/>
                  </a:cubicBezTo>
                  <a:cubicBezTo>
                    <a:pt x="125" y="567"/>
                    <a:pt x="238" y="617"/>
                    <a:pt x="319" y="699"/>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3" name="Freeform 72">
              <a:extLst>
                <a:ext uri="{FF2B5EF4-FFF2-40B4-BE49-F238E27FC236}">
                  <a16:creationId xmlns:a16="http://schemas.microsoft.com/office/drawing/2014/main" id="{65E2083A-15BE-2FAF-B6E8-6CB3EEA996D1}"/>
                </a:ext>
              </a:extLst>
            </p:cNvPr>
            <p:cNvSpPr>
              <a:spLocks/>
            </p:cNvSpPr>
            <p:nvPr/>
          </p:nvSpPr>
          <p:spPr bwMode="auto">
            <a:xfrm>
              <a:off x="6573304" y="3580982"/>
              <a:ext cx="1492667" cy="1536886"/>
            </a:xfrm>
            <a:custGeom>
              <a:avLst/>
              <a:gdLst>
                <a:gd name="T0" fmla="*/ 699 w 699"/>
                <a:gd name="T1" fmla="*/ 0 h 720"/>
                <a:gd name="T2" fmla="*/ 699 w 699"/>
                <a:gd name="T3" fmla="*/ 0 h 720"/>
                <a:gd name="T4" fmla="*/ 133 w 699"/>
                <a:gd name="T5" fmla="*/ 0 h 720"/>
                <a:gd name="T6" fmla="*/ 133 w 699"/>
                <a:gd name="T7" fmla="*/ 0 h 720"/>
                <a:gd name="T8" fmla="*/ 0 w 699"/>
                <a:gd name="T9" fmla="*/ 320 h 720"/>
                <a:gd name="T10" fmla="*/ 401 w 699"/>
                <a:gd name="T11" fmla="*/ 720 h 720"/>
                <a:gd name="T12" fmla="*/ 699 w 699"/>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699" h="720">
                  <a:moveTo>
                    <a:pt x="699" y="0"/>
                  </a:moveTo>
                  <a:cubicBezTo>
                    <a:pt x="699" y="0"/>
                    <a:pt x="699" y="0"/>
                    <a:pt x="699" y="0"/>
                  </a:cubicBezTo>
                  <a:cubicBezTo>
                    <a:pt x="133" y="0"/>
                    <a:pt x="133" y="0"/>
                    <a:pt x="133" y="0"/>
                  </a:cubicBezTo>
                  <a:cubicBezTo>
                    <a:pt x="133" y="0"/>
                    <a:pt x="133" y="0"/>
                    <a:pt x="133" y="0"/>
                  </a:cubicBezTo>
                  <a:cubicBezTo>
                    <a:pt x="133" y="125"/>
                    <a:pt x="82" y="238"/>
                    <a:pt x="0" y="320"/>
                  </a:cubicBezTo>
                  <a:cubicBezTo>
                    <a:pt x="401" y="720"/>
                    <a:pt x="401" y="720"/>
                    <a:pt x="401" y="720"/>
                  </a:cubicBezTo>
                  <a:cubicBezTo>
                    <a:pt x="585" y="536"/>
                    <a:pt x="699" y="281"/>
                    <a:pt x="699" y="0"/>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sp>
          <p:nvSpPr>
            <p:cNvPr id="15" name="Freeform 73">
              <a:extLst>
                <a:ext uri="{FF2B5EF4-FFF2-40B4-BE49-F238E27FC236}">
                  <a16:creationId xmlns:a16="http://schemas.microsoft.com/office/drawing/2014/main" id="{0B54D63E-43E7-397B-AB4E-613B08E5836F}"/>
                </a:ext>
              </a:extLst>
            </p:cNvPr>
            <p:cNvSpPr>
              <a:spLocks/>
            </p:cNvSpPr>
            <p:nvPr/>
          </p:nvSpPr>
          <p:spPr bwMode="auto">
            <a:xfrm>
              <a:off x="4355742" y="4264339"/>
              <a:ext cx="1536885" cy="1489988"/>
            </a:xfrm>
            <a:custGeom>
              <a:avLst/>
              <a:gdLst>
                <a:gd name="T0" fmla="*/ 720 w 720"/>
                <a:gd name="T1" fmla="*/ 132 h 698"/>
                <a:gd name="T2" fmla="*/ 401 w 720"/>
                <a:gd name="T3" fmla="*/ 0 h 698"/>
                <a:gd name="T4" fmla="*/ 0 w 720"/>
                <a:gd name="T5" fmla="*/ 400 h 698"/>
                <a:gd name="T6" fmla="*/ 720 w 720"/>
                <a:gd name="T7" fmla="*/ 698 h 698"/>
                <a:gd name="T8" fmla="*/ 720 w 720"/>
                <a:gd name="T9" fmla="*/ 698 h 698"/>
                <a:gd name="T10" fmla="*/ 720 w 720"/>
                <a:gd name="T11" fmla="*/ 132 h 698"/>
                <a:gd name="T12" fmla="*/ 720 w 720"/>
                <a:gd name="T13" fmla="*/ 132 h 698"/>
              </a:gdLst>
              <a:ahLst/>
              <a:cxnLst>
                <a:cxn ang="0">
                  <a:pos x="T0" y="T1"/>
                </a:cxn>
                <a:cxn ang="0">
                  <a:pos x="T2" y="T3"/>
                </a:cxn>
                <a:cxn ang="0">
                  <a:pos x="T4" y="T5"/>
                </a:cxn>
                <a:cxn ang="0">
                  <a:pos x="T6" y="T7"/>
                </a:cxn>
                <a:cxn ang="0">
                  <a:pos x="T8" y="T9"/>
                </a:cxn>
                <a:cxn ang="0">
                  <a:pos x="T10" y="T11"/>
                </a:cxn>
                <a:cxn ang="0">
                  <a:pos x="T12" y="T13"/>
                </a:cxn>
              </a:cxnLst>
              <a:rect l="0" t="0" r="r" b="b"/>
              <a:pathLst>
                <a:path w="720" h="698">
                  <a:moveTo>
                    <a:pt x="720" y="132"/>
                  </a:moveTo>
                  <a:cubicBezTo>
                    <a:pt x="595" y="132"/>
                    <a:pt x="482" y="82"/>
                    <a:pt x="401" y="0"/>
                  </a:cubicBezTo>
                  <a:cubicBezTo>
                    <a:pt x="0" y="400"/>
                    <a:pt x="0" y="400"/>
                    <a:pt x="0" y="400"/>
                  </a:cubicBezTo>
                  <a:cubicBezTo>
                    <a:pt x="184" y="584"/>
                    <a:pt x="439" y="698"/>
                    <a:pt x="720" y="698"/>
                  </a:cubicBezTo>
                  <a:cubicBezTo>
                    <a:pt x="720" y="698"/>
                    <a:pt x="720" y="698"/>
                    <a:pt x="720" y="698"/>
                  </a:cubicBezTo>
                  <a:cubicBezTo>
                    <a:pt x="720" y="132"/>
                    <a:pt x="720" y="132"/>
                    <a:pt x="720" y="132"/>
                  </a:cubicBezTo>
                  <a:cubicBezTo>
                    <a:pt x="720" y="132"/>
                    <a:pt x="720" y="132"/>
                    <a:pt x="720" y="132"/>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4" name="Freeform 74">
              <a:extLst>
                <a:ext uri="{FF2B5EF4-FFF2-40B4-BE49-F238E27FC236}">
                  <a16:creationId xmlns:a16="http://schemas.microsoft.com/office/drawing/2014/main" id="{578FE825-A716-2A2B-A632-88D98768840C}"/>
                </a:ext>
              </a:extLst>
            </p:cNvPr>
            <p:cNvSpPr>
              <a:spLocks/>
            </p:cNvSpPr>
            <p:nvPr/>
          </p:nvSpPr>
          <p:spPr bwMode="auto">
            <a:xfrm>
              <a:off x="4355742" y="1407635"/>
              <a:ext cx="1536885" cy="1492667"/>
            </a:xfrm>
            <a:custGeom>
              <a:avLst/>
              <a:gdLst>
                <a:gd name="T0" fmla="*/ 720 w 720"/>
                <a:gd name="T1" fmla="*/ 567 h 699"/>
                <a:gd name="T2" fmla="*/ 720 w 720"/>
                <a:gd name="T3" fmla="*/ 567 h 699"/>
                <a:gd name="T4" fmla="*/ 720 w 720"/>
                <a:gd name="T5" fmla="*/ 0 h 699"/>
                <a:gd name="T6" fmla="*/ 720 w 720"/>
                <a:gd name="T7" fmla="*/ 0 h 699"/>
                <a:gd name="T8" fmla="*/ 0 w 720"/>
                <a:gd name="T9" fmla="*/ 298 h 699"/>
                <a:gd name="T10" fmla="*/ 401 w 720"/>
                <a:gd name="T11" fmla="*/ 699 h 699"/>
                <a:gd name="T12" fmla="*/ 720 w 720"/>
                <a:gd name="T13" fmla="*/ 567 h 699"/>
              </a:gdLst>
              <a:ahLst/>
              <a:cxnLst>
                <a:cxn ang="0">
                  <a:pos x="T0" y="T1"/>
                </a:cxn>
                <a:cxn ang="0">
                  <a:pos x="T2" y="T3"/>
                </a:cxn>
                <a:cxn ang="0">
                  <a:pos x="T4" y="T5"/>
                </a:cxn>
                <a:cxn ang="0">
                  <a:pos x="T6" y="T7"/>
                </a:cxn>
                <a:cxn ang="0">
                  <a:pos x="T8" y="T9"/>
                </a:cxn>
                <a:cxn ang="0">
                  <a:pos x="T10" y="T11"/>
                </a:cxn>
                <a:cxn ang="0">
                  <a:pos x="T12" y="T13"/>
                </a:cxn>
              </a:cxnLst>
              <a:rect l="0" t="0" r="r" b="b"/>
              <a:pathLst>
                <a:path w="720" h="699">
                  <a:moveTo>
                    <a:pt x="720" y="567"/>
                  </a:moveTo>
                  <a:cubicBezTo>
                    <a:pt x="720" y="567"/>
                    <a:pt x="720" y="567"/>
                    <a:pt x="720" y="567"/>
                  </a:cubicBezTo>
                  <a:cubicBezTo>
                    <a:pt x="720" y="0"/>
                    <a:pt x="720" y="0"/>
                    <a:pt x="720" y="0"/>
                  </a:cubicBezTo>
                  <a:cubicBezTo>
                    <a:pt x="720" y="0"/>
                    <a:pt x="720" y="0"/>
                    <a:pt x="720" y="0"/>
                  </a:cubicBezTo>
                  <a:cubicBezTo>
                    <a:pt x="439" y="0"/>
                    <a:pt x="184" y="114"/>
                    <a:pt x="0" y="298"/>
                  </a:cubicBezTo>
                  <a:cubicBezTo>
                    <a:pt x="401" y="699"/>
                    <a:pt x="401" y="699"/>
                    <a:pt x="401" y="699"/>
                  </a:cubicBezTo>
                  <a:cubicBezTo>
                    <a:pt x="482" y="617"/>
                    <a:pt x="595" y="567"/>
                    <a:pt x="720" y="567"/>
                  </a:cubicBezTo>
                </a:path>
              </a:pathLst>
            </a:custGeom>
            <a:solidFill>
              <a:schemeClr val="bg1">
                <a:lumMod val="50000"/>
              </a:schemeClr>
            </a:solidFill>
            <a:ln>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a:p>
          </p:txBody>
        </p:sp>
        <p:sp>
          <p:nvSpPr>
            <p:cNvPr id="25" name="Freeform 76">
              <a:extLst>
                <a:ext uri="{FF2B5EF4-FFF2-40B4-BE49-F238E27FC236}">
                  <a16:creationId xmlns:a16="http://schemas.microsoft.com/office/drawing/2014/main" id="{C00BCAFB-37DE-DA49-45AD-1881619662AA}"/>
                </a:ext>
              </a:extLst>
            </p:cNvPr>
            <p:cNvSpPr>
              <a:spLocks/>
            </p:cNvSpPr>
            <p:nvPr/>
          </p:nvSpPr>
          <p:spPr bwMode="auto">
            <a:xfrm>
              <a:off x="3719281" y="2044096"/>
              <a:ext cx="1492667" cy="1536886"/>
            </a:xfrm>
            <a:custGeom>
              <a:avLst/>
              <a:gdLst>
                <a:gd name="T0" fmla="*/ 699 w 699"/>
                <a:gd name="T1" fmla="*/ 401 h 720"/>
                <a:gd name="T2" fmla="*/ 298 w 699"/>
                <a:gd name="T3" fmla="*/ 0 h 720"/>
                <a:gd name="T4" fmla="*/ 0 w 699"/>
                <a:gd name="T5" fmla="*/ 720 h 720"/>
                <a:gd name="T6" fmla="*/ 566 w 699"/>
                <a:gd name="T7" fmla="*/ 720 h 720"/>
                <a:gd name="T8" fmla="*/ 699 w 699"/>
                <a:gd name="T9" fmla="*/ 401 h 720"/>
              </a:gdLst>
              <a:ahLst/>
              <a:cxnLst>
                <a:cxn ang="0">
                  <a:pos x="T0" y="T1"/>
                </a:cxn>
                <a:cxn ang="0">
                  <a:pos x="T2" y="T3"/>
                </a:cxn>
                <a:cxn ang="0">
                  <a:pos x="T4" y="T5"/>
                </a:cxn>
                <a:cxn ang="0">
                  <a:pos x="T6" y="T7"/>
                </a:cxn>
                <a:cxn ang="0">
                  <a:pos x="T8" y="T9"/>
                </a:cxn>
              </a:cxnLst>
              <a:rect l="0" t="0" r="r" b="b"/>
              <a:pathLst>
                <a:path w="699" h="720">
                  <a:moveTo>
                    <a:pt x="699" y="401"/>
                  </a:moveTo>
                  <a:cubicBezTo>
                    <a:pt x="298" y="0"/>
                    <a:pt x="298" y="0"/>
                    <a:pt x="298" y="0"/>
                  </a:cubicBezTo>
                  <a:cubicBezTo>
                    <a:pt x="114" y="185"/>
                    <a:pt x="0" y="439"/>
                    <a:pt x="0" y="720"/>
                  </a:cubicBezTo>
                  <a:cubicBezTo>
                    <a:pt x="566" y="720"/>
                    <a:pt x="566" y="720"/>
                    <a:pt x="566" y="720"/>
                  </a:cubicBezTo>
                  <a:cubicBezTo>
                    <a:pt x="566" y="596"/>
                    <a:pt x="617" y="483"/>
                    <a:pt x="699" y="401"/>
                  </a:cubicBezTo>
                </a:path>
              </a:pathLst>
            </a:custGeom>
            <a:solidFill>
              <a:schemeClr val="bg1">
                <a:lumMod val="95000"/>
              </a:schemeClr>
            </a:solidFill>
            <a:ln w="25400">
              <a:solidFill>
                <a:schemeClr val="bg1"/>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6" dirty="0"/>
            </a:p>
          </p:txBody>
        </p:sp>
      </p:grpSp>
      <p:sp>
        <p:nvSpPr>
          <p:cNvPr id="49" name="Isosceles Triangle 48">
            <a:extLst>
              <a:ext uri="{FF2B5EF4-FFF2-40B4-BE49-F238E27FC236}">
                <a16:creationId xmlns:a16="http://schemas.microsoft.com/office/drawing/2014/main" id="{69B8468B-D2BF-F4E2-9F1E-2233228FBA20}"/>
              </a:ext>
            </a:extLst>
          </p:cNvPr>
          <p:cNvSpPr/>
          <p:nvPr/>
        </p:nvSpPr>
        <p:spPr>
          <a:xfrm rot="5400000">
            <a:off x="2904949" y="3750376"/>
            <a:ext cx="228600" cy="20800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CB479D8-DF34-FD68-2B82-3E9CB80312F2}"/>
              </a:ext>
            </a:extLst>
          </p:cNvPr>
          <p:cNvSpPr/>
          <p:nvPr/>
        </p:nvSpPr>
        <p:spPr>
          <a:xfrm>
            <a:off x="1317492" y="3013573"/>
            <a:ext cx="1645920" cy="16459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6477EAF-A683-3203-DBE9-D7EE96E83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4034" y="147918"/>
            <a:ext cx="808814" cy="753034"/>
          </a:xfrm>
          <a:prstGeom prst="rect">
            <a:avLst/>
          </a:prstGeom>
        </p:spPr>
      </p:pic>
      <p:sp>
        <p:nvSpPr>
          <p:cNvPr id="7" name="TextBox 6">
            <a:extLst>
              <a:ext uri="{FF2B5EF4-FFF2-40B4-BE49-F238E27FC236}">
                <a16:creationId xmlns:a16="http://schemas.microsoft.com/office/drawing/2014/main" id="{A80ABE35-348F-0894-4232-CCF3219CFCA9}"/>
              </a:ext>
            </a:extLst>
          </p:cNvPr>
          <p:cNvSpPr txBox="1"/>
          <p:nvPr/>
        </p:nvSpPr>
        <p:spPr>
          <a:xfrm>
            <a:off x="1498433" y="114093"/>
            <a:ext cx="8423202" cy="561051"/>
          </a:xfrm>
          <a:prstGeom prst="rect">
            <a:avLst/>
          </a:prstGeom>
          <a:noFill/>
        </p:spPr>
        <p:txBody>
          <a:bodyPr wrap="square" rtlCol="0">
            <a:spAutoFit/>
          </a:bodyPr>
          <a:lstStyle/>
          <a:p>
            <a:r>
              <a:rPr lang="en-US" sz="3046" b="1" dirty="0">
                <a:solidFill>
                  <a:srgbClr val="0070C0"/>
                </a:solidFill>
                <a:latin typeface="Segoe UI" panose="020B0502040204020203" pitchFamily="34" charset="0"/>
                <a:cs typeface="Segoe UI" panose="020B0502040204020203" pitchFamily="34" charset="0"/>
              </a:rPr>
              <a:t>Products &amp; Managed Services</a:t>
            </a:r>
          </a:p>
        </p:txBody>
      </p:sp>
      <p:pic>
        <p:nvPicPr>
          <p:cNvPr id="34" name="Picture 33" descr="Logo, icon&#10;&#10;Description automatically generated">
            <a:hlinkClick r:id="rId3" action="ppaction://hlinksldjump"/>
            <a:extLst>
              <a:ext uri="{FF2B5EF4-FFF2-40B4-BE49-F238E27FC236}">
                <a16:creationId xmlns:a16="http://schemas.microsoft.com/office/drawing/2014/main" id="{3D1823F1-FBE3-C96C-3116-767C4FE2FDE5}"/>
              </a:ext>
            </a:extLst>
          </p:cNvPr>
          <p:cNvPicPr>
            <a:picLocks noChangeAspect="1"/>
          </p:cNvPicPr>
          <p:nvPr/>
        </p:nvPicPr>
        <p:blipFill>
          <a:blip r:embed="rId4"/>
          <a:stretch>
            <a:fillRect/>
          </a:stretch>
        </p:blipFill>
        <p:spPr>
          <a:xfrm>
            <a:off x="2617584" y="4438659"/>
            <a:ext cx="741293" cy="591457"/>
          </a:xfrm>
          <a:prstGeom prst="rect">
            <a:avLst/>
          </a:prstGeom>
        </p:spPr>
      </p:pic>
      <p:pic>
        <p:nvPicPr>
          <p:cNvPr id="35" name="Picture 34" descr="Logo&#10;&#10;Description automatically generated">
            <a:hlinkClick r:id="rId5" action="ppaction://hlinksldjump"/>
            <a:extLst>
              <a:ext uri="{FF2B5EF4-FFF2-40B4-BE49-F238E27FC236}">
                <a16:creationId xmlns:a16="http://schemas.microsoft.com/office/drawing/2014/main" id="{6FF81BAC-C0B6-14A9-DE4B-0BEB6011D5AD}"/>
              </a:ext>
            </a:extLst>
          </p:cNvPr>
          <p:cNvPicPr>
            <a:picLocks noChangeAspect="1"/>
          </p:cNvPicPr>
          <p:nvPr/>
        </p:nvPicPr>
        <p:blipFill>
          <a:blip r:embed="rId6"/>
          <a:stretch>
            <a:fillRect/>
          </a:stretch>
        </p:blipFill>
        <p:spPr>
          <a:xfrm>
            <a:off x="692845" y="3517683"/>
            <a:ext cx="577519" cy="602868"/>
          </a:xfrm>
          <a:prstGeom prst="rect">
            <a:avLst/>
          </a:prstGeom>
        </p:spPr>
      </p:pic>
      <p:pic>
        <p:nvPicPr>
          <p:cNvPr id="36" name="Picture 35" descr="Icon&#10;&#10;Description automatically generated">
            <a:hlinkClick r:id="rId7" action="ppaction://hlinksldjump"/>
            <a:extLst>
              <a:ext uri="{FF2B5EF4-FFF2-40B4-BE49-F238E27FC236}">
                <a16:creationId xmlns:a16="http://schemas.microsoft.com/office/drawing/2014/main" id="{A9820831-6D1D-A672-4877-3982F32E85D2}"/>
              </a:ext>
            </a:extLst>
          </p:cNvPr>
          <p:cNvPicPr>
            <a:picLocks noChangeAspect="1"/>
          </p:cNvPicPr>
          <p:nvPr/>
        </p:nvPicPr>
        <p:blipFill>
          <a:blip r:embed="rId8"/>
          <a:stretch>
            <a:fillRect/>
          </a:stretch>
        </p:blipFill>
        <p:spPr>
          <a:xfrm>
            <a:off x="1791968" y="4798961"/>
            <a:ext cx="785079" cy="599079"/>
          </a:xfrm>
          <a:prstGeom prst="rect">
            <a:avLst/>
          </a:prstGeom>
        </p:spPr>
      </p:pic>
      <p:pic>
        <p:nvPicPr>
          <p:cNvPr id="37" name="Picture 36" descr="Icon&#10;&#10;Description automatically generated">
            <a:hlinkClick r:id="rId9" action="ppaction://hlinksldjump"/>
            <a:extLst>
              <a:ext uri="{FF2B5EF4-FFF2-40B4-BE49-F238E27FC236}">
                <a16:creationId xmlns:a16="http://schemas.microsoft.com/office/drawing/2014/main" id="{BE68F38E-9ED2-58A6-428E-4CCBC2F44E16}"/>
              </a:ext>
            </a:extLst>
          </p:cNvPr>
          <p:cNvPicPr>
            <a:picLocks noChangeAspect="1"/>
          </p:cNvPicPr>
          <p:nvPr/>
        </p:nvPicPr>
        <p:blipFill>
          <a:blip r:embed="rId10"/>
          <a:stretch>
            <a:fillRect/>
          </a:stretch>
        </p:blipFill>
        <p:spPr>
          <a:xfrm>
            <a:off x="751819" y="4442298"/>
            <a:ext cx="853669" cy="599876"/>
          </a:xfrm>
          <a:prstGeom prst="rect">
            <a:avLst/>
          </a:prstGeom>
        </p:spPr>
      </p:pic>
      <p:pic>
        <p:nvPicPr>
          <p:cNvPr id="40" name="Picture 39">
            <a:hlinkClick r:id="rId11" action="ppaction://hlinksldjump"/>
            <a:extLst>
              <a:ext uri="{FF2B5EF4-FFF2-40B4-BE49-F238E27FC236}">
                <a16:creationId xmlns:a16="http://schemas.microsoft.com/office/drawing/2014/main" id="{99F45C40-C89B-68EF-3C12-7B93332FC63B}"/>
              </a:ext>
            </a:extLst>
          </p:cNvPr>
          <p:cNvPicPr>
            <a:picLocks noChangeAspect="1"/>
          </p:cNvPicPr>
          <p:nvPr/>
        </p:nvPicPr>
        <p:blipFill>
          <a:blip r:embed="rId12"/>
          <a:srcRect/>
          <a:stretch/>
        </p:blipFill>
        <p:spPr>
          <a:xfrm>
            <a:off x="1826430" y="2300730"/>
            <a:ext cx="902211" cy="603504"/>
          </a:xfrm>
          <a:prstGeom prst="rect">
            <a:avLst/>
          </a:prstGeom>
        </p:spPr>
      </p:pic>
      <p:pic>
        <p:nvPicPr>
          <p:cNvPr id="50" name="Picture 49">
            <a:extLst>
              <a:ext uri="{FF2B5EF4-FFF2-40B4-BE49-F238E27FC236}">
                <a16:creationId xmlns:a16="http://schemas.microsoft.com/office/drawing/2014/main" id="{99A22AC3-079C-04DE-C847-ECC0CE6E07CF}"/>
              </a:ext>
            </a:extLst>
          </p:cNvPr>
          <p:cNvPicPr>
            <a:picLocks noChangeAspect="1"/>
          </p:cNvPicPr>
          <p:nvPr/>
        </p:nvPicPr>
        <p:blipFill>
          <a:blip r:embed="rId13"/>
          <a:srcRect/>
          <a:stretch/>
        </p:blipFill>
        <p:spPr>
          <a:xfrm>
            <a:off x="3051624" y="3531167"/>
            <a:ext cx="901555" cy="610731"/>
          </a:xfrm>
          <a:prstGeom prst="rect">
            <a:avLst/>
          </a:prstGeom>
        </p:spPr>
      </p:pic>
      <p:sp>
        <p:nvSpPr>
          <p:cNvPr id="2" name="TextBox 1">
            <a:extLst>
              <a:ext uri="{FF2B5EF4-FFF2-40B4-BE49-F238E27FC236}">
                <a16:creationId xmlns:a16="http://schemas.microsoft.com/office/drawing/2014/main" id="{44D52DBE-5A58-97DA-2D00-A94695B95704}"/>
              </a:ext>
            </a:extLst>
          </p:cNvPr>
          <p:cNvSpPr txBox="1"/>
          <p:nvPr/>
        </p:nvSpPr>
        <p:spPr>
          <a:xfrm>
            <a:off x="1360198" y="3678351"/>
            <a:ext cx="1566946" cy="338554"/>
          </a:xfrm>
          <a:prstGeom prst="rect">
            <a:avLst/>
          </a:prstGeom>
          <a:noFill/>
        </p:spPr>
        <p:txBody>
          <a:bodyPr wrap="square" rtlCol="0">
            <a:spAutoFit/>
          </a:bodyPr>
          <a:lstStyle/>
          <a:p>
            <a:pPr algn="ctr"/>
            <a:r>
              <a:rPr lang="en-US" sz="1600" dirty="0">
                <a:solidFill>
                  <a:srgbClr val="FFFF00"/>
                </a:solidFill>
                <a:latin typeface="Gilroy-Bold" panose="00000800000000000000" pitchFamily="2" charset="0"/>
              </a:rPr>
              <a:t>Catalog Point</a:t>
            </a:r>
          </a:p>
        </p:txBody>
      </p:sp>
      <p:sp>
        <p:nvSpPr>
          <p:cNvPr id="18" name="Oval 17">
            <a:extLst>
              <a:ext uri="{FF2B5EF4-FFF2-40B4-BE49-F238E27FC236}">
                <a16:creationId xmlns:a16="http://schemas.microsoft.com/office/drawing/2014/main" id="{35DA826E-3F65-87F4-8B4A-635F0D2170C3}"/>
              </a:ext>
            </a:extLst>
          </p:cNvPr>
          <p:cNvSpPr/>
          <p:nvPr/>
        </p:nvSpPr>
        <p:spPr>
          <a:xfrm>
            <a:off x="5625971" y="7689587"/>
            <a:ext cx="914400" cy="914400"/>
          </a:xfrm>
          <a:prstGeom prst="ellipse">
            <a:avLst/>
          </a:prstGeom>
          <a:noFill/>
          <a:ln w="57150" cap="flat" cmpd="sng" algn="ctr">
            <a:solidFill>
              <a:srgbClr val="7030A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E95D762-57FC-B685-EC27-ED618D811E13}"/>
              </a:ext>
            </a:extLst>
          </p:cNvPr>
          <p:cNvSpPr txBox="1"/>
          <p:nvPr/>
        </p:nvSpPr>
        <p:spPr>
          <a:xfrm>
            <a:off x="5322334" y="877952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sz="2000" b="1" i="0" u="none" strike="noStrike" kern="0" cap="none" spc="0" normalizeH="0" baseline="0" noProof="1">
                <a:ln>
                  <a:noFill/>
                </a:ln>
                <a:solidFill>
                  <a:srgbClr val="7030A0"/>
                </a:solidFill>
                <a:effectLst/>
                <a:uLnTx/>
                <a:uFillTx/>
              </a:rPr>
              <a:t>Sales</a:t>
            </a:r>
          </a:p>
        </p:txBody>
      </p:sp>
      <p:pic>
        <p:nvPicPr>
          <p:cNvPr id="20" name="Picture 19" descr="Shape&#10;&#10;Description automatically generated with low confidence">
            <a:extLst>
              <a:ext uri="{FF2B5EF4-FFF2-40B4-BE49-F238E27FC236}">
                <a16:creationId xmlns:a16="http://schemas.microsoft.com/office/drawing/2014/main" id="{B034948D-A4AB-CC94-82A7-63DDB5081048}"/>
              </a:ext>
            </a:extLst>
          </p:cNvPr>
          <p:cNvPicPr>
            <a:picLocks noChangeAspect="1"/>
          </p:cNvPicPr>
          <p:nvPr/>
        </p:nvPicPr>
        <p:blipFill>
          <a:blip r:embed="rId14"/>
          <a:stretch>
            <a:fillRect/>
          </a:stretch>
        </p:blipFill>
        <p:spPr>
          <a:xfrm>
            <a:off x="5811036" y="7865127"/>
            <a:ext cx="563319" cy="563319"/>
          </a:xfrm>
          <a:prstGeom prst="rect">
            <a:avLst/>
          </a:prstGeom>
        </p:spPr>
      </p:pic>
      <p:sp>
        <p:nvSpPr>
          <p:cNvPr id="21" name="Oval 20">
            <a:extLst>
              <a:ext uri="{FF2B5EF4-FFF2-40B4-BE49-F238E27FC236}">
                <a16:creationId xmlns:a16="http://schemas.microsoft.com/office/drawing/2014/main" id="{8D4FB7E7-E0F1-4A15-C3AC-4E396FA901A2}"/>
              </a:ext>
            </a:extLst>
          </p:cNvPr>
          <p:cNvSpPr/>
          <p:nvPr/>
        </p:nvSpPr>
        <p:spPr>
          <a:xfrm>
            <a:off x="5638800" y="9279856"/>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C62B344-B668-49FA-3A2A-FB469003EF58}"/>
              </a:ext>
            </a:extLst>
          </p:cNvPr>
          <p:cNvSpPr/>
          <p:nvPr/>
        </p:nvSpPr>
        <p:spPr>
          <a:xfrm>
            <a:off x="5628539" y="7357324"/>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EBEAA35-F903-C246-EFF6-60E8F8F2A138}"/>
              </a:ext>
            </a:extLst>
          </p:cNvPr>
          <p:cNvSpPr txBox="1"/>
          <p:nvPr/>
        </p:nvSpPr>
        <p:spPr>
          <a:xfrm>
            <a:off x="5335164" y="10373366"/>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VAS</a:t>
            </a:r>
            <a:endParaRPr kumimoji="0" lang="en-US" sz="1600" b="1" i="0" u="none" strike="noStrike" kern="0" cap="none" spc="0" normalizeH="0" baseline="0" noProof="1">
              <a:ln>
                <a:noFill/>
              </a:ln>
              <a:solidFill>
                <a:srgbClr val="FF5733"/>
              </a:solidFill>
              <a:effectLst/>
              <a:uLnTx/>
              <a:uFillTx/>
            </a:endParaRPr>
          </a:p>
        </p:txBody>
      </p:sp>
      <p:sp>
        <p:nvSpPr>
          <p:cNvPr id="26" name="TextBox 25">
            <a:extLst>
              <a:ext uri="{FF2B5EF4-FFF2-40B4-BE49-F238E27FC236}">
                <a16:creationId xmlns:a16="http://schemas.microsoft.com/office/drawing/2014/main" id="{173F39D6-73D6-1343-D144-545B15928B8F}"/>
              </a:ext>
            </a:extLst>
          </p:cNvPr>
          <p:cNvSpPr txBox="1"/>
          <p:nvPr/>
        </p:nvSpPr>
        <p:spPr>
          <a:xfrm>
            <a:off x="5335164" y="8431378"/>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effectLst/>
                <a:uLnTx/>
                <a:uFillTx/>
              </a:rPr>
              <a:t>Marketing</a:t>
            </a:r>
          </a:p>
        </p:txBody>
      </p:sp>
      <p:pic>
        <p:nvPicPr>
          <p:cNvPr id="27" name="Picture 26" descr="Shape&#10;&#10;Description automatically generated with low confidence">
            <a:extLst>
              <a:ext uri="{FF2B5EF4-FFF2-40B4-BE49-F238E27FC236}">
                <a16:creationId xmlns:a16="http://schemas.microsoft.com/office/drawing/2014/main" id="{8954A112-AA86-4B5F-20BD-96FFA139CF28}"/>
              </a:ext>
            </a:extLst>
          </p:cNvPr>
          <p:cNvPicPr>
            <a:picLocks noChangeAspect="1"/>
          </p:cNvPicPr>
          <p:nvPr/>
        </p:nvPicPr>
        <p:blipFill>
          <a:blip r:embed="rId15"/>
          <a:stretch>
            <a:fillRect/>
          </a:stretch>
        </p:blipFill>
        <p:spPr>
          <a:xfrm>
            <a:off x="5808222" y="9449278"/>
            <a:ext cx="575556" cy="575556"/>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E896B698-16FE-0A20-4ACD-2513579227E0}"/>
              </a:ext>
            </a:extLst>
          </p:cNvPr>
          <p:cNvPicPr>
            <a:picLocks noChangeAspect="1"/>
          </p:cNvPicPr>
          <p:nvPr/>
        </p:nvPicPr>
        <p:blipFill>
          <a:blip r:embed="rId16"/>
          <a:stretch>
            <a:fillRect/>
          </a:stretch>
        </p:blipFill>
        <p:spPr>
          <a:xfrm>
            <a:off x="5830795" y="7549319"/>
            <a:ext cx="530410" cy="530410"/>
          </a:xfrm>
          <a:prstGeom prst="rect">
            <a:avLst/>
          </a:prstGeom>
        </p:spPr>
      </p:pic>
      <p:sp>
        <p:nvSpPr>
          <p:cNvPr id="30" name="Oval 29">
            <a:extLst>
              <a:ext uri="{FF2B5EF4-FFF2-40B4-BE49-F238E27FC236}">
                <a16:creationId xmlns:a16="http://schemas.microsoft.com/office/drawing/2014/main" id="{588B94D2-9A31-9FD1-5AA1-2802AD5D2A63}"/>
              </a:ext>
            </a:extLst>
          </p:cNvPr>
          <p:cNvSpPr/>
          <p:nvPr/>
        </p:nvSpPr>
        <p:spPr>
          <a:xfrm>
            <a:off x="5628539" y="3321721"/>
            <a:ext cx="914400" cy="914400"/>
          </a:xfrm>
          <a:prstGeom prst="ellipse">
            <a:avLst/>
          </a:prstGeom>
          <a:noFill/>
          <a:ln w="57150" cap="flat" cmpd="sng" algn="ctr">
            <a:solidFill>
              <a:srgbClr val="FFFF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689C160-7F51-A0EA-0137-8D2976C7875C}"/>
              </a:ext>
            </a:extLst>
          </p:cNvPr>
          <p:cNvSpPr txBox="1"/>
          <p:nvPr/>
        </p:nvSpPr>
        <p:spPr>
          <a:xfrm>
            <a:off x="5335164" y="4395775"/>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FF00"/>
                </a:solidFill>
                <a:effectLst>
                  <a:outerShdw blurRad="50800" dist="38100" dir="5400000" algn="t" rotWithShape="0">
                    <a:prstClr val="black">
                      <a:alpha val="40000"/>
                    </a:prstClr>
                  </a:outerShdw>
                </a:effectLst>
                <a:uLnTx/>
                <a:uFillTx/>
              </a:rPr>
              <a:t>Marketing</a:t>
            </a:r>
          </a:p>
        </p:txBody>
      </p:sp>
      <p:pic>
        <p:nvPicPr>
          <p:cNvPr id="32" name="Picture 31" descr="Shape&#10;&#10;Description automatically generated with low confidence">
            <a:extLst>
              <a:ext uri="{FF2B5EF4-FFF2-40B4-BE49-F238E27FC236}">
                <a16:creationId xmlns:a16="http://schemas.microsoft.com/office/drawing/2014/main" id="{48D32EAE-82E3-0FE8-8641-4840D896EC8A}"/>
              </a:ext>
            </a:extLst>
          </p:cNvPr>
          <p:cNvPicPr>
            <a:picLocks noChangeAspect="1"/>
          </p:cNvPicPr>
          <p:nvPr/>
        </p:nvPicPr>
        <p:blipFill>
          <a:blip r:embed="rId16"/>
          <a:stretch>
            <a:fillRect/>
          </a:stretch>
        </p:blipFill>
        <p:spPr>
          <a:xfrm>
            <a:off x="5830795" y="3513716"/>
            <a:ext cx="530410" cy="530410"/>
          </a:xfrm>
          <a:prstGeom prst="rect">
            <a:avLst/>
          </a:prstGeom>
        </p:spPr>
      </p:pic>
      <p:sp>
        <p:nvSpPr>
          <p:cNvPr id="33" name="Oval 32">
            <a:extLst>
              <a:ext uri="{FF2B5EF4-FFF2-40B4-BE49-F238E27FC236}">
                <a16:creationId xmlns:a16="http://schemas.microsoft.com/office/drawing/2014/main" id="{85D18A03-9E1C-AD3B-2826-B8DBC97B9FDA}"/>
              </a:ext>
            </a:extLst>
          </p:cNvPr>
          <p:cNvSpPr/>
          <p:nvPr/>
        </p:nvSpPr>
        <p:spPr>
          <a:xfrm>
            <a:off x="5638800" y="-1822208"/>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1302CAC5-7B3C-2FD3-80F0-E50BDE9D3A8A}"/>
              </a:ext>
            </a:extLst>
          </p:cNvPr>
          <p:cNvSpPr/>
          <p:nvPr/>
        </p:nvSpPr>
        <p:spPr>
          <a:xfrm>
            <a:off x="5628539" y="-3744740"/>
            <a:ext cx="914400" cy="914400"/>
          </a:xfrm>
          <a:prstGeom prst="ellipse">
            <a:avLst/>
          </a:prstGeom>
          <a:noFill/>
          <a:ln w="57150" cap="flat" cmpd="sng" algn="ctr">
            <a:solidFill>
              <a:srgbClr val="00B0F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858DDB6C-778E-C453-339B-3FD40E64ABC8}"/>
              </a:ext>
            </a:extLst>
          </p:cNvPr>
          <p:cNvSpPr txBox="1"/>
          <p:nvPr/>
        </p:nvSpPr>
        <p:spPr>
          <a:xfrm>
            <a:off x="5335164" y="-728698"/>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Self Service</a:t>
            </a:r>
            <a:endParaRPr kumimoji="0" lang="en-US" sz="1600" b="1" i="0" u="none" strike="noStrike" kern="0" cap="none" spc="0" normalizeH="0" baseline="0" noProof="1">
              <a:ln>
                <a:noFill/>
              </a:ln>
              <a:solidFill>
                <a:srgbClr val="00B0F0"/>
              </a:solidFill>
              <a:effectLst/>
              <a:uLnTx/>
              <a:uFillTx/>
            </a:endParaRPr>
          </a:p>
        </p:txBody>
      </p:sp>
      <p:sp>
        <p:nvSpPr>
          <p:cNvPr id="43" name="TextBox 42">
            <a:extLst>
              <a:ext uri="{FF2B5EF4-FFF2-40B4-BE49-F238E27FC236}">
                <a16:creationId xmlns:a16="http://schemas.microsoft.com/office/drawing/2014/main" id="{38F8C22A-EAA0-8605-A935-97BA8B381D5A}"/>
              </a:ext>
            </a:extLst>
          </p:cNvPr>
          <p:cNvSpPr txBox="1"/>
          <p:nvPr/>
        </p:nvSpPr>
        <p:spPr>
          <a:xfrm>
            <a:off x="5335164" y="-2670686"/>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00B0F0"/>
                </a:solidFill>
                <a:effectLst/>
                <a:uLnTx/>
                <a:uFillTx/>
              </a:rPr>
              <a:t>Marketing</a:t>
            </a:r>
          </a:p>
        </p:txBody>
      </p:sp>
      <p:pic>
        <p:nvPicPr>
          <p:cNvPr id="44" name="Picture 43" descr="Shape&#10;&#10;Description automatically generated with low confidence">
            <a:extLst>
              <a:ext uri="{FF2B5EF4-FFF2-40B4-BE49-F238E27FC236}">
                <a16:creationId xmlns:a16="http://schemas.microsoft.com/office/drawing/2014/main" id="{F6BAA661-D772-1ED6-63A3-14BF6ACE9F70}"/>
              </a:ext>
            </a:extLst>
          </p:cNvPr>
          <p:cNvPicPr>
            <a:picLocks noChangeAspect="1"/>
          </p:cNvPicPr>
          <p:nvPr/>
        </p:nvPicPr>
        <p:blipFill>
          <a:blip r:embed="rId16"/>
          <a:stretch>
            <a:fillRect/>
          </a:stretch>
        </p:blipFill>
        <p:spPr>
          <a:xfrm>
            <a:off x="5830795" y="-3552745"/>
            <a:ext cx="530410" cy="530410"/>
          </a:xfrm>
          <a:prstGeom prst="rect">
            <a:avLst/>
          </a:prstGeom>
        </p:spPr>
      </p:pic>
      <p:pic>
        <p:nvPicPr>
          <p:cNvPr id="45" name="Picture 44" descr="Shape&#10;&#10;Description automatically generated with low confidence">
            <a:extLst>
              <a:ext uri="{FF2B5EF4-FFF2-40B4-BE49-F238E27FC236}">
                <a16:creationId xmlns:a16="http://schemas.microsoft.com/office/drawing/2014/main" id="{6BB2A75A-6FA1-974F-51CA-2205BF5FE7C9}"/>
              </a:ext>
            </a:extLst>
          </p:cNvPr>
          <p:cNvPicPr>
            <a:picLocks noChangeAspect="1"/>
          </p:cNvPicPr>
          <p:nvPr/>
        </p:nvPicPr>
        <p:blipFill>
          <a:blip r:embed="rId17"/>
          <a:stretch>
            <a:fillRect/>
          </a:stretch>
        </p:blipFill>
        <p:spPr>
          <a:xfrm>
            <a:off x="5859670" y="-1624426"/>
            <a:ext cx="547657" cy="547657"/>
          </a:xfrm>
          <a:prstGeom prst="rect">
            <a:avLst/>
          </a:prstGeom>
        </p:spPr>
      </p:pic>
      <p:pic>
        <p:nvPicPr>
          <p:cNvPr id="46" name="Picture 45" descr="Shape&#10;&#10;Description automatically generated with low confidence">
            <a:extLst>
              <a:ext uri="{FF2B5EF4-FFF2-40B4-BE49-F238E27FC236}">
                <a16:creationId xmlns:a16="http://schemas.microsoft.com/office/drawing/2014/main" id="{DDC9CFBA-B967-59BE-A155-0490555781E2}"/>
              </a:ext>
            </a:extLst>
          </p:cNvPr>
          <p:cNvPicPr>
            <a:picLocks noChangeAspect="1"/>
          </p:cNvPicPr>
          <p:nvPr/>
        </p:nvPicPr>
        <p:blipFill>
          <a:blip r:embed="rId18"/>
          <a:stretch>
            <a:fillRect/>
          </a:stretch>
        </p:blipFill>
        <p:spPr>
          <a:xfrm>
            <a:off x="5843120" y="-1571375"/>
            <a:ext cx="517511" cy="517511"/>
          </a:xfrm>
          <a:prstGeom prst="rect">
            <a:avLst/>
          </a:prstGeom>
        </p:spPr>
      </p:pic>
      <p:sp>
        <p:nvSpPr>
          <p:cNvPr id="47" name="Oval 46">
            <a:extLst>
              <a:ext uri="{FF2B5EF4-FFF2-40B4-BE49-F238E27FC236}">
                <a16:creationId xmlns:a16="http://schemas.microsoft.com/office/drawing/2014/main" id="{53D81BEA-8297-EEB1-F1B1-B039B89AE7B5}"/>
              </a:ext>
            </a:extLst>
          </p:cNvPr>
          <p:cNvSpPr/>
          <p:nvPr/>
        </p:nvSpPr>
        <p:spPr>
          <a:xfrm>
            <a:off x="5638800" y="-1782997"/>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ACB66D89-50E2-D5B0-A7FB-059B38579014}"/>
              </a:ext>
            </a:extLst>
          </p:cNvPr>
          <p:cNvSpPr/>
          <p:nvPr/>
        </p:nvSpPr>
        <p:spPr>
          <a:xfrm>
            <a:off x="5628539" y="-3705529"/>
            <a:ext cx="914400" cy="914400"/>
          </a:xfrm>
          <a:prstGeom prst="ellipse">
            <a:avLst/>
          </a:prstGeom>
          <a:noFill/>
          <a:ln w="57150" cap="flat" cmpd="sng" algn="ctr">
            <a:solidFill>
              <a:srgbClr val="92D05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37AFAA7-CF94-CFC6-6728-A8B91E6D35A6}"/>
              </a:ext>
            </a:extLst>
          </p:cNvPr>
          <p:cNvSpPr txBox="1"/>
          <p:nvPr/>
        </p:nvSpPr>
        <p:spPr>
          <a:xfrm>
            <a:off x="5335164" y="-689487"/>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Customer Care</a:t>
            </a:r>
            <a:endParaRPr kumimoji="0" lang="en-US" sz="1600" b="1" i="0" u="none" strike="noStrike" kern="0" cap="none" spc="0" normalizeH="0" baseline="0" noProof="1">
              <a:ln>
                <a:noFill/>
              </a:ln>
              <a:solidFill>
                <a:srgbClr val="92D050"/>
              </a:solidFill>
              <a:effectLst/>
              <a:uLnTx/>
              <a:uFillTx/>
            </a:endParaRPr>
          </a:p>
        </p:txBody>
      </p:sp>
      <p:sp>
        <p:nvSpPr>
          <p:cNvPr id="52" name="TextBox 51">
            <a:extLst>
              <a:ext uri="{FF2B5EF4-FFF2-40B4-BE49-F238E27FC236}">
                <a16:creationId xmlns:a16="http://schemas.microsoft.com/office/drawing/2014/main" id="{E2C4BE7F-F2E1-938F-3120-316BD465350C}"/>
              </a:ext>
            </a:extLst>
          </p:cNvPr>
          <p:cNvSpPr txBox="1"/>
          <p:nvPr/>
        </p:nvSpPr>
        <p:spPr>
          <a:xfrm>
            <a:off x="5335164" y="-2631475"/>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92D050"/>
                </a:solidFill>
                <a:effectLst/>
                <a:uLnTx/>
                <a:uFillTx/>
              </a:rPr>
              <a:t>Sales</a:t>
            </a:r>
          </a:p>
        </p:txBody>
      </p:sp>
      <p:pic>
        <p:nvPicPr>
          <p:cNvPr id="53" name="Picture 52" descr="Shape&#10;&#10;Description automatically generated with low confidence">
            <a:extLst>
              <a:ext uri="{FF2B5EF4-FFF2-40B4-BE49-F238E27FC236}">
                <a16:creationId xmlns:a16="http://schemas.microsoft.com/office/drawing/2014/main" id="{7C2FA4AA-6CE2-82E0-E7D6-F03C9DF471E6}"/>
              </a:ext>
            </a:extLst>
          </p:cNvPr>
          <p:cNvPicPr>
            <a:picLocks noChangeAspect="1"/>
          </p:cNvPicPr>
          <p:nvPr/>
        </p:nvPicPr>
        <p:blipFill>
          <a:blip r:embed="rId14"/>
          <a:stretch>
            <a:fillRect/>
          </a:stretch>
        </p:blipFill>
        <p:spPr>
          <a:xfrm>
            <a:off x="5811036" y="-3530597"/>
            <a:ext cx="563319" cy="563319"/>
          </a:xfrm>
          <a:prstGeom prst="rect">
            <a:avLst/>
          </a:prstGeom>
        </p:spPr>
      </p:pic>
      <p:sp>
        <p:nvSpPr>
          <p:cNvPr id="54" name="Oval 53">
            <a:extLst>
              <a:ext uri="{FF2B5EF4-FFF2-40B4-BE49-F238E27FC236}">
                <a16:creationId xmlns:a16="http://schemas.microsoft.com/office/drawing/2014/main" id="{E2D0D3CC-14A7-8927-4DFC-A5CDB71F017E}"/>
              </a:ext>
            </a:extLst>
          </p:cNvPr>
          <p:cNvSpPr/>
          <p:nvPr/>
        </p:nvSpPr>
        <p:spPr>
          <a:xfrm>
            <a:off x="5628539" y="-2505298"/>
            <a:ext cx="914400" cy="914400"/>
          </a:xfrm>
          <a:prstGeom prst="ellipse">
            <a:avLst/>
          </a:prstGeom>
          <a:noFill/>
          <a:ln w="57150" cap="flat" cmpd="sng" algn="ctr">
            <a:solidFill>
              <a:srgbClr val="FF5733"/>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E283A46B-60A4-F9BA-C1BC-FF5DCB064293}"/>
              </a:ext>
            </a:extLst>
          </p:cNvPr>
          <p:cNvSpPr txBox="1"/>
          <p:nvPr/>
        </p:nvSpPr>
        <p:spPr>
          <a:xfrm>
            <a:off x="5335164" y="-1431244"/>
            <a:ext cx="1521671" cy="236988"/>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5733"/>
                </a:solidFill>
                <a:uLnTx/>
                <a:uFillTx/>
              </a:rPr>
              <a:t>Marketing</a:t>
            </a:r>
          </a:p>
        </p:txBody>
      </p:sp>
      <p:pic>
        <p:nvPicPr>
          <p:cNvPr id="56" name="Picture 55" descr="Shape&#10;&#10;Description automatically generated with low confidence">
            <a:extLst>
              <a:ext uri="{FF2B5EF4-FFF2-40B4-BE49-F238E27FC236}">
                <a16:creationId xmlns:a16="http://schemas.microsoft.com/office/drawing/2014/main" id="{02BE3111-491C-AC74-AAB4-86A7B51E98DB}"/>
              </a:ext>
            </a:extLst>
          </p:cNvPr>
          <p:cNvPicPr>
            <a:picLocks noChangeAspect="1"/>
          </p:cNvPicPr>
          <p:nvPr/>
        </p:nvPicPr>
        <p:blipFill>
          <a:blip r:embed="rId16"/>
          <a:stretch>
            <a:fillRect/>
          </a:stretch>
        </p:blipFill>
        <p:spPr>
          <a:xfrm>
            <a:off x="5830795" y="-2313303"/>
            <a:ext cx="530410" cy="530410"/>
          </a:xfrm>
          <a:prstGeom prst="rect">
            <a:avLst/>
          </a:prstGeom>
        </p:spPr>
      </p:pic>
      <p:pic>
        <p:nvPicPr>
          <p:cNvPr id="57" name="Picture 56" descr="Shape&#10;&#10;Description automatically generated with low confidence">
            <a:extLst>
              <a:ext uri="{FF2B5EF4-FFF2-40B4-BE49-F238E27FC236}">
                <a16:creationId xmlns:a16="http://schemas.microsoft.com/office/drawing/2014/main" id="{8F7EF5C3-7B87-DA3A-8DA2-7D6646738751}"/>
              </a:ext>
            </a:extLst>
          </p:cNvPr>
          <p:cNvPicPr>
            <a:picLocks noChangeAspect="1"/>
          </p:cNvPicPr>
          <p:nvPr/>
        </p:nvPicPr>
        <p:blipFill>
          <a:blip r:embed="rId19"/>
          <a:stretch>
            <a:fillRect/>
          </a:stretch>
        </p:blipFill>
        <p:spPr>
          <a:xfrm>
            <a:off x="5795611" y="-2501200"/>
            <a:ext cx="600778" cy="600778"/>
          </a:xfrm>
          <a:prstGeom prst="rect">
            <a:avLst/>
          </a:prstGeom>
        </p:spPr>
      </p:pic>
      <p:sp>
        <p:nvSpPr>
          <p:cNvPr id="58" name="Oval 57">
            <a:extLst>
              <a:ext uri="{FF2B5EF4-FFF2-40B4-BE49-F238E27FC236}">
                <a16:creationId xmlns:a16="http://schemas.microsoft.com/office/drawing/2014/main" id="{30153F55-70E9-9A30-3754-A8F7FE118FA2}"/>
              </a:ext>
            </a:extLst>
          </p:cNvPr>
          <p:cNvSpPr/>
          <p:nvPr/>
        </p:nvSpPr>
        <p:spPr>
          <a:xfrm>
            <a:off x="5628539" y="-2679688"/>
            <a:ext cx="914400" cy="914400"/>
          </a:xfrm>
          <a:prstGeom prst="ellipse">
            <a:avLst/>
          </a:prstGeom>
          <a:noFill/>
          <a:ln w="57150" cap="flat" cmpd="sng" algn="ctr">
            <a:solidFill>
              <a:srgbClr val="FF0000"/>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2B28AAA4-01AF-2EB3-27D3-A90DF04745B2}"/>
              </a:ext>
            </a:extLst>
          </p:cNvPr>
          <p:cNvSpPr txBox="1"/>
          <p:nvPr/>
        </p:nvSpPr>
        <p:spPr>
          <a:xfrm>
            <a:off x="4979027" y="-1598837"/>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FF0000"/>
                </a:solidFill>
                <a:uLnTx/>
                <a:uFillTx/>
              </a:rPr>
              <a:t>Radio Optimization</a:t>
            </a:r>
          </a:p>
        </p:txBody>
      </p:sp>
      <p:pic>
        <p:nvPicPr>
          <p:cNvPr id="60" name="Picture 59" descr="Shape&#10;&#10;Description automatically generated with low confidence">
            <a:extLst>
              <a:ext uri="{FF2B5EF4-FFF2-40B4-BE49-F238E27FC236}">
                <a16:creationId xmlns:a16="http://schemas.microsoft.com/office/drawing/2014/main" id="{C35D9093-936D-9816-CADA-B3899BF4F6A7}"/>
              </a:ext>
            </a:extLst>
          </p:cNvPr>
          <p:cNvPicPr>
            <a:picLocks noChangeAspect="1"/>
          </p:cNvPicPr>
          <p:nvPr/>
        </p:nvPicPr>
        <p:blipFill>
          <a:blip r:embed="rId20"/>
          <a:stretch>
            <a:fillRect/>
          </a:stretch>
        </p:blipFill>
        <p:spPr>
          <a:xfrm>
            <a:off x="5799240" y="-2033487"/>
            <a:ext cx="618741" cy="618741"/>
          </a:xfrm>
          <a:prstGeom prst="rect">
            <a:avLst/>
          </a:prstGeom>
        </p:spPr>
      </p:pic>
      <p:sp>
        <p:nvSpPr>
          <p:cNvPr id="61" name="Oval 60">
            <a:extLst>
              <a:ext uri="{FF2B5EF4-FFF2-40B4-BE49-F238E27FC236}">
                <a16:creationId xmlns:a16="http://schemas.microsoft.com/office/drawing/2014/main" id="{1BBDFEB8-02F0-5552-78AA-BD66C27F3EE6}"/>
              </a:ext>
            </a:extLst>
          </p:cNvPr>
          <p:cNvSpPr/>
          <p:nvPr/>
        </p:nvSpPr>
        <p:spPr>
          <a:xfrm>
            <a:off x="5628539" y="-2200209"/>
            <a:ext cx="914400" cy="914400"/>
          </a:xfrm>
          <a:prstGeom prst="ellipse">
            <a:avLst/>
          </a:prstGeom>
          <a:noFill/>
          <a:ln w="57150" cap="flat" cmpd="sng" algn="ctr">
            <a:solidFill>
              <a:srgbClr val="571845"/>
            </a:solid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28B73630-B53E-E124-FBBB-644C98E87546}"/>
              </a:ext>
            </a:extLst>
          </p:cNvPr>
          <p:cNvSpPr txBox="1"/>
          <p:nvPr/>
        </p:nvSpPr>
        <p:spPr>
          <a:xfrm>
            <a:off x="4979027" y="-1119358"/>
            <a:ext cx="2259169" cy="230191"/>
          </a:xfrm>
          <a:prstGeom prst="rect">
            <a:avLst/>
          </a:prstGeom>
          <a:noFill/>
        </p:spPr>
        <p:txBody>
          <a:bodyPr wrap="square" lIns="0" rIns="0" rtlCol="0" anchor="b">
            <a:spAutoFit/>
          </a:bodyPr>
          <a:lstStyle/>
          <a:p>
            <a:pPr marL="0" marR="0" lvl="0" indent="0" algn="ctr" defTabSz="914400" eaLnBrk="1" fontAlgn="auto" latinLnBrk="0" hangingPunct="1">
              <a:lnSpc>
                <a:spcPts val="800"/>
              </a:lnSpc>
              <a:spcBef>
                <a:spcPts val="0"/>
              </a:spcBef>
              <a:spcAft>
                <a:spcPts val="0"/>
              </a:spcAft>
              <a:buClrTx/>
              <a:buSzTx/>
              <a:buFontTx/>
              <a:buNone/>
              <a:tabLst/>
              <a:defRPr/>
            </a:pPr>
            <a:r>
              <a:rPr kumimoji="0" lang="en-US" b="1" i="0" u="none" strike="noStrike" kern="0" cap="none" spc="0" normalizeH="0" baseline="0" noProof="1">
                <a:ln>
                  <a:noFill/>
                </a:ln>
                <a:solidFill>
                  <a:srgbClr val="571845"/>
                </a:solidFill>
                <a:uLnTx/>
                <a:uFillTx/>
              </a:rPr>
              <a:t>Fintech</a:t>
            </a:r>
          </a:p>
        </p:txBody>
      </p:sp>
      <p:pic>
        <p:nvPicPr>
          <p:cNvPr id="14" name="Picture 13" descr="A blue circle with a black background&#10;&#10;Description automatically generated">
            <a:extLst>
              <a:ext uri="{FF2B5EF4-FFF2-40B4-BE49-F238E27FC236}">
                <a16:creationId xmlns:a16="http://schemas.microsoft.com/office/drawing/2014/main" id="{87727F75-2D5A-99DE-1B14-00E5607B2561}"/>
              </a:ext>
            </a:extLst>
          </p:cNvPr>
          <p:cNvPicPr>
            <a:picLocks noChangeAspect="1"/>
          </p:cNvPicPr>
          <p:nvPr/>
        </p:nvPicPr>
        <p:blipFill>
          <a:blip r:embed="rId21"/>
          <a:stretch>
            <a:fillRect/>
          </a:stretch>
        </p:blipFill>
        <p:spPr>
          <a:xfrm>
            <a:off x="1009704" y="2577538"/>
            <a:ext cx="650426" cy="650426"/>
          </a:xfrm>
          <a:prstGeom prst="rect">
            <a:avLst/>
          </a:prstGeom>
        </p:spPr>
      </p:pic>
      <p:pic>
        <p:nvPicPr>
          <p:cNvPr id="16" name="Picture 15" descr="A blue circle with a letter p&#10;&#10;Description automatically generated">
            <a:extLst>
              <a:ext uri="{FF2B5EF4-FFF2-40B4-BE49-F238E27FC236}">
                <a16:creationId xmlns:a16="http://schemas.microsoft.com/office/drawing/2014/main" id="{FA238A9C-F74E-3872-FADC-D1B6639C1B61}"/>
              </a:ext>
            </a:extLst>
          </p:cNvPr>
          <p:cNvPicPr>
            <a:picLocks noChangeAspect="1"/>
          </p:cNvPicPr>
          <p:nvPr/>
        </p:nvPicPr>
        <p:blipFill>
          <a:blip r:embed="rId22"/>
          <a:stretch>
            <a:fillRect/>
          </a:stretch>
        </p:blipFill>
        <p:spPr>
          <a:xfrm>
            <a:off x="2783506" y="2673739"/>
            <a:ext cx="582841" cy="546974"/>
          </a:xfrm>
          <a:prstGeom prst="rect">
            <a:avLst/>
          </a:prstGeom>
        </p:spPr>
      </p:pic>
    </p:spTree>
    <p:extLst>
      <p:ext uri="{BB962C8B-B14F-4D97-AF65-F5344CB8AC3E}">
        <p14:creationId xmlns:p14="http://schemas.microsoft.com/office/powerpoint/2010/main" val="25519978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FE7709DEF71D4FBEEBC60AA3194A7E" ma:contentTypeVersion="11" ma:contentTypeDescription="Create a new document." ma:contentTypeScope="" ma:versionID="92187db312bb2b2f7cb545be9f748cbf">
  <xsd:schema xmlns:xsd="http://www.w3.org/2001/XMLSchema" xmlns:xs="http://www.w3.org/2001/XMLSchema" xmlns:p="http://schemas.microsoft.com/office/2006/metadata/properties" xmlns:ns2="a08a5f44-b70c-4ebd-87c8-6788285eb418" targetNamespace="http://schemas.microsoft.com/office/2006/metadata/properties" ma:root="true" ma:fieldsID="7b64d7d5f5c579c1864b52a4aebf38cd" ns2:_="">
    <xsd:import namespace="a08a5f44-b70c-4ebd-87c8-6788285eb41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8a5f44-b70c-4ebd-87c8-6788285eb4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e0b688c-dc1e-42aa-b1b6-9e094a97fc6b" ma:termSetId="09814cd3-568e-fe90-9814-8d621ff8fb84" ma:anchorId="fba54fb3-c3e1-fe81-a776-ca4b69148c4d" ma:open="true" ma:isKeyword="false">
      <xsd:complexType>
        <xsd:sequence>
          <xsd:element ref="pc:Terms" minOccurs="0" maxOccurs="1"/>
        </xsd:sequence>
      </xsd:complex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08a5f44-b70c-4ebd-87c8-6788285eb41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1CED973-A1F1-45A2-A4A2-258B99834157}">
  <ds:schemaRefs>
    <ds:schemaRef ds:uri="http://schemas.microsoft.com/sharepoint/v3/contenttype/forms"/>
  </ds:schemaRefs>
</ds:datastoreItem>
</file>

<file path=customXml/itemProps2.xml><?xml version="1.0" encoding="utf-8"?>
<ds:datastoreItem xmlns:ds="http://schemas.openxmlformats.org/officeDocument/2006/customXml" ds:itemID="{11C49E3D-98DF-4747-9663-C7AAC58D3B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8a5f44-b70c-4ebd-87c8-6788285eb4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194C08-8275-42F6-854E-DCF2C4AB7B0E}">
  <ds:schemaRefs>
    <ds:schemaRef ds:uri="http://schemas.microsoft.com/office/2006/metadata/properties"/>
    <ds:schemaRef ds:uri="http://schemas.microsoft.com/office/infopath/2007/PartnerControls"/>
    <ds:schemaRef ds:uri="http://purl.org/dc/terms/"/>
    <ds:schemaRef ds:uri="http://www.w3.org/XML/1998/namespace"/>
    <ds:schemaRef ds:uri="http://purl.org/dc/elements/1.1/"/>
    <ds:schemaRef ds:uri="2318f04c-8e61-4735-ae23-9c9002ccab26"/>
    <ds:schemaRef ds:uri="http://schemas.microsoft.com/office/2006/documentManagement/types"/>
    <ds:schemaRef ds:uri="http://schemas.openxmlformats.org/package/2006/metadata/core-properties"/>
    <ds:schemaRef ds:uri="http://purl.org/dc/dcmitype/"/>
    <ds:schemaRef ds:uri="a08a5f44-b70c-4ebd-87c8-6788285eb418"/>
  </ds:schemaRefs>
</ds:datastoreItem>
</file>

<file path=docProps/app.xml><?xml version="1.0" encoding="utf-8"?>
<Properties xmlns="http://schemas.openxmlformats.org/officeDocument/2006/extended-properties" xmlns:vt="http://schemas.openxmlformats.org/officeDocument/2006/docPropsVTypes">
  <TotalTime>171</TotalTime>
  <Words>2950</Words>
  <Application>Microsoft Office PowerPoint</Application>
  <PresentationFormat>Widescreen</PresentationFormat>
  <Paragraphs>597</Paragraphs>
  <Slides>41</Slides>
  <Notes>23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41</vt:i4>
      </vt:variant>
    </vt:vector>
  </HeadingPairs>
  <TitlesOfParts>
    <vt:vector size="57" baseType="lpstr">
      <vt:lpstr>-apple-system</vt:lpstr>
      <vt:lpstr>Arial</vt:lpstr>
      <vt:lpstr>Calibri</vt:lpstr>
      <vt:lpstr>Futura Hv BT</vt:lpstr>
      <vt:lpstr>Futura Lt BT</vt:lpstr>
      <vt:lpstr>Futura Md BT</vt:lpstr>
      <vt:lpstr>Gilroy-Bold</vt:lpstr>
      <vt:lpstr>Inter</vt:lpstr>
      <vt:lpstr>Montserrat</vt:lpstr>
      <vt:lpstr>Open Sans</vt:lpstr>
      <vt:lpstr>Roboto</vt:lpstr>
      <vt:lpstr>Segoe UI</vt:lpstr>
      <vt:lpstr>Söhne</vt:lpstr>
      <vt:lpstr>Tajawal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Bagus Budiyanto</dc:creator>
  <cp:lastModifiedBy>Razan Kayyali</cp:lastModifiedBy>
  <cp:revision>40</cp:revision>
  <dcterms:created xsi:type="dcterms:W3CDTF">2017-04-20T05:09:29Z</dcterms:created>
  <dcterms:modified xsi:type="dcterms:W3CDTF">2025-08-31T13:39:16Z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0x0101003FFE7709DEF71D4FBEEBC60AA3194A7E</vt:lpwstr>
  </property>
  <property fmtid="{D5CDD505-2E9C-101B-9397-08002B2CF9AE}" pid="3" name="MediaServiceImageTags">
    <vt:lpwstr/>
  </property>
  <property fmtid="{D5CDD505-2E9C-101B-9397-08002B2CF9AE}" pid="4" name="Order">
    <vt:lpwstr>2232500.00000000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