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948_6EF21AAB.xml" ContentType="application/vnd.ms-powerpoint.comments+xml"/>
  <Override PartName="/ppt/notesSlides/notesSlide13.xml" ContentType="application/vnd.openxmlformats-officedocument.presentationml.notesSlide+xml"/>
  <Override PartName="/ppt/comments/modernComment_250_2CA44C21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95A_37267371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0" r:id="rId5"/>
  </p:sldMasterIdLst>
  <p:notesMasterIdLst>
    <p:notesMasterId r:id="rId40"/>
  </p:notesMasterIdLst>
  <p:sldIdLst>
    <p:sldId id="551" r:id="rId6"/>
    <p:sldId id="475" r:id="rId7"/>
    <p:sldId id="670" r:id="rId8"/>
    <p:sldId id="2308" r:id="rId9"/>
    <p:sldId id="2300" r:id="rId10"/>
    <p:sldId id="2245" r:id="rId11"/>
    <p:sldId id="2306" r:id="rId12"/>
    <p:sldId id="2303" r:id="rId13"/>
    <p:sldId id="2304" r:id="rId14"/>
    <p:sldId id="2309" r:id="rId15"/>
    <p:sldId id="2369" r:id="rId16"/>
    <p:sldId id="2374" r:id="rId17"/>
    <p:sldId id="2373" r:id="rId18"/>
    <p:sldId id="2376" r:id="rId19"/>
    <p:sldId id="592" r:id="rId20"/>
    <p:sldId id="669" r:id="rId21"/>
    <p:sldId id="2385" r:id="rId22"/>
    <p:sldId id="2415" r:id="rId23"/>
    <p:sldId id="2394" r:id="rId24"/>
    <p:sldId id="2395" r:id="rId25"/>
    <p:sldId id="2396" r:id="rId26"/>
    <p:sldId id="2397" r:id="rId27"/>
    <p:sldId id="2398" r:id="rId28"/>
    <p:sldId id="2399" r:id="rId29"/>
    <p:sldId id="2423" r:id="rId30"/>
    <p:sldId id="2418" r:id="rId31"/>
    <p:sldId id="2419" r:id="rId32"/>
    <p:sldId id="2420" r:id="rId33"/>
    <p:sldId id="2421" r:id="rId34"/>
    <p:sldId id="2422" r:id="rId35"/>
    <p:sldId id="627" r:id="rId36"/>
    <p:sldId id="618" r:id="rId37"/>
    <p:sldId id="599" r:id="rId38"/>
    <p:sldId id="23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3B9832-21F3-9098-319B-6F919AAADCCE}" name="Iyad Zabalawi" initials="IZ" userId="S::IyadZ@leading-point.com::e5282d8d-378c-4aaa-b4db-48df556a9926" providerId="AD"/>
  <p188:author id="{1977DC5F-66EF-EF2D-FA3E-8E4A25182C2E}" name="Asma'a Al-Khaledi" initials="" userId="S::asmaakh@leading-point.com::5e816a43-43fe-4971-b9f9-0bab7a534230" providerId="AD"/>
  <p188:author id="{DEBAE36D-59BC-8FE7-F70A-224D883D868C}" name="Razan Kayyali" initials="RK" userId="S::Razan.Kayyali@leading-point.com::0bbb8e09-b724-4b3c-8db9-58a500642d4e" providerId="AD"/>
  <p188:author id="{C6CB0B9C-4C0D-08EB-CD82-81F06086C203}" name="Basel Hijazi" initials="BH" userId="Basel Hijazi" providerId="None"/>
  <p188:author id="{4390C0F7-44D6-F2FF-B97B-4A70CDE1DA49}" name="Ismail Miehiar" initials="IM" userId="S::IsmailM@leading-point.com::6ef6fe07-822b-4eb0-9346-fe69f5b80603" providerId="AD"/>
  <p188:author id="{0C0720F9-B313-6228-EE64-E664A8B3DC47}" name="Basel Altamimi" initials="" userId="S::BaselT@leading-point.com::82a5b82f-2a6a-45c3-9166-f7ba79d5712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'aldin Alzu'bi" initials="AA" lastIdx="1" clrIdx="0">
    <p:extLst>
      <p:ext uri="{19B8F6BF-5375-455C-9EA6-DF929625EA0E}">
        <p15:presenceInfo xmlns:p15="http://schemas.microsoft.com/office/powerpoint/2012/main" userId="3d09d38fcb86fa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70C0"/>
    <a:srgbClr val="1D3359"/>
    <a:srgbClr val="6EA56C"/>
    <a:srgbClr val="0071CE"/>
    <a:srgbClr val="21B198"/>
    <a:srgbClr val="47DEC3"/>
    <a:srgbClr val="1B68A6"/>
    <a:srgbClr val="C2E4FF"/>
    <a:srgbClr val="DCD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BEEF0-772D-1466-65F0-21429E0C1B33}" v="2" dt="2025-08-27T07:58:22.844"/>
    <p1510:client id="{617C6425-AB94-4BEA-95D2-248E343A8D0B}" v="254" dt="2025-08-27T10:08:30.890"/>
    <p1510:client id="{7EC1C641-FD2E-AFA8-D2C6-B3AF47C8DACD}" v="5" dt="2025-08-27T07:50:08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zan Kayyali" userId="0bbb8e09-b724-4b3c-8db9-58a500642d4e" providerId="ADAL" clId="{D7CD95C5-E4A1-4F7C-8FFF-DDAA746BC6A2}"/>
    <pc:docChg chg="undo redo custSel addSld delSld modSld sldOrd modMainMaster">
      <pc:chgData name="Razan Kayyali" userId="0bbb8e09-b724-4b3c-8db9-58a500642d4e" providerId="ADAL" clId="{D7CD95C5-E4A1-4F7C-8FFF-DDAA746BC6A2}" dt="2025-08-21T05:29:13.853" v="3275" actId="1076"/>
      <pc:docMkLst>
        <pc:docMk/>
      </pc:docMkLst>
      <pc:sldChg chg="addSp delSp modSp mod">
        <pc:chgData name="Razan Kayyali" userId="0bbb8e09-b724-4b3c-8db9-58a500642d4e" providerId="ADAL" clId="{D7CD95C5-E4A1-4F7C-8FFF-DDAA746BC6A2}" dt="2025-08-20T16:43:36.082" v="2983" actId="6549"/>
        <pc:sldMkLst>
          <pc:docMk/>
          <pc:sldMk cId="4248077478" sldId="475"/>
        </pc:sldMkLst>
        <pc:spChg chg="mod">
          <ac:chgData name="Razan Kayyali" userId="0bbb8e09-b724-4b3c-8db9-58a500642d4e" providerId="ADAL" clId="{D7CD95C5-E4A1-4F7C-8FFF-DDAA746BC6A2}" dt="2025-08-20T13:41:58.686" v="422" actId="12788"/>
          <ac:spMkLst>
            <pc:docMk/>
            <pc:sldMk cId="4248077478" sldId="475"/>
            <ac:spMk id="4" creationId="{00000000-0000-0000-0000-000000000000}"/>
          </ac:spMkLst>
        </pc:spChg>
        <pc:spChg chg="mod">
          <ac:chgData name="Razan Kayyali" userId="0bbb8e09-b724-4b3c-8db9-58a500642d4e" providerId="ADAL" clId="{D7CD95C5-E4A1-4F7C-8FFF-DDAA746BC6A2}" dt="2025-08-20T13:24:40.877" v="319" actId="782"/>
          <ac:spMkLst>
            <pc:docMk/>
            <pc:sldMk cId="4248077478" sldId="475"/>
            <ac:spMk id="5" creationId="{42AC62CB-658E-1776-05E4-673D0C298255}"/>
          </ac:spMkLst>
        </pc:spChg>
        <pc:spChg chg="mod">
          <ac:chgData name="Razan Kayyali" userId="0bbb8e09-b724-4b3c-8db9-58a500642d4e" providerId="ADAL" clId="{D7CD95C5-E4A1-4F7C-8FFF-DDAA746BC6A2}" dt="2025-08-20T13:42:13.152" v="423" actId="2711"/>
          <ac:spMkLst>
            <pc:docMk/>
            <pc:sldMk cId="4248077478" sldId="475"/>
            <ac:spMk id="10" creationId="{00000000-0000-0000-0000-000000000000}"/>
          </ac:spMkLst>
        </pc:spChg>
        <pc:spChg chg="mod">
          <ac:chgData name="Razan Kayyali" userId="0bbb8e09-b724-4b3c-8db9-58a500642d4e" providerId="ADAL" clId="{D7CD95C5-E4A1-4F7C-8FFF-DDAA746BC6A2}" dt="2025-08-20T16:43:36.082" v="2983" actId="6549"/>
          <ac:spMkLst>
            <pc:docMk/>
            <pc:sldMk cId="4248077478" sldId="475"/>
            <ac:spMk id="15" creationId="{00000000-0000-0000-0000-000000000000}"/>
          </ac:spMkLst>
        </pc:spChg>
        <pc:spChg chg="mod">
          <ac:chgData name="Razan Kayyali" userId="0bbb8e09-b724-4b3c-8db9-58a500642d4e" providerId="ADAL" clId="{D7CD95C5-E4A1-4F7C-8FFF-DDAA746BC6A2}" dt="2025-08-20T13:42:13.152" v="423" actId="2711"/>
          <ac:spMkLst>
            <pc:docMk/>
            <pc:sldMk cId="4248077478" sldId="475"/>
            <ac:spMk id="20" creationId="{00000000-0000-0000-0000-000000000000}"/>
          </ac:spMkLst>
        </pc:spChg>
        <pc:spChg chg="mod">
          <ac:chgData name="Razan Kayyali" userId="0bbb8e09-b724-4b3c-8db9-58a500642d4e" providerId="ADAL" clId="{D7CD95C5-E4A1-4F7C-8FFF-DDAA746BC6A2}" dt="2025-08-20T13:42:13.152" v="423" actId="2711"/>
          <ac:spMkLst>
            <pc:docMk/>
            <pc:sldMk cId="4248077478" sldId="475"/>
            <ac:spMk id="25" creationId="{00000000-0000-0000-0000-000000000000}"/>
          </ac:spMkLst>
        </pc:spChg>
        <pc:picChg chg="mod">
          <ac:chgData name="Razan Kayyali" userId="0bbb8e09-b724-4b3c-8db9-58a500642d4e" providerId="ADAL" clId="{D7CD95C5-E4A1-4F7C-8FFF-DDAA746BC6A2}" dt="2025-08-20T13:25:16.304" v="320" actId="196"/>
          <ac:picMkLst>
            <pc:docMk/>
            <pc:sldMk cId="4248077478" sldId="475"/>
            <ac:picMk id="11" creationId="{A92B5D17-CCFF-DAE6-CD70-102F7808888A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3:41:28.579" v="415" actId="2711"/>
        <pc:sldMkLst>
          <pc:docMk/>
          <pc:sldMk cId="4246773647" sldId="551"/>
        </pc:sldMkLst>
        <pc:spChg chg="mod topLvl">
          <ac:chgData name="Razan Kayyali" userId="0bbb8e09-b724-4b3c-8db9-58a500642d4e" providerId="ADAL" clId="{D7CD95C5-E4A1-4F7C-8FFF-DDAA746BC6A2}" dt="2025-08-20T13:15:25.841" v="135" actId="164"/>
          <ac:spMkLst>
            <pc:docMk/>
            <pc:sldMk cId="4246773647" sldId="551"/>
            <ac:spMk id="3" creationId="{F52CB7DB-3F49-48CB-9BD2-BE4E339D08E0}"/>
          </ac:spMkLst>
        </pc:spChg>
        <pc:spChg chg="mod topLvl">
          <ac:chgData name="Razan Kayyali" userId="0bbb8e09-b724-4b3c-8db9-58a500642d4e" providerId="ADAL" clId="{D7CD95C5-E4A1-4F7C-8FFF-DDAA746BC6A2}" dt="2025-08-20T13:15:25.841" v="135" actId="164"/>
          <ac:spMkLst>
            <pc:docMk/>
            <pc:sldMk cId="4246773647" sldId="551"/>
            <ac:spMk id="14" creationId="{4B08EE0B-7E9B-42E8-BF69-0FC077DAE655}"/>
          </ac:spMkLst>
        </pc:spChg>
        <pc:spChg chg="mod topLvl">
          <ac:chgData name="Razan Kayyali" userId="0bbb8e09-b724-4b3c-8db9-58a500642d4e" providerId="ADAL" clId="{D7CD95C5-E4A1-4F7C-8FFF-DDAA746BC6A2}" dt="2025-08-20T13:15:25.841" v="135" actId="164"/>
          <ac:spMkLst>
            <pc:docMk/>
            <pc:sldMk cId="4246773647" sldId="551"/>
            <ac:spMk id="15" creationId="{447A7129-CDE6-4407-AAB0-C6F83FDFE350}"/>
          </ac:spMkLst>
        </pc:spChg>
        <pc:spChg chg="mod ord topLvl">
          <ac:chgData name="Razan Kayyali" userId="0bbb8e09-b724-4b3c-8db9-58a500642d4e" providerId="ADAL" clId="{D7CD95C5-E4A1-4F7C-8FFF-DDAA746BC6A2}" dt="2025-08-20T13:41:28.579" v="415" actId="2711"/>
          <ac:spMkLst>
            <pc:docMk/>
            <pc:sldMk cId="4246773647" sldId="551"/>
            <ac:spMk id="29" creationId="{2BE407E9-4A90-B04E-1640-1F20FEC04588}"/>
          </ac:spMkLst>
        </pc:spChg>
        <pc:grpChg chg="add mod">
          <ac:chgData name="Razan Kayyali" userId="0bbb8e09-b724-4b3c-8db9-58a500642d4e" providerId="ADAL" clId="{D7CD95C5-E4A1-4F7C-8FFF-DDAA746BC6A2}" dt="2025-08-20T13:15:25.841" v="135" actId="164"/>
          <ac:grpSpMkLst>
            <pc:docMk/>
            <pc:sldMk cId="4246773647" sldId="551"/>
            <ac:grpSpMk id="6" creationId="{1E6C1E59-9ADC-22E2-24B9-4D921E3D2C67}"/>
          </ac:grpSpMkLst>
        </pc:grpChg>
        <pc:picChg chg="mod topLvl">
          <ac:chgData name="Razan Kayyali" userId="0bbb8e09-b724-4b3c-8db9-58a500642d4e" providerId="ADAL" clId="{D7CD95C5-E4A1-4F7C-8FFF-DDAA746BC6A2}" dt="2025-08-20T13:13:38.314" v="88" actId="1037"/>
          <ac:picMkLst>
            <pc:docMk/>
            <pc:sldMk cId="4246773647" sldId="551"/>
            <ac:picMk id="21" creationId="{8E695DA6-E3E3-ECF3-3A5A-0EAC46BE86C1}"/>
          </ac:picMkLst>
        </pc:picChg>
        <pc:picChg chg="mod ord topLvl">
          <ac:chgData name="Razan Kayyali" userId="0bbb8e09-b724-4b3c-8db9-58a500642d4e" providerId="ADAL" clId="{D7CD95C5-E4A1-4F7C-8FFF-DDAA746BC6A2}" dt="2025-08-20T13:22:04.236" v="303" actId="553"/>
          <ac:picMkLst>
            <pc:docMk/>
            <pc:sldMk cId="4246773647" sldId="551"/>
            <ac:picMk id="23" creationId="{5817C1A1-1712-7EFF-273E-E1B4C0E18DB1}"/>
          </ac:picMkLst>
        </pc:picChg>
        <pc:picChg chg="mod topLvl">
          <ac:chgData name="Razan Kayyali" userId="0bbb8e09-b724-4b3c-8db9-58a500642d4e" providerId="ADAL" clId="{D7CD95C5-E4A1-4F7C-8FFF-DDAA746BC6A2}" dt="2025-08-20T13:14:08.046" v="128" actId="1038"/>
          <ac:picMkLst>
            <pc:docMk/>
            <pc:sldMk cId="4246773647" sldId="551"/>
            <ac:picMk id="34" creationId="{A6261273-31BB-0F92-FCEA-E3BC72DEFB57}"/>
          </ac:picMkLst>
        </pc:picChg>
        <pc:cxnChg chg="mod topLvl">
          <ac:chgData name="Razan Kayyali" userId="0bbb8e09-b724-4b3c-8db9-58a500642d4e" providerId="ADAL" clId="{D7CD95C5-E4A1-4F7C-8FFF-DDAA746BC6A2}" dt="2025-08-20T13:12:18.914" v="54" actId="165"/>
          <ac:cxnSpMkLst>
            <pc:docMk/>
            <pc:sldMk cId="4246773647" sldId="551"/>
            <ac:cxnSpMk id="17" creationId="{B6DECC2D-EC21-4C5C-B25D-A680C273DBC2}"/>
          </ac:cxnSpMkLst>
        </pc:cxnChg>
      </pc:sldChg>
      <pc:sldChg chg="addSp delSp modSp mod ord">
        <pc:chgData name="Razan Kayyali" userId="0bbb8e09-b724-4b3c-8db9-58a500642d4e" providerId="ADAL" clId="{D7CD95C5-E4A1-4F7C-8FFF-DDAA746BC6A2}" dt="2025-08-21T04:49:05.770" v="3212" actId="2711"/>
        <pc:sldMkLst>
          <pc:docMk/>
          <pc:sldMk cId="748964897" sldId="592"/>
        </pc:sldMkLst>
        <pc:spChg chg="mod">
          <ac:chgData name="Razan Kayyali" userId="0bbb8e09-b724-4b3c-8db9-58a500642d4e" providerId="ADAL" clId="{D7CD95C5-E4A1-4F7C-8FFF-DDAA746BC6A2}" dt="2025-08-20T15:04:00.948" v="1770" actId="164"/>
          <ac:spMkLst>
            <pc:docMk/>
            <pc:sldMk cId="748964897" sldId="592"/>
            <ac:spMk id="20" creationId="{C64319A9-A160-0B5D-C7E5-FBE5326446A1}"/>
          </ac:spMkLst>
        </pc:spChg>
        <pc:spChg chg="mod">
          <ac:chgData name="Razan Kayyali" userId="0bbb8e09-b724-4b3c-8db9-58a500642d4e" providerId="ADAL" clId="{D7CD95C5-E4A1-4F7C-8FFF-DDAA746BC6A2}" dt="2025-08-20T15:08:22.947" v="1859" actId="1035"/>
          <ac:spMkLst>
            <pc:docMk/>
            <pc:sldMk cId="748964897" sldId="592"/>
            <ac:spMk id="21" creationId="{0E7DFF41-DA41-485F-F8EF-63F45643C9F6}"/>
          </ac:spMkLst>
        </pc:spChg>
        <pc:spChg chg="mod">
          <ac:chgData name="Razan Kayyali" userId="0bbb8e09-b724-4b3c-8db9-58a500642d4e" providerId="ADAL" clId="{D7CD95C5-E4A1-4F7C-8FFF-DDAA746BC6A2}" dt="2025-08-20T15:03:30.734" v="1765" actId="20577"/>
          <ac:spMkLst>
            <pc:docMk/>
            <pc:sldMk cId="748964897" sldId="592"/>
            <ac:spMk id="25" creationId="{B890DCEB-7836-3BE4-0170-EC662E65F183}"/>
          </ac:spMkLst>
        </pc:spChg>
        <pc:spChg chg="mod">
          <ac:chgData name="Razan Kayyali" userId="0bbb8e09-b724-4b3c-8db9-58a500642d4e" providerId="ADAL" clId="{D7CD95C5-E4A1-4F7C-8FFF-DDAA746BC6A2}" dt="2025-08-20T15:09:49.540" v="1866" actId="1037"/>
          <ac:spMkLst>
            <pc:docMk/>
            <pc:sldMk cId="748964897" sldId="592"/>
            <ac:spMk id="31" creationId="{60BEDC79-B3D8-0B59-2D60-6BA749997D8B}"/>
          </ac:spMkLst>
        </pc:spChg>
        <pc:spChg chg="mod">
          <ac:chgData name="Razan Kayyali" userId="0bbb8e09-b724-4b3c-8db9-58a500642d4e" providerId="ADAL" clId="{D7CD95C5-E4A1-4F7C-8FFF-DDAA746BC6A2}" dt="2025-08-20T15:10:05.938" v="1867"/>
          <ac:spMkLst>
            <pc:docMk/>
            <pc:sldMk cId="748964897" sldId="592"/>
            <ac:spMk id="38" creationId="{E2CE3440-A55D-0531-A7BC-EC26A1C5B23F}"/>
          </ac:spMkLst>
        </pc:spChg>
        <pc:spChg chg="mod">
          <ac:chgData name="Razan Kayyali" userId="0bbb8e09-b724-4b3c-8db9-58a500642d4e" providerId="ADAL" clId="{D7CD95C5-E4A1-4F7C-8FFF-DDAA746BC6A2}" dt="2025-08-20T15:04:36.193" v="1779" actId="164"/>
          <ac:spMkLst>
            <pc:docMk/>
            <pc:sldMk cId="748964897" sldId="592"/>
            <ac:spMk id="51" creationId="{3385479E-0997-A2CD-5913-FD9DCCBAF048}"/>
          </ac:spMkLst>
        </pc:spChg>
        <pc:spChg chg="mod">
          <ac:chgData name="Razan Kayyali" userId="0bbb8e09-b724-4b3c-8db9-58a500642d4e" providerId="ADAL" clId="{D7CD95C5-E4A1-4F7C-8FFF-DDAA746BC6A2}" dt="2025-08-20T15:04:45.515" v="1782" actId="164"/>
          <ac:spMkLst>
            <pc:docMk/>
            <pc:sldMk cId="748964897" sldId="592"/>
            <ac:spMk id="53" creationId="{7742ED6A-3B03-0BA9-A547-D2FBBE1FF6D5}"/>
          </ac:spMkLst>
        </pc:spChg>
        <pc:spChg chg="mod">
          <ac:chgData name="Razan Kayyali" userId="0bbb8e09-b724-4b3c-8db9-58a500642d4e" providerId="ADAL" clId="{D7CD95C5-E4A1-4F7C-8FFF-DDAA746BC6A2}" dt="2025-08-21T04:49:05.770" v="3212" actId="2711"/>
          <ac:spMkLst>
            <pc:docMk/>
            <pc:sldMk cId="748964897" sldId="592"/>
            <ac:spMk id="71" creationId="{3A494789-DD56-5D8A-8576-1AEEDF8DA49D}"/>
          </ac:spMkLst>
        </pc:spChg>
        <pc:grpChg chg="mod">
          <ac:chgData name="Razan Kayyali" userId="0bbb8e09-b724-4b3c-8db9-58a500642d4e" providerId="ADAL" clId="{D7CD95C5-E4A1-4F7C-8FFF-DDAA746BC6A2}" dt="2025-08-20T15:05:20.339" v="1830" actId="164"/>
          <ac:grpSpMkLst>
            <pc:docMk/>
            <pc:sldMk cId="748964897" sldId="592"/>
            <ac:grpSpMk id="5" creationId="{368D6F06-3B49-437E-69C3-123BD76486F3}"/>
          </ac:grpSpMkLst>
        </pc:grpChg>
        <pc:grpChg chg="mod">
          <ac:chgData name="Razan Kayyali" userId="0bbb8e09-b724-4b3c-8db9-58a500642d4e" providerId="ADAL" clId="{D7CD95C5-E4A1-4F7C-8FFF-DDAA746BC6A2}" dt="2025-08-20T15:04:00.948" v="1770" actId="164"/>
          <ac:grpSpMkLst>
            <pc:docMk/>
            <pc:sldMk cId="748964897" sldId="592"/>
            <ac:grpSpMk id="16" creationId="{296B301A-3470-669F-BDAF-CAC3E56CA9E6}"/>
          </ac:grpSpMkLst>
        </pc:grpChg>
        <pc:grpChg chg="mod">
          <ac:chgData name="Razan Kayyali" userId="0bbb8e09-b724-4b3c-8db9-58a500642d4e" providerId="ADAL" clId="{D7CD95C5-E4A1-4F7C-8FFF-DDAA746BC6A2}" dt="2025-08-20T15:04:36.193" v="1779" actId="164"/>
          <ac:grpSpMkLst>
            <pc:docMk/>
            <pc:sldMk cId="748964897" sldId="592"/>
            <ac:grpSpMk id="23" creationId="{3D6302BE-F464-462F-44CC-60ECC3853A2F}"/>
          </ac:grpSpMkLst>
        </pc:grpChg>
        <pc:grpChg chg="mod">
          <ac:chgData name="Razan Kayyali" userId="0bbb8e09-b724-4b3c-8db9-58a500642d4e" providerId="ADAL" clId="{D7CD95C5-E4A1-4F7C-8FFF-DDAA746BC6A2}" dt="2025-08-20T15:04:45.515" v="1782" actId="164"/>
          <ac:grpSpMkLst>
            <pc:docMk/>
            <pc:sldMk cId="748964897" sldId="592"/>
            <ac:grpSpMk id="33" creationId="{81E0A182-0815-E60F-83E7-FACC508190A8}"/>
          </ac:grpSpMkLst>
        </pc:grpChg>
        <pc:grpChg chg="add mod">
          <ac:chgData name="Razan Kayyali" userId="0bbb8e09-b724-4b3c-8db9-58a500642d4e" providerId="ADAL" clId="{D7CD95C5-E4A1-4F7C-8FFF-DDAA746BC6A2}" dt="2025-08-20T15:05:20.339" v="1830" actId="164"/>
          <ac:grpSpMkLst>
            <pc:docMk/>
            <pc:sldMk cId="748964897" sldId="592"/>
            <ac:grpSpMk id="39" creationId="{1DE9114E-4AEA-45DB-1335-4A38FBC21015}"/>
          </ac:grpSpMkLst>
        </pc:grpChg>
        <pc:grpChg chg="add mod">
          <ac:chgData name="Razan Kayyali" userId="0bbb8e09-b724-4b3c-8db9-58a500642d4e" providerId="ADAL" clId="{D7CD95C5-E4A1-4F7C-8FFF-DDAA746BC6A2}" dt="2025-08-20T15:05:20.339" v="1830" actId="164"/>
          <ac:grpSpMkLst>
            <pc:docMk/>
            <pc:sldMk cId="748964897" sldId="592"/>
            <ac:grpSpMk id="40" creationId="{C16F7644-C3A7-19EA-870C-B056F60B4871}"/>
          </ac:grpSpMkLst>
        </pc:grpChg>
        <pc:grpChg chg="add mod">
          <ac:chgData name="Razan Kayyali" userId="0bbb8e09-b724-4b3c-8db9-58a500642d4e" providerId="ADAL" clId="{D7CD95C5-E4A1-4F7C-8FFF-DDAA746BC6A2}" dt="2025-08-20T15:05:20.339" v="1830" actId="164"/>
          <ac:grpSpMkLst>
            <pc:docMk/>
            <pc:sldMk cId="748964897" sldId="592"/>
            <ac:grpSpMk id="41" creationId="{F9F53FFD-48A1-F44A-25FD-BA0BE145E6FF}"/>
          </ac:grpSpMkLst>
        </pc:grpChg>
        <pc:grpChg chg="add mod">
          <ac:chgData name="Razan Kayyali" userId="0bbb8e09-b724-4b3c-8db9-58a500642d4e" providerId="ADAL" clId="{D7CD95C5-E4A1-4F7C-8FFF-DDAA746BC6A2}" dt="2025-08-20T15:12:08.316" v="1895" actId="12788"/>
          <ac:grpSpMkLst>
            <pc:docMk/>
            <pc:sldMk cId="748964897" sldId="592"/>
            <ac:grpSpMk id="42" creationId="{A514FCA2-9DEE-D9CC-94DA-6320EF6E1BB5}"/>
          </ac:grpSpMkLst>
        </pc:grpChg>
        <pc:picChg chg="mod">
          <ac:chgData name="Razan Kayyali" userId="0bbb8e09-b724-4b3c-8db9-58a500642d4e" providerId="ADAL" clId="{D7CD95C5-E4A1-4F7C-8FFF-DDAA746BC6A2}" dt="2025-08-20T15:01:43.820" v="1749"/>
          <ac:picMkLst>
            <pc:docMk/>
            <pc:sldMk cId="748964897" sldId="592"/>
            <ac:picMk id="26" creationId="{DE8EA387-A785-FEDD-0745-AC7C3D8CDA22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1T05:21:30.581" v="3269" actId="165"/>
        <pc:sldMkLst>
          <pc:docMk/>
          <pc:sldMk cId="1864174170" sldId="599"/>
        </pc:sldMkLst>
        <pc:spChg chg="mod">
          <ac:chgData name="Razan Kayyali" userId="0bbb8e09-b724-4b3c-8db9-58a500642d4e" providerId="ADAL" clId="{D7CD95C5-E4A1-4F7C-8FFF-DDAA746BC6A2}" dt="2025-08-21T05:05:58.918" v="3262" actId="165"/>
          <ac:spMkLst>
            <pc:docMk/>
            <pc:sldMk cId="1864174170" sldId="599"/>
            <ac:spMk id="4" creationId="{0D66E75D-D63E-28AD-7E28-5FFE8B2AC712}"/>
          </ac:spMkLst>
        </pc:spChg>
        <pc:spChg chg="mod">
          <ac:chgData name="Razan Kayyali" userId="0bbb8e09-b724-4b3c-8db9-58a500642d4e" providerId="ADAL" clId="{D7CD95C5-E4A1-4F7C-8FFF-DDAA746BC6A2}" dt="2025-08-21T05:05:58.918" v="3262" actId="165"/>
          <ac:spMkLst>
            <pc:docMk/>
            <pc:sldMk cId="1864174170" sldId="599"/>
            <ac:spMk id="8" creationId="{D9A0AEDF-643A-6AC3-F72F-D878DC8A29E6}"/>
          </ac:spMkLst>
        </pc:spChg>
        <pc:spChg chg="mod">
          <ac:chgData name="Razan Kayyali" userId="0bbb8e09-b724-4b3c-8db9-58a500642d4e" providerId="ADAL" clId="{D7CD95C5-E4A1-4F7C-8FFF-DDAA746BC6A2}" dt="2025-08-20T15:57:53.843" v="2433"/>
          <ac:spMkLst>
            <pc:docMk/>
            <pc:sldMk cId="1864174170" sldId="599"/>
            <ac:spMk id="11" creationId="{261517D6-35FB-1587-FD8D-FB6599EBEAD5}"/>
          </ac:spMkLst>
        </pc:spChg>
        <pc:spChg chg="mod">
          <ac:chgData name="Razan Kayyali" userId="0bbb8e09-b724-4b3c-8db9-58a500642d4e" providerId="ADAL" clId="{D7CD95C5-E4A1-4F7C-8FFF-DDAA746BC6A2}" dt="2025-08-21T05:05:58.918" v="3262" actId="165"/>
          <ac:spMkLst>
            <pc:docMk/>
            <pc:sldMk cId="1864174170" sldId="599"/>
            <ac:spMk id="21" creationId="{7BB6693F-0B0F-E104-BDF0-7B1EC57CF801}"/>
          </ac:spMkLst>
        </pc:spChg>
        <pc:spChg chg="mod">
          <ac:chgData name="Razan Kayyali" userId="0bbb8e09-b724-4b3c-8db9-58a500642d4e" providerId="ADAL" clId="{D7CD95C5-E4A1-4F7C-8FFF-DDAA746BC6A2}" dt="2025-08-21T05:05:58.918" v="3262" actId="165"/>
          <ac:spMkLst>
            <pc:docMk/>
            <pc:sldMk cId="1864174170" sldId="599"/>
            <ac:spMk id="22" creationId="{B6B49AFB-D7AE-ECE5-DEE0-DAF38718DCEC}"/>
          </ac:spMkLst>
        </pc:spChg>
        <pc:spChg chg="mod">
          <ac:chgData name="Razan Kayyali" userId="0bbb8e09-b724-4b3c-8db9-58a500642d4e" providerId="ADAL" clId="{D7CD95C5-E4A1-4F7C-8FFF-DDAA746BC6A2}" dt="2025-08-20T16:04:24.310" v="2436" actId="164"/>
          <ac:spMkLst>
            <pc:docMk/>
            <pc:sldMk cId="1864174170" sldId="599"/>
            <ac:spMk id="23" creationId="{A8960186-EE1D-EFF5-5792-15720DE57F9A}"/>
          </ac:spMkLst>
        </pc:spChg>
        <pc:spChg chg="mod">
          <ac:chgData name="Razan Kayyali" userId="0bbb8e09-b724-4b3c-8db9-58a500642d4e" providerId="ADAL" clId="{D7CD95C5-E4A1-4F7C-8FFF-DDAA746BC6A2}" dt="2025-08-20T16:04:10.158" v="2434" actId="164"/>
          <ac:spMkLst>
            <pc:docMk/>
            <pc:sldMk cId="1864174170" sldId="599"/>
            <ac:spMk id="24" creationId="{CA22D893-F1BE-8E73-202F-440CC7F11EE7}"/>
          </ac:spMkLst>
        </pc:spChg>
        <pc:spChg chg="mod">
          <ac:chgData name="Razan Kayyali" userId="0bbb8e09-b724-4b3c-8db9-58a500642d4e" providerId="ADAL" clId="{D7CD95C5-E4A1-4F7C-8FFF-DDAA746BC6A2}" dt="2025-08-20T16:04:10.158" v="2434" actId="164"/>
          <ac:spMkLst>
            <pc:docMk/>
            <pc:sldMk cId="1864174170" sldId="599"/>
            <ac:spMk id="25" creationId="{B3C83021-3DB7-0B49-A9D6-42FB51483A8F}"/>
          </ac:spMkLst>
        </pc:spChg>
        <pc:spChg chg="mod">
          <ac:chgData name="Razan Kayyali" userId="0bbb8e09-b724-4b3c-8db9-58a500642d4e" providerId="ADAL" clId="{D7CD95C5-E4A1-4F7C-8FFF-DDAA746BC6A2}" dt="2025-08-20T16:04:29.558" v="2437" actId="164"/>
          <ac:spMkLst>
            <pc:docMk/>
            <pc:sldMk cId="1864174170" sldId="599"/>
            <ac:spMk id="234" creationId="{5CFC350D-5439-6E6D-5257-B4866B64EA8E}"/>
          </ac:spMkLst>
        </pc:spChg>
        <pc:spChg chg="mod">
          <ac:chgData name="Razan Kayyali" userId="0bbb8e09-b724-4b3c-8db9-58a500642d4e" providerId="ADAL" clId="{D7CD95C5-E4A1-4F7C-8FFF-DDAA746BC6A2}" dt="2025-08-20T16:04:15.547" v="2435" actId="164"/>
          <ac:spMkLst>
            <pc:docMk/>
            <pc:sldMk cId="1864174170" sldId="599"/>
            <ac:spMk id="237" creationId="{5CA5E651-E92B-BC71-4459-0868968C9A8B}"/>
          </ac:spMkLst>
        </pc:spChg>
        <pc:spChg chg="mod">
          <ac:chgData name="Razan Kayyali" userId="0bbb8e09-b724-4b3c-8db9-58a500642d4e" providerId="ADAL" clId="{D7CD95C5-E4A1-4F7C-8FFF-DDAA746BC6A2}" dt="2025-08-20T16:04:15.547" v="2435" actId="164"/>
          <ac:spMkLst>
            <pc:docMk/>
            <pc:sldMk cId="1864174170" sldId="599"/>
            <ac:spMk id="238" creationId="{74C831AA-8E2E-BD47-1693-3F7C59BB4C93}"/>
          </ac:spMkLst>
        </pc:spChg>
        <pc:spChg chg="mod">
          <ac:chgData name="Razan Kayyali" userId="0bbb8e09-b724-4b3c-8db9-58a500642d4e" providerId="ADAL" clId="{D7CD95C5-E4A1-4F7C-8FFF-DDAA746BC6A2}" dt="2025-08-21T05:21:30.581" v="3269" actId="165"/>
          <ac:spMkLst>
            <pc:docMk/>
            <pc:sldMk cId="1864174170" sldId="599"/>
            <ac:spMk id="255" creationId="{C04AB9B8-748E-F18D-D75E-6367B2A59811}"/>
          </ac:spMkLst>
        </pc:spChg>
        <pc:spChg chg="mod">
          <ac:chgData name="Razan Kayyali" userId="0bbb8e09-b724-4b3c-8db9-58a500642d4e" providerId="ADAL" clId="{D7CD95C5-E4A1-4F7C-8FFF-DDAA746BC6A2}" dt="2025-08-21T05:21:30.581" v="3269" actId="165"/>
          <ac:spMkLst>
            <pc:docMk/>
            <pc:sldMk cId="1864174170" sldId="599"/>
            <ac:spMk id="384" creationId="{4D58D591-32E5-9F10-8AFC-21665740FFD9}"/>
          </ac:spMkLst>
        </pc:spChg>
        <pc:spChg chg="mod">
          <ac:chgData name="Razan Kayyali" userId="0bbb8e09-b724-4b3c-8db9-58a500642d4e" providerId="ADAL" clId="{D7CD95C5-E4A1-4F7C-8FFF-DDAA746BC6A2}" dt="2025-08-21T05:21:30.581" v="3269" actId="165"/>
          <ac:spMkLst>
            <pc:docMk/>
            <pc:sldMk cId="1864174170" sldId="599"/>
            <ac:spMk id="385" creationId="{5CE815AC-775A-810D-F5EA-4E43D3380678}"/>
          </ac:spMkLst>
        </pc:spChg>
        <pc:spChg chg="mod">
          <ac:chgData name="Razan Kayyali" userId="0bbb8e09-b724-4b3c-8db9-58a500642d4e" providerId="ADAL" clId="{D7CD95C5-E4A1-4F7C-8FFF-DDAA746BC6A2}" dt="2025-08-21T05:21:30.581" v="3269" actId="165"/>
          <ac:spMkLst>
            <pc:docMk/>
            <pc:sldMk cId="1864174170" sldId="599"/>
            <ac:spMk id="386" creationId="{9895E182-3710-1B21-4E66-321F166C8B28}"/>
          </ac:spMkLst>
        </pc:spChg>
        <pc:grpChg chg="add mod">
          <ac:chgData name="Razan Kayyali" userId="0bbb8e09-b724-4b3c-8db9-58a500642d4e" providerId="ADAL" clId="{D7CD95C5-E4A1-4F7C-8FFF-DDAA746BC6A2}" dt="2025-08-20T16:04:24.310" v="2436" actId="164"/>
          <ac:grpSpMkLst>
            <pc:docMk/>
            <pc:sldMk cId="1864174170" sldId="599"/>
            <ac:grpSpMk id="19" creationId="{0E5CEF01-DEA5-4F74-ED9C-5C76F0F2D14A}"/>
          </ac:grpSpMkLst>
        </pc:grpChg>
        <pc:grpChg chg="add mod topLvl">
          <ac:chgData name="Razan Kayyali" userId="0bbb8e09-b724-4b3c-8db9-58a500642d4e" providerId="ADAL" clId="{D7CD95C5-E4A1-4F7C-8FFF-DDAA746BC6A2}" dt="2025-08-21T05:05:58.918" v="3262" actId="165"/>
          <ac:grpSpMkLst>
            <pc:docMk/>
            <pc:sldMk cId="1864174170" sldId="599"/>
            <ac:grpSpMk id="20" creationId="{71525405-C783-41A4-53AE-20CB70774772}"/>
          </ac:grpSpMkLst>
        </pc:grpChg>
        <pc:grpChg chg="add mod">
          <ac:chgData name="Razan Kayyali" userId="0bbb8e09-b724-4b3c-8db9-58a500642d4e" providerId="ADAL" clId="{D7CD95C5-E4A1-4F7C-8FFF-DDAA746BC6A2}" dt="2025-08-20T16:04:29.558" v="2437" actId="164"/>
          <ac:grpSpMkLst>
            <pc:docMk/>
            <pc:sldMk cId="1864174170" sldId="599"/>
            <ac:grpSpMk id="26" creationId="{85882914-A583-F655-29D1-EA40C5FEB940}"/>
          </ac:grpSpMkLst>
        </pc:grpChg>
        <pc:grpChg chg="add mod">
          <ac:chgData name="Razan Kayyali" userId="0bbb8e09-b724-4b3c-8db9-58a500642d4e" providerId="ADAL" clId="{D7CD95C5-E4A1-4F7C-8FFF-DDAA746BC6A2}" dt="2025-08-20T16:04:36.134" v="2438" actId="196"/>
          <ac:grpSpMkLst>
            <pc:docMk/>
            <pc:sldMk cId="1864174170" sldId="599"/>
            <ac:grpSpMk id="27" creationId="{29E68078-7B1E-39CE-2B48-6BB5BC03A639}"/>
          </ac:grpSpMkLst>
        </pc:grpChg>
        <pc:grpChg chg="add mod">
          <ac:chgData name="Razan Kayyali" userId="0bbb8e09-b724-4b3c-8db9-58a500642d4e" providerId="ADAL" clId="{D7CD95C5-E4A1-4F7C-8FFF-DDAA746BC6A2}" dt="2025-08-20T16:04:42.175" v="2439" actId="196"/>
          <ac:grpSpMkLst>
            <pc:docMk/>
            <pc:sldMk cId="1864174170" sldId="599"/>
            <ac:grpSpMk id="28" creationId="{C0F555D3-1AAD-2770-13BE-5F9611579F86}"/>
          </ac:grpSpMkLst>
        </pc:grpChg>
        <pc:grpChg chg="add mod">
          <ac:chgData name="Razan Kayyali" userId="0bbb8e09-b724-4b3c-8db9-58a500642d4e" providerId="ADAL" clId="{D7CD95C5-E4A1-4F7C-8FFF-DDAA746BC6A2}" dt="2025-08-21T05:05:50.255" v="3260" actId="164"/>
          <ac:grpSpMkLst>
            <pc:docMk/>
            <pc:sldMk cId="1864174170" sldId="599"/>
            <ac:grpSpMk id="29" creationId="{EB161B79-734F-AAAA-96FE-0FBF00545B3D}"/>
          </ac:grpSpMkLst>
        </pc:grpChg>
        <pc:grpChg chg="add mod">
          <ac:chgData name="Razan Kayyali" userId="0bbb8e09-b724-4b3c-8db9-58a500642d4e" providerId="ADAL" clId="{D7CD95C5-E4A1-4F7C-8FFF-DDAA746BC6A2}" dt="2025-08-21T05:05:50.255" v="3260" actId="164"/>
          <ac:grpSpMkLst>
            <pc:docMk/>
            <pc:sldMk cId="1864174170" sldId="599"/>
            <ac:grpSpMk id="30" creationId="{A4ECCF37-36D2-5D3B-7859-9A6C387394E3}"/>
          </ac:grpSpMkLst>
        </pc:grpChg>
        <pc:grpChg chg="add mod topLvl">
          <ac:chgData name="Razan Kayyali" userId="0bbb8e09-b724-4b3c-8db9-58a500642d4e" providerId="ADAL" clId="{D7CD95C5-E4A1-4F7C-8FFF-DDAA746BC6A2}" dt="2025-08-21T05:05:58.918" v="3262" actId="165"/>
          <ac:grpSpMkLst>
            <pc:docMk/>
            <pc:sldMk cId="1864174170" sldId="599"/>
            <ac:grpSpMk id="31" creationId="{08944BF1-B3EB-6740-9402-70BADC0B3E0F}"/>
          </ac:grpSpMkLst>
        </pc:grpChg>
        <pc:grpChg chg="add mod topLvl">
          <ac:chgData name="Razan Kayyali" userId="0bbb8e09-b724-4b3c-8db9-58a500642d4e" providerId="ADAL" clId="{D7CD95C5-E4A1-4F7C-8FFF-DDAA746BC6A2}" dt="2025-08-21T05:21:30.581" v="3269" actId="165"/>
          <ac:grpSpMkLst>
            <pc:docMk/>
            <pc:sldMk cId="1864174170" sldId="599"/>
            <ac:grpSpMk id="33" creationId="{6B8392CA-D59E-DA11-1C91-4860976CB9D1}"/>
          </ac:grpSpMkLst>
        </pc:grpChg>
        <pc:grpChg chg="add mod">
          <ac:chgData name="Razan Kayyali" userId="0bbb8e09-b724-4b3c-8db9-58a500642d4e" providerId="ADAL" clId="{D7CD95C5-E4A1-4F7C-8FFF-DDAA746BC6A2}" dt="2025-08-21T05:21:22.746" v="3267" actId="164"/>
          <ac:grpSpMkLst>
            <pc:docMk/>
            <pc:sldMk cId="1864174170" sldId="599"/>
            <ac:grpSpMk id="34" creationId="{9EEAF0BD-E7FF-506B-B6A6-88AEEFBD2B90}"/>
          </ac:grpSpMkLst>
        </pc:grpChg>
        <pc:grpChg chg="add mod topLvl">
          <ac:chgData name="Razan Kayyali" userId="0bbb8e09-b724-4b3c-8db9-58a500642d4e" providerId="ADAL" clId="{D7CD95C5-E4A1-4F7C-8FFF-DDAA746BC6A2}" dt="2025-08-21T05:21:30.581" v="3269" actId="165"/>
          <ac:grpSpMkLst>
            <pc:docMk/>
            <pc:sldMk cId="1864174170" sldId="599"/>
            <ac:grpSpMk id="36" creationId="{306D2B4A-D87D-6324-6C3E-A757F1C14AD2}"/>
          </ac:grpSpMkLst>
        </pc:grpChg>
        <pc:grpChg chg="add mod">
          <ac:chgData name="Razan Kayyali" userId="0bbb8e09-b724-4b3c-8db9-58a500642d4e" providerId="ADAL" clId="{D7CD95C5-E4A1-4F7C-8FFF-DDAA746BC6A2}" dt="2025-08-21T05:21:22.746" v="3267" actId="164"/>
          <ac:grpSpMkLst>
            <pc:docMk/>
            <pc:sldMk cId="1864174170" sldId="599"/>
            <ac:grpSpMk id="37" creationId="{9E23B4A9-1524-FE8C-6EC9-E46C19628C76}"/>
          </ac:grpSpMkLst>
        </pc:grpChg>
        <pc:picChg chg="mod">
          <ac:chgData name="Razan Kayyali" userId="0bbb8e09-b724-4b3c-8db9-58a500642d4e" providerId="ADAL" clId="{D7CD95C5-E4A1-4F7C-8FFF-DDAA746BC6A2}" dt="2025-08-21T05:05:58.918" v="3262" actId="165"/>
          <ac:picMkLst>
            <pc:docMk/>
            <pc:sldMk cId="1864174170" sldId="599"/>
            <ac:picMk id="3" creationId="{46677A08-2AEA-57A4-F910-2EBA44737CA0}"/>
          </ac:picMkLst>
        </pc:picChg>
        <pc:picChg chg="mod">
          <ac:chgData name="Razan Kayyali" userId="0bbb8e09-b724-4b3c-8db9-58a500642d4e" providerId="ADAL" clId="{D7CD95C5-E4A1-4F7C-8FFF-DDAA746BC6A2}" dt="2025-08-21T05:05:58.918" v="3262" actId="165"/>
          <ac:picMkLst>
            <pc:docMk/>
            <pc:sldMk cId="1864174170" sldId="599"/>
            <ac:picMk id="5" creationId="{5744E98C-9F16-4EF2-12C9-75CA86931AAF}"/>
          </ac:picMkLst>
        </pc:picChg>
        <pc:picChg chg="mod">
          <ac:chgData name="Razan Kayyali" userId="0bbb8e09-b724-4b3c-8db9-58a500642d4e" providerId="ADAL" clId="{D7CD95C5-E4A1-4F7C-8FFF-DDAA746BC6A2}" dt="2025-08-21T05:05:58.918" v="3262" actId="165"/>
          <ac:picMkLst>
            <pc:docMk/>
            <pc:sldMk cId="1864174170" sldId="599"/>
            <ac:picMk id="6" creationId="{37C25873-CE0D-E4CA-641F-2376E4616C4F}"/>
          </ac:picMkLst>
        </pc:picChg>
        <pc:picChg chg="mod">
          <ac:chgData name="Razan Kayyali" userId="0bbb8e09-b724-4b3c-8db9-58a500642d4e" providerId="ADAL" clId="{D7CD95C5-E4A1-4F7C-8FFF-DDAA746BC6A2}" dt="2025-08-21T05:05:58.918" v="3262" actId="165"/>
          <ac:picMkLst>
            <pc:docMk/>
            <pc:sldMk cId="1864174170" sldId="599"/>
            <ac:picMk id="7" creationId="{05CC6A11-81BC-2CBF-943E-CD800D17C274}"/>
          </ac:picMkLst>
        </pc:picChg>
        <pc:picChg chg="mod">
          <ac:chgData name="Razan Kayyali" userId="0bbb8e09-b724-4b3c-8db9-58a500642d4e" providerId="ADAL" clId="{D7CD95C5-E4A1-4F7C-8FFF-DDAA746BC6A2}" dt="2025-08-20T15:57:53.841" v="2432"/>
          <ac:picMkLst>
            <pc:docMk/>
            <pc:sldMk cId="1864174170" sldId="599"/>
            <ac:picMk id="12" creationId="{7F5576C9-BB5B-4D16-0E10-FE45ADEADE6B}"/>
          </ac:picMkLst>
        </pc:picChg>
        <pc:picChg chg="mod">
          <ac:chgData name="Razan Kayyali" userId="0bbb8e09-b724-4b3c-8db9-58a500642d4e" providerId="ADAL" clId="{D7CD95C5-E4A1-4F7C-8FFF-DDAA746BC6A2}" dt="2025-08-21T05:21:30.581" v="3269" actId="165"/>
          <ac:picMkLst>
            <pc:docMk/>
            <pc:sldMk cId="1864174170" sldId="599"/>
            <ac:picMk id="247" creationId="{E5696A2D-3576-1E9E-3000-F7CA1C7E822F}"/>
          </ac:picMkLst>
        </pc:picChg>
        <pc:picChg chg="mod">
          <ac:chgData name="Razan Kayyali" userId="0bbb8e09-b724-4b3c-8db9-58a500642d4e" providerId="ADAL" clId="{D7CD95C5-E4A1-4F7C-8FFF-DDAA746BC6A2}" dt="2025-08-21T05:21:30.581" v="3269" actId="165"/>
          <ac:picMkLst>
            <pc:docMk/>
            <pc:sldMk cId="1864174170" sldId="599"/>
            <ac:picMk id="401" creationId="{D070BD86-FC36-3F9F-9242-6E9CB11E1E62}"/>
          </ac:picMkLst>
        </pc:picChg>
        <pc:picChg chg="mod">
          <ac:chgData name="Razan Kayyali" userId="0bbb8e09-b724-4b3c-8db9-58a500642d4e" providerId="ADAL" clId="{D7CD95C5-E4A1-4F7C-8FFF-DDAA746BC6A2}" dt="2025-08-21T05:21:30.581" v="3269" actId="165"/>
          <ac:picMkLst>
            <pc:docMk/>
            <pc:sldMk cId="1864174170" sldId="599"/>
            <ac:picMk id="405" creationId="{DBBC5AEA-BED1-468F-CFB5-2682ABF2BC4C}"/>
          </ac:picMkLst>
        </pc:picChg>
        <pc:picChg chg="mod">
          <ac:chgData name="Razan Kayyali" userId="0bbb8e09-b724-4b3c-8db9-58a500642d4e" providerId="ADAL" clId="{D7CD95C5-E4A1-4F7C-8FFF-DDAA746BC6A2}" dt="2025-08-21T05:21:30.581" v="3269" actId="165"/>
          <ac:picMkLst>
            <pc:docMk/>
            <pc:sldMk cId="1864174170" sldId="599"/>
            <ac:picMk id="407" creationId="{1A1FFFC1-16D8-5963-22F5-FD000B84CD55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5:55:12.250" v="2425"/>
        <pc:sldMkLst>
          <pc:docMk/>
          <pc:sldMk cId="2547723664" sldId="618"/>
        </pc:sldMkLst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3" creationId="{1252E5C3-8F9C-EDC0-5F33-C275738F6CB5}"/>
          </ac:spMkLst>
        </pc:spChg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5" creationId="{0C4DBAF3-30CF-5C8F-F75D-0EA4CF050237}"/>
          </ac:spMkLst>
        </pc:spChg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6" creationId="{6291410A-9599-7DF9-16A0-95CABF04F746}"/>
          </ac:spMkLst>
        </pc:spChg>
        <pc:spChg chg="mod">
          <ac:chgData name="Razan Kayyali" userId="0bbb8e09-b724-4b3c-8db9-58a500642d4e" providerId="ADAL" clId="{D7CD95C5-E4A1-4F7C-8FFF-DDAA746BC6A2}" dt="2025-08-20T15:55:12.250" v="2425"/>
          <ac:spMkLst>
            <pc:docMk/>
            <pc:sldMk cId="2547723664" sldId="618"/>
            <ac:spMk id="9" creationId="{1E11F552-C194-64C9-C92E-8B77B923FD80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10" creationId="{9041D8C5-EC73-2ED5-9E21-64553D280AEE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11" creationId="{24955AE6-8D23-28B6-00C0-9895339583D6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12" creationId="{D5650CD7-AFF7-197B-107A-51F9BF9A6306}"/>
          </ac:spMkLst>
        </pc:spChg>
        <pc:spChg chg="mod">
          <ac:chgData name="Razan Kayyali" userId="0bbb8e09-b724-4b3c-8db9-58a500642d4e" providerId="ADAL" clId="{D7CD95C5-E4A1-4F7C-8FFF-DDAA746BC6A2}" dt="2025-08-20T15:54:13.060" v="2420" actId="164"/>
          <ac:spMkLst>
            <pc:docMk/>
            <pc:sldMk cId="2547723664" sldId="618"/>
            <ac:spMk id="23" creationId="{6071DCA1-E96B-D50D-C6AF-BE116D37809D}"/>
          </ac:spMkLst>
        </pc:spChg>
        <pc:spChg chg="mod">
          <ac:chgData name="Razan Kayyali" userId="0bbb8e09-b724-4b3c-8db9-58a500642d4e" providerId="ADAL" clId="{D7CD95C5-E4A1-4F7C-8FFF-DDAA746BC6A2}" dt="2025-08-20T15:54:13.060" v="2420" actId="164"/>
          <ac:spMkLst>
            <pc:docMk/>
            <pc:sldMk cId="2547723664" sldId="618"/>
            <ac:spMk id="24" creationId="{7FCD49E0-0A9C-3992-F783-E7CB83F96589}"/>
          </ac:spMkLst>
        </pc:spChg>
        <pc:spChg chg="mod">
          <ac:chgData name="Razan Kayyali" userId="0bbb8e09-b724-4b3c-8db9-58a500642d4e" providerId="ADAL" clId="{D7CD95C5-E4A1-4F7C-8FFF-DDAA746BC6A2}" dt="2025-08-20T15:54:13.060" v="2420" actId="164"/>
          <ac:spMkLst>
            <pc:docMk/>
            <pc:sldMk cId="2547723664" sldId="618"/>
            <ac:spMk id="25" creationId="{F0FE8BB3-36D5-7823-BA80-BC9AD7EC4767}"/>
          </ac:spMkLst>
        </pc:spChg>
        <pc:spChg chg="mod">
          <ac:chgData name="Razan Kayyali" userId="0bbb8e09-b724-4b3c-8db9-58a500642d4e" providerId="ADAL" clId="{D7CD95C5-E4A1-4F7C-8FFF-DDAA746BC6A2}" dt="2025-08-20T15:54:13.060" v="2420" actId="164"/>
          <ac:spMkLst>
            <pc:docMk/>
            <pc:sldMk cId="2547723664" sldId="618"/>
            <ac:spMk id="31" creationId="{9918FEB7-F714-BB6F-2DE1-A01FF1FC36E7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32" creationId="{0DCEC859-4273-6D33-E133-60C4237D2C89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33" creationId="{7E7014B8-784E-F1F2-DFC5-978E0E1AF4C7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35" creationId="{24F71294-E4C1-68A7-3B92-9FF563F77C46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36" creationId="{854E5B33-8564-3DF3-FC8B-EDB69B0B8FEA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37" creationId="{C4FD0347-A69C-B0DE-3928-19143517CCF2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38" creationId="{922D6EF8-A43B-5DFF-FDD2-665833CFA778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39" creationId="{3B6E8661-2842-255C-FF9B-2A634AC49017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40" creationId="{3E80030A-00C1-0841-B7BC-CA0B3195740A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41" creationId="{878C7105-C001-0719-6686-6BD2FCEA31C5}"/>
          </ac:spMkLst>
        </pc:spChg>
        <pc:spChg chg="mod">
          <ac:chgData name="Razan Kayyali" userId="0bbb8e09-b724-4b3c-8db9-58a500642d4e" providerId="ADAL" clId="{D7CD95C5-E4A1-4F7C-8FFF-DDAA746BC6A2}" dt="2025-08-20T15:54:31.165" v="2422" actId="164"/>
          <ac:spMkLst>
            <pc:docMk/>
            <pc:sldMk cId="2547723664" sldId="618"/>
            <ac:spMk id="42" creationId="{2E7675CB-29FC-CF9F-D4F7-B4759E30AEE2}"/>
          </ac:spMkLst>
        </pc:spChg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47" creationId="{AC762F0C-CF26-8535-B7D8-4B36BFF7991F}"/>
          </ac:spMkLst>
        </pc:spChg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48" creationId="{7678322D-FCBE-4387-53D2-36F0ECBA41FE}"/>
          </ac:spMkLst>
        </pc:spChg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49" creationId="{2B42F055-EA14-FF03-B81C-84E8894A9354}"/>
          </ac:spMkLst>
        </pc:spChg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50" creationId="{241798AD-2569-A210-0965-225D03956AEA}"/>
          </ac:spMkLst>
        </pc:spChg>
        <pc:spChg chg="mod">
          <ac:chgData name="Razan Kayyali" userId="0bbb8e09-b724-4b3c-8db9-58a500642d4e" providerId="ADAL" clId="{D7CD95C5-E4A1-4F7C-8FFF-DDAA746BC6A2}" dt="2025-08-20T15:54:23.073" v="2421" actId="164"/>
          <ac:spMkLst>
            <pc:docMk/>
            <pc:sldMk cId="2547723664" sldId="618"/>
            <ac:spMk id="52" creationId="{F5E53DA4-CDE5-4992-455B-3862ADB5D934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53" creationId="{1319F604-964C-4690-86EA-12726C2C4755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54" creationId="{D8D3B952-5D3C-9883-073B-6620E4AEE8CA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55" creationId="{FC7ABA29-FFA7-9372-A7CF-AE19EB7D78B9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63" creationId="{B7A2603A-6BA4-994B-D41A-F5C5C383A91C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449" creationId="{A19C82E2-D9EC-3836-7FCD-DDCF156557F9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451" creationId="{3BB9609C-F42A-FC93-254F-CF8E6C5571EE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452" creationId="{4A1B04A7-40E8-1180-807B-E606765B0C43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453" creationId="{076F453F-7C80-556A-FF0D-E9B4BEA01BE4}"/>
          </ac:spMkLst>
        </pc:spChg>
        <pc:spChg chg="mod">
          <ac:chgData name="Razan Kayyali" userId="0bbb8e09-b724-4b3c-8db9-58a500642d4e" providerId="ADAL" clId="{D7CD95C5-E4A1-4F7C-8FFF-DDAA746BC6A2}" dt="2025-08-20T15:54:50.659" v="2424" actId="164"/>
          <ac:spMkLst>
            <pc:docMk/>
            <pc:sldMk cId="2547723664" sldId="618"/>
            <ac:spMk id="455" creationId="{F9467629-0FB7-177E-A405-9EE2A8D8EFDD}"/>
          </ac:spMkLst>
        </pc:spChg>
        <pc:spChg chg="mod">
          <ac:chgData name="Razan Kayyali" userId="0bbb8e09-b724-4b3c-8db9-58a500642d4e" providerId="ADAL" clId="{D7CD95C5-E4A1-4F7C-8FFF-DDAA746BC6A2}" dt="2025-08-20T15:54:40.548" v="2423" actId="164"/>
          <ac:spMkLst>
            <pc:docMk/>
            <pc:sldMk cId="2547723664" sldId="618"/>
            <ac:spMk id="457" creationId="{08D9C00C-D759-1737-DBD8-54C65ED9AEF3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462" creationId="{70B1DCF0-4D35-19F7-A594-914653DAC79E}"/>
          </ac:spMkLst>
        </pc:spChg>
        <pc:spChg chg="mod">
          <ac:chgData name="Razan Kayyali" userId="0bbb8e09-b724-4b3c-8db9-58a500642d4e" providerId="ADAL" clId="{D7CD95C5-E4A1-4F7C-8FFF-DDAA746BC6A2}" dt="2025-08-20T15:54:40.548" v="2423" actId="164"/>
          <ac:spMkLst>
            <pc:docMk/>
            <pc:sldMk cId="2547723664" sldId="618"/>
            <ac:spMk id="463" creationId="{B2F990FB-8196-1566-C1E6-EEEA0BDB95EE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464" creationId="{436F4D07-613F-3CFE-1668-5F10A42785E6}"/>
          </ac:spMkLst>
        </pc:spChg>
        <pc:spChg chg="mod">
          <ac:chgData name="Razan Kayyali" userId="0bbb8e09-b724-4b3c-8db9-58a500642d4e" providerId="ADAL" clId="{D7CD95C5-E4A1-4F7C-8FFF-DDAA746BC6A2}" dt="2025-08-20T15:54:40.548" v="2423" actId="164"/>
          <ac:spMkLst>
            <pc:docMk/>
            <pc:sldMk cId="2547723664" sldId="618"/>
            <ac:spMk id="467" creationId="{4523187F-D7B6-D25F-20E8-A1B6170C1BE9}"/>
          </ac:spMkLst>
        </pc:spChg>
        <pc:spChg chg="mod">
          <ac:chgData name="Razan Kayyali" userId="0bbb8e09-b724-4b3c-8db9-58a500642d4e" providerId="ADAL" clId="{D7CD95C5-E4A1-4F7C-8FFF-DDAA746BC6A2}" dt="2025-08-20T15:54:40.548" v="2423" actId="164"/>
          <ac:spMkLst>
            <pc:docMk/>
            <pc:sldMk cId="2547723664" sldId="618"/>
            <ac:spMk id="468" creationId="{F3664B92-E86B-1831-1CE4-16ACCCA568D5}"/>
          </ac:spMkLst>
        </pc:spChg>
        <pc:spChg chg="mod">
          <ac:chgData name="Razan Kayyali" userId="0bbb8e09-b724-4b3c-8db9-58a500642d4e" providerId="ADAL" clId="{D7CD95C5-E4A1-4F7C-8FFF-DDAA746BC6A2}" dt="2025-08-20T15:54:13.060" v="2420" actId="164"/>
          <ac:spMkLst>
            <pc:docMk/>
            <pc:sldMk cId="2547723664" sldId="618"/>
            <ac:spMk id="469" creationId="{E8A1630B-B4BB-A4B5-9B77-1267DABEF998}"/>
          </ac:spMkLst>
        </pc:spChg>
        <pc:spChg chg="mod">
          <ac:chgData name="Razan Kayyali" userId="0bbb8e09-b724-4b3c-8db9-58a500642d4e" providerId="ADAL" clId="{D7CD95C5-E4A1-4F7C-8FFF-DDAA746BC6A2}" dt="2025-08-20T15:54:13.060" v="2420" actId="164"/>
          <ac:spMkLst>
            <pc:docMk/>
            <pc:sldMk cId="2547723664" sldId="618"/>
            <ac:spMk id="470" creationId="{28557B56-4C5B-9071-284A-DBF5D7ABA31D}"/>
          </ac:spMkLst>
        </pc:spChg>
        <pc:spChg chg="mod">
          <ac:chgData name="Razan Kayyali" userId="0bbb8e09-b724-4b3c-8db9-58a500642d4e" providerId="ADAL" clId="{D7CD95C5-E4A1-4F7C-8FFF-DDAA746BC6A2}" dt="2025-08-20T15:54:13.060" v="2420" actId="164"/>
          <ac:spMkLst>
            <pc:docMk/>
            <pc:sldMk cId="2547723664" sldId="618"/>
            <ac:spMk id="471" creationId="{4DB3B1E3-4193-9529-CA75-44CDF901BD53}"/>
          </ac:spMkLst>
        </pc:spChg>
        <pc:spChg chg="mod">
          <ac:chgData name="Razan Kayyali" userId="0bbb8e09-b724-4b3c-8db9-58a500642d4e" providerId="ADAL" clId="{D7CD95C5-E4A1-4F7C-8FFF-DDAA746BC6A2}" dt="2025-08-20T15:54:40.548" v="2423" actId="164"/>
          <ac:spMkLst>
            <pc:docMk/>
            <pc:sldMk cId="2547723664" sldId="618"/>
            <ac:spMk id="472" creationId="{73815A2A-9453-0ED7-C7C3-75814F3C098C}"/>
          </ac:spMkLst>
        </pc:spChg>
        <pc:spChg chg="mod">
          <ac:chgData name="Razan Kayyali" userId="0bbb8e09-b724-4b3c-8db9-58a500642d4e" providerId="ADAL" clId="{D7CD95C5-E4A1-4F7C-8FFF-DDAA746BC6A2}" dt="2025-08-20T15:54:40.548" v="2423" actId="164"/>
          <ac:spMkLst>
            <pc:docMk/>
            <pc:sldMk cId="2547723664" sldId="618"/>
            <ac:spMk id="473" creationId="{B703CC34-5875-6F34-0971-E6E73824D4B8}"/>
          </ac:spMkLst>
        </pc:spChg>
        <pc:spChg chg="mod">
          <ac:chgData name="Razan Kayyali" userId="0bbb8e09-b724-4b3c-8db9-58a500642d4e" providerId="ADAL" clId="{D7CD95C5-E4A1-4F7C-8FFF-DDAA746BC6A2}" dt="2025-08-20T15:54:40.548" v="2423" actId="164"/>
          <ac:spMkLst>
            <pc:docMk/>
            <pc:sldMk cId="2547723664" sldId="618"/>
            <ac:spMk id="474" creationId="{27843306-7ED7-255C-7052-4B52EBDDB6EF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478" creationId="{4FB7924D-0239-846E-4B5F-CA431A59C179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520" creationId="{205D5A82-E671-CAF9-FF72-72AF3BF99987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521" creationId="{E4E4AC5C-F011-3273-011C-B632D6D67D4E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522" creationId="{4D30215A-9456-917C-9531-E0AC04048628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523" creationId="{0E0AE64A-8FC5-4FC2-BD7F-4FE48D530C6F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527" creationId="{D454C2A4-063C-B913-0F2D-0510FC97B8CC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529" creationId="{CB5D85FE-8C6D-45F3-7E67-30262D1F03CD}"/>
          </ac:spMkLst>
        </pc:spChg>
        <pc:spChg chg="mod">
          <ac:chgData name="Razan Kayyali" userId="0bbb8e09-b724-4b3c-8db9-58a500642d4e" providerId="ADAL" clId="{D7CD95C5-E4A1-4F7C-8FFF-DDAA746BC6A2}" dt="2025-08-20T15:53:55.116" v="2418" actId="164"/>
          <ac:spMkLst>
            <pc:docMk/>
            <pc:sldMk cId="2547723664" sldId="618"/>
            <ac:spMk id="535" creationId="{CABB1612-DE09-7F93-8C61-0AD878E7627A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540" creationId="{3A98D45E-58C8-F7F9-5C5A-B817C49A665E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541" creationId="{7BFCCFC2-4B43-318A-FC33-83E72D307A34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542" creationId="{C2911E86-53C3-C944-9B3C-1FAC2071A8C7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543" creationId="{DFB52181-EE72-F614-FE11-1A681C176130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544" creationId="{1C00CE8D-0285-DB38-7942-A9CA792D558B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546" creationId="{21C15745-2665-7EEA-6521-3EE909189470}"/>
          </ac:spMkLst>
        </pc:spChg>
        <pc:spChg chg="mod">
          <ac:chgData name="Razan Kayyali" userId="0bbb8e09-b724-4b3c-8db9-58a500642d4e" providerId="ADAL" clId="{D7CD95C5-E4A1-4F7C-8FFF-DDAA746BC6A2}" dt="2025-08-20T15:54:03.710" v="2419" actId="164"/>
          <ac:spMkLst>
            <pc:docMk/>
            <pc:sldMk cId="2547723664" sldId="618"/>
            <ac:spMk id="547" creationId="{01CC07F6-5412-7ADC-F46A-9C88739E8752}"/>
          </ac:spMkLst>
        </pc:spChg>
        <pc:picChg chg="mod">
          <ac:chgData name="Razan Kayyali" userId="0bbb8e09-b724-4b3c-8db9-58a500642d4e" providerId="ADAL" clId="{D7CD95C5-E4A1-4F7C-8FFF-DDAA746BC6A2}" dt="2025-08-20T15:54:13.060" v="2420" actId="164"/>
          <ac:picMkLst>
            <pc:docMk/>
            <pc:sldMk cId="2547723664" sldId="618"/>
            <ac:picMk id="20" creationId="{EFFDFD87-1939-4B09-C666-F3B5877F5E10}"/>
          </ac:picMkLst>
        </pc:picChg>
        <pc:picChg chg="mod">
          <ac:chgData name="Razan Kayyali" userId="0bbb8e09-b724-4b3c-8db9-58a500642d4e" providerId="ADAL" clId="{D7CD95C5-E4A1-4F7C-8FFF-DDAA746BC6A2}" dt="2025-08-20T15:54:13.060" v="2420" actId="164"/>
          <ac:picMkLst>
            <pc:docMk/>
            <pc:sldMk cId="2547723664" sldId="618"/>
            <ac:picMk id="21" creationId="{65CB0DB2-B849-2C36-F613-FB406D4390EB}"/>
          </ac:picMkLst>
        </pc:picChg>
        <pc:picChg chg="mod">
          <ac:chgData name="Razan Kayyali" userId="0bbb8e09-b724-4b3c-8db9-58a500642d4e" providerId="ADAL" clId="{D7CD95C5-E4A1-4F7C-8FFF-DDAA746BC6A2}" dt="2025-08-20T15:54:13.060" v="2420" actId="164"/>
          <ac:picMkLst>
            <pc:docMk/>
            <pc:sldMk cId="2547723664" sldId="618"/>
            <ac:picMk id="22" creationId="{21A11B47-8857-34D3-89B1-1317065575E0}"/>
          </ac:picMkLst>
        </pc:picChg>
        <pc:picChg chg="mod">
          <ac:chgData name="Razan Kayyali" userId="0bbb8e09-b724-4b3c-8db9-58a500642d4e" providerId="ADAL" clId="{D7CD95C5-E4A1-4F7C-8FFF-DDAA746BC6A2}" dt="2025-08-20T15:53:44.890" v="2417"/>
          <ac:picMkLst>
            <pc:docMk/>
            <pc:sldMk cId="2547723664" sldId="618"/>
            <ac:picMk id="26" creationId="{1F5C904B-0901-1367-D8A9-8A592B5A277A}"/>
          </ac:picMkLst>
        </pc:picChg>
        <pc:picChg chg="mod">
          <ac:chgData name="Razan Kayyali" userId="0bbb8e09-b724-4b3c-8db9-58a500642d4e" providerId="ADAL" clId="{D7CD95C5-E4A1-4F7C-8FFF-DDAA746BC6A2}" dt="2025-08-20T15:54:23.073" v="2421" actId="164"/>
          <ac:picMkLst>
            <pc:docMk/>
            <pc:sldMk cId="2547723664" sldId="618"/>
            <ac:picMk id="43" creationId="{250EEA25-ECD1-0C08-7C6E-8CEF95C72282}"/>
          </ac:picMkLst>
        </pc:picChg>
        <pc:picChg chg="mod">
          <ac:chgData name="Razan Kayyali" userId="0bbb8e09-b724-4b3c-8db9-58a500642d4e" providerId="ADAL" clId="{D7CD95C5-E4A1-4F7C-8FFF-DDAA746BC6A2}" dt="2025-08-20T15:54:23.073" v="2421" actId="164"/>
          <ac:picMkLst>
            <pc:docMk/>
            <pc:sldMk cId="2547723664" sldId="618"/>
            <ac:picMk id="44" creationId="{E71A5E7A-16FA-502D-7725-DA349F9B9358}"/>
          </ac:picMkLst>
        </pc:picChg>
        <pc:picChg chg="mod">
          <ac:chgData name="Razan Kayyali" userId="0bbb8e09-b724-4b3c-8db9-58a500642d4e" providerId="ADAL" clId="{D7CD95C5-E4A1-4F7C-8FFF-DDAA746BC6A2}" dt="2025-08-20T15:54:50.659" v="2424" actId="164"/>
          <ac:picMkLst>
            <pc:docMk/>
            <pc:sldMk cId="2547723664" sldId="618"/>
            <ac:picMk id="62" creationId="{07DBF6A7-C7C9-4D19-EAC2-B23F33F11063}"/>
          </ac:picMkLst>
        </pc:picChg>
        <pc:picChg chg="mod">
          <ac:chgData name="Razan Kayyali" userId="0bbb8e09-b724-4b3c-8db9-58a500642d4e" providerId="ADAL" clId="{D7CD95C5-E4A1-4F7C-8FFF-DDAA746BC6A2}" dt="2025-08-20T15:54:40.548" v="2423" actId="164"/>
          <ac:picMkLst>
            <pc:docMk/>
            <pc:sldMk cId="2547723664" sldId="618"/>
            <ac:picMk id="456" creationId="{95C31F8A-B66F-EC2D-E178-9E49463253AB}"/>
          </ac:picMkLst>
        </pc:picChg>
        <pc:picChg chg="mod">
          <ac:chgData name="Razan Kayyali" userId="0bbb8e09-b724-4b3c-8db9-58a500642d4e" providerId="ADAL" clId="{D7CD95C5-E4A1-4F7C-8FFF-DDAA746BC6A2}" dt="2025-08-20T15:54:40.548" v="2423" actId="164"/>
          <ac:picMkLst>
            <pc:docMk/>
            <pc:sldMk cId="2547723664" sldId="618"/>
            <ac:picMk id="465" creationId="{C01D94D7-CD93-E104-EBB7-3C4968BFA76C}"/>
          </ac:picMkLst>
        </pc:picChg>
        <pc:picChg chg="mod">
          <ac:chgData name="Razan Kayyali" userId="0bbb8e09-b724-4b3c-8db9-58a500642d4e" providerId="ADAL" clId="{D7CD95C5-E4A1-4F7C-8FFF-DDAA746BC6A2}" dt="2025-08-20T15:54:40.548" v="2423" actId="164"/>
          <ac:picMkLst>
            <pc:docMk/>
            <pc:sldMk cId="2547723664" sldId="618"/>
            <ac:picMk id="466" creationId="{E98EDFDF-6238-7FB7-AEDF-ABD07F86B1CB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5:52:38.237" v="2409"/>
        <pc:sldMkLst>
          <pc:docMk/>
          <pc:sldMk cId="337804543" sldId="627"/>
        </pc:sldMkLst>
        <pc:spChg chg="mod">
          <ac:chgData name="Razan Kayyali" userId="0bbb8e09-b724-4b3c-8db9-58a500642d4e" providerId="ADAL" clId="{D7CD95C5-E4A1-4F7C-8FFF-DDAA746BC6A2}" dt="2025-08-20T15:52:38.237" v="2409"/>
          <ac:spMkLst>
            <pc:docMk/>
            <pc:sldMk cId="337804543" sldId="627"/>
            <ac:spMk id="46" creationId="{00000000-0000-0000-0000-000000000000}"/>
          </ac:spMkLst>
        </pc:spChg>
      </pc:sldChg>
      <pc:sldChg chg="addSp delSp modSp mod ord modAnim">
        <pc:chgData name="Razan Kayyali" userId="0bbb8e09-b724-4b3c-8db9-58a500642d4e" providerId="ADAL" clId="{D7CD95C5-E4A1-4F7C-8FFF-DDAA746BC6A2}" dt="2025-08-21T04:55:55.743" v="3231"/>
        <pc:sldMkLst>
          <pc:docMk/>
          <pc:sldMk cId="3498817702" sldId="669"/>
        </pc:sldMkLst>
        <pc:spChg chg="mod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12" creationId="{3F6D193A-6A52-DEB3-A94F-E12D96D21BE6}"/>
          </ac:spMkLst>
        </pc:spChg>
        <pc:spChg chg="mod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13" creationId="{30513384-B67A-D2DE-C68D-458EC15B6F47}"/>
          </ac:spMkLst>
        </pc:spChg>
        <pc:spChg chg="mod topLvl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14" creationId="{396AA65D-D4E8-85F5-7A5C-126C6BDC466F}"/>
          </ac:spMkLst>
        </pc:spChg>
        <pc:spChg chg="mod topLvl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15" creationId="{12B5A9E4-FE9C-9975-670D-7E6C74683777}"/>
          </ac:spMkLst>
        </pc:spChg>
        <pc:spChg chg="mod">
          <ac:chgData name="Razan Kayyali" userId="0bbb8e09-b724-4b3c-8db9-58a500642d4e" providerId="ADAL" clId="{D7CD95C5-E4A1-4F7C-8FFF-DDAA746BC6A2}" dt="2025-08-20T15:18:00.495" v="1941"/>
          <ac:spMkLst>
            <pc:docMk/>
            <pc:sldMk cId="3498817702" sldId="669"/>
            <ac:spMk id="16" creationId="{AB1CDE2F-F396-3AA6-9A80-6FB8FAE0EDC7}"/>
          </ac:spMkLst>
        </pc:spChg>
        <pc:spChg chg="mod">
          <ac:chgData name="Razan Kayyali" userId="0bbb8e09-b724-4b3c-8db9-58a500642d4e" providerId="ADAL" clId="{D7CD95C5-E4A1-4F7C-8FFF-DDAA746BC6A2}" dt="2025-08-20T15:17:00.547" v="1939"/>
          <ac:spMkLst>
            <pc:docMk/>
            <pc:sldMk cId="3498817702" sldId="669"/>
            <ac:spMk id="17" creationId="{791D84DF-5081-2F4A-E63D-4F04000E7BAD}"/>
          </ac:spMkLst>
        </pc:spChg>
        <pc:spChg chg="mod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18" creationId="{D7D0D8EF-1A8D-988D-1624-03D04663BC8F}"/>
          </ac:spMkLst>
        </pc:spChg>
        <pc:spChg chg="mod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20" creationId="{77034FF2-61F1-DCB7-B46C-F33E5C8A91E6}"/>
          </ac:spMkLst>
        </pc:spChg>
        <pc:spChg chg="mod topLvl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22" creationId="{A2728055-B49E-2235-D258-627E85F68AC7}"/>
          </ac:spMkLst>
        </pc:spChg>
        <pc:spChg chg="mod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24" creationId="{BB015D76-C077-5040-9951-A7FD8D7ADD12}"/>
          </ac:spMkLst>
        </pc:spChg>
        <pc:spChg chg="mod">
          <ac:chgData name="Razan Kayyali" userId="0bbb8e09-b724-4b3c-8db9-58a500642d4e" providerId="ADAL" clId="{D7CD95C5-E4A1-4F7C-8FFF-DDAA746BC6A2}" dt="2025-08-20T15:12:58.731" v="1913" actId="6549"/>
          <ac:spMkLst>
            <pc:docMk/>
            <pc:sldMk cId="3498817702" sldId="669"/>
            <ac:spMk id="27" creationId="{5FEC30CA-E90F-7C38-5609-C94E2FBE9313}"/>
          </ac:spMkLst>
        </pc:spChg>
        <pc:spChg chg="mod">
          <ac:chgData name="Razan Kayyali" userId="0bbb8e09-b724-4b3c-8db9-58a500642d4e" providerId="ADAL" clId="{D7CD95C5-E4A1-4F7C-8FFF-DDAA746BC6A2}" dt="2025-08-20T15:18:35.471" v="1942"/>
          <ac:spMkLst>
            <pc:docMk/>
            <pc:sldMk cId="3498817702" sldId="669"/>
            <ac:spMk id="31" creationId="{88B724CF-05E0-0A7D-F2D5-5E9873A52CE3}"/>
          </ac:spMkLst>
        </pc:spChg>
        <pc:spChg chg="mod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35" creationId="{00600254-7026-EFDF-7FCF-DC607E2C7096}"/>
          </ac:spMkLst>
        </pc:spChg>
        <pc:spChg chg="mod">
          <ac:chgData name="Razan Kayyali" userId="0bbb8e09-b724-4b3c-8db9-58a500642d4e" providerId="ADAL" clId="{D7CD95C5-E4A1-4F7C-8FFF-DDAA746BC6A2}" dt="2025-08-21T04:51:18.038" v="3214" actId="165"/>
          <ac:spMkLst>
            <pc:docMk/>
            <pc:sldMk cId="3498817702" sldId="669"/>
            <ac:spMk id="36" creationId="{908D655C-6B60-DD0D-3A06-C5AA86685DE2}"/>
          </ac:spMkLst>
        </pc:spChg>
        <pc:grpChg chg="mod">
          <ac:chgData name="Razan Kayyali" userId="0bbb8e09-b724-4b3c-8db9-58a500642d4e" providerId="ADAL" clId="{D7CD95C5-E4A1-4F7C-8FFF-DDAA746BC6A2}" dt="2025-08-20T15:13:16.397" v="1914" actId="164"/>
          <ac:grpSpMkLst>
            <pc:docMk/>
            <pc:sldMk cId="3498817702" sldId="669"/>
            <ac:grpSpMk id="42" creationId="{3ABFA13C-C62F-1F2A-F9D0-5F1A70DFDFA7}"/>
          </ac:grpSpMkLst>
        </pc:grpChg>
        <pc:grpChg chg="mod">
          <ac:chgData name="Razan Kayyali" userId="0bbb8e09-b724-4b3c-8db9-58a500642d4e" providerId="ADAL" clId="{D7CD95C5-E4A1-4F7C-8FFF-DDAA746BC6A2}" dt="2025-08-20T15:13:16.397" v="1914" actId="164"/>
          <ac:grpSpMkLst>
            <pc:docMk/>
            <pc:sldMk cId="3498817702" sldId="669"/>
            <ac:grpSpMk id="46" creationId="{1E71F780-1994-DEA7-4262-1DCA2F86AA85}"/>
          </ac:grpSpMkLst>
        </pc:grpChg>
        <pc:grpChg chg="mod">
          <ac:chgData name="Razan Kayyali" userId="0bbb8e09-b724-4b3c-8db9-58a500642d4e" providerId="ADAL" clId="{D7CD95C5-E4A1-4F7C-8FFF-DDAA746BC6A2}" dt="2025-08-20T15:13:16.397" v="1914" actId="164"/>
          <ac:grpSpMkLst>
            <pc:docMk/>
            <pc:sldMk cId="3498817702" sldId="669"/>
            <ac:grpSpMk id="47" creationId="{E683B141-2907-242F-3FD4-2AF07DFA653D}"/>
          </ac:grpSpMkLst>
        </pc:grpChg>
        <pc:picChg chg="mod">
          <ac:chgData name="Razan Kayyali" userId="0bbb8e09-b724-4b3c-8db9-58a500642d4e" providerId="ADAL" clId="{D7CD95C5-E4A1-4F7C-8FFF-DDAA746BC6A2}" dt="2025-08-20T15:12:43.544" v="1905"/>
          <ac:picMkLst>
            <pc:docMk/>
            <pc:sldMk cId="3498817702" sldId="669"/>
            <ac:picMk id="28" creationId="{DECB87E9-871F-2ACA-484B-69F4439C4A9D}"/>
          </ac:picMkLst>
        </pc:picChg>
        <pc:picChg chg="mod">
          <ac:chgData name="Razan Kayyali" userId="0bbb8e09-b724-4b3c-8db9-58a500642d4e" providerId="ADAL" clId="{D7CD95C5-E4A1-4F7C-8FFF-DDAA746BC6A2}" dt="2025-08-20T15:12:43.544" v="1905"/>
          <ac:picMkLst>
            <pc:docMk/>
            <pc:sldMk cId="3498817702" sldId="669"/>
            <ac:picMk id="40" creationId="{B14B3DF0-1E04-5EDC-9047-CB5D04DFFA0B}"/>
          </ac:picMkLst>
        </pc:picChg>
      </pc:sldChg>
      <pc:sldChg chg="modSp mod">
        <pc:chgData name="Razan Kayyali" userId="0bbb8e09-b724-4b3c-8db9-58a500642d4e" providerId="ADAL" clId="{D7CD95C5-E4A1-4F7C-8FFF-DDAA746BC6A2}" dt="2025-08-20T13:43:19.995" v="425" actId="12788"/>
        <pc:sldMkLst>
          <pc:docMk/>
          <pc:sldMk cId="1219252927" sldId="670"/>
        </pc:sldMkLst>
        <pc:spChg chg="mod">
          <ac:chgData name="Razan Kayyali" userId="0bbb8e09-b724-4b3c-8db9-58a500642d4e" providerId="ADAL" clId="{D7CD95C5-E4A1-4F7C-8FFF-DDAA746BC6A2}" dt="2025-08-20T13:43:19.995" v="425" actId="12788"/>
          <ac:spMkLst>
            <pc:docMk/>
            <pc:sldMk cId="1219252927" sldId="670"/>
            <ac:spMk id="23" creationId="{5261FE5E-BA3C-5729-62A6-8DF2012EE382}"/>
          </ac:spMkLst>
        </pc:spChg>
      </pc:sldChg>
      <pc:sldChg chg="addSp modSp mod">
        <pc:chgData name="Razan Kayyali" userId="0bbb8e09-b724-4b3c-8db9-58a500642d4e" providerId="ADAL" clId="{D7CD95C5-E4A1-4F7C-8FFF-DDAA746BC6A2}" dt="2025-08-21T03:56:53.621" v="3060" actId="2711"/>
        <pc:sldMkLst>
          <pc:docMk/>
          <pc:sldMk cId="1698894432" sldId="2245"/>
        </pc:sldMkLst>
        <pc:spChg chg="mod">
          <ac:chgData name="Razan Kayyali" userId="0bbb8e09-b724-4b3c-8db9-58a500642d4e" providerId="ADAL" clId="{D7CD95C5-E4A1-4F7C-8FFF-DDAA746BC6A2}" dt="2025-08-20T13:45:46.500" v="512" actId="2711"/>
          <ac:spMkLst>
            <pc:docMk/>
            <pc:sldMk cId="1698894432" sldId="2245"/>
            <ac:spMk id="3" creationId="{5096E98A-9528-5223-6065-2501A36902AD}"/>
          </ac:spMkLst>
        </pc:spChg>
        <pc:spChg chg="mod">
          <ac:chgData name="Razan Kayyali" userId="0bbb8e09-b724-4b3c-8db9-58a500642d4e" providerId="ADAL" clId="{D7CD95C5-E4A1-4F7C-8FFF-DDAA746BC6A2}" dt="2025-08-21T03:56:45.236" v="3059" actId="2711"/>
          <ac:spMkLst>
            <pc:docMk/>
            <pc:sldMk cId="1698894432" sldId="2245"/>
            <ac:spMk id="34" creationId="{F02E0A2C-E128-0B5E-B9E8-02B62224AADD}"/>
          </ac:spMkLst>
        </pc:spChg>
        <pc:spChg chg="mod">
          <ac:chgData name="Razan Kayyali" userId="0bbb8e09-b724-4b3c-8db9-58a500642d4e" providerId="ADAL" clId="{D7CD95C5-E4A1-4F7C-8FFF-DDAA746BC6A2}" dt="2025-08-21T03:56:53.621" v="3060" actId="2711"/>
          <ac:spMkLst>
            <pc:docMk/>
            <pc:sldMk cId="1698894432" sldId="2245"/>
            <ac:spMk id="37" creationId="{AC884A1A-20CC-9244-815A-3857331EDC4F}"/>
          </ac:spMkLst>
        </pc:spChg>
        <pc:spChg chg="mod">
          <ac:chgData name="Razan Kayyali" userId="0bbb8e09-b724-4b3c-8db9-58a500642d4e" providerId="ADAL" clId="{D7CD95C5-E4A1-4F7C-8FFF-DDAA746BC6A2}" dt="2025-08-21T03:56:25.111" v="3057" actId="2711"/>
          <ac:spMkLst>
            <pc:docMk/>
            <pc:sldMk cId="1698894432" sldId="2245"/>
            <ac:spMk id="40" creationId="{4840684F-EB4E-5180-C742-1FCF07F30001}"/>
          </ac:spMkLst>
        </pc:spChg>
        <pc:spChg chg="mod">
          <ac:chgData name="Razan Kayyali" userId="0bbb8e09-b724-4b3c-8db9-58a500642d4e" providerId="ADAL" clId="{D7CD95C5-E4A1-4F7C-8FFF-DDAA746BC6A2}" dt="2025-08-21T03:56:33.326" v="3058" actId="2711"/>
          <ac:spMkLst>
            <pc:docMk/>
            <pc:sldMk cId="1698894432" sldId="2245"/>
            <ac:spMk id="43" creationId="{AE1C0A3D-8DD4-C80D-C587-57E5F6168828}"/>
          </ac:spMkLst>
        </pc:spChg>
        <pc:grpChg chg="mod">
          <ac:chgData name="Razan Kayyali" userId="0bbb8e09-b724-4b3c-8db9-58a500642d4e" providerId="ADAL" clId="{D7CD95C5-E4A1-4F7C-8FFF-DDAA746BC6A2}" dt="2025-08-20T13:44:44.985" v="497" actId="1076"/>
          <ac:grpSpMkLst>
            <pc:docMk/>
            <pc:sldMk cId="1698894432" sldId="2245"/>
            <ac:grpSpMk id="8" creationId="{B00F3732-D076-8492-3392-6695152C8674}"/>
          </ac:grpSpMkLst>
        </pc:grpChg>
        <pc:picChg chg="mod">
          <ac:chgData name="Razan Kayyali" userId="0bbb8e09-b724-4b3c-8db9-58a500642d4e" providerId="ADAL" clId="{D7CD95C5-E4A1-4F7C-8FFF-DDAA746BC6A2}" dt="2025-08-20T13:45:35.835" v="506"/>
          <ac:picMkLst>
            <pc:docMk/>
            <pc:sldMk cId="1698894432" sldId="2245"/>
            <ac:picMk id="30" creationId="{0C9B3763-9316-C2B6-F4E9-68A0E50242D1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6:44:46.630" v="2991" actId="12789"/>
        <pc:sldMkLst>
          <pc:docMk/>
          <pc:sldMk cId="963127595" sldId="2300"/>
        </pc:sldMkLst>
        <pc:spChg chg="mod">
          <ac:chgData name="Razan Kayyali" userId="0bbb8e09-b724-4b3c-8db9-58a500642d4e" providerId="ADAL" clId="{D7CD95C5-E4A1-4F7C-8FFF-DDAA746BC6A2}" dt="2025-08-20T13:37:01.590" v="388" actId="164"/>
          <ac:spMkLst>
            <pc:docMk/>
            <pc:sldMk cId="963127595" sldId="2300"/>
            <ac:spMk id="12" creationId="{6993824E-C98D-C061-A7F6-DDF723DD708A}"/>
          </ac:spMkLst>
        </pc:spChg>
        <pc:spChg chg="mod">
          <ac:chgData name="Razan Kayyali" userId="0bbb8e09-b724-4b3c-8db9-58a500642d4e" providerId="ADAL" clId="{D7CD95C5-E4A1-4F7C-8FFF-DDAA746BC6A2}" dt="2025-08-20T13:37:01.590" v="388" actId="164"/>
          <ac:spMkLst>
            <pc:docMk/>
            <pc:sldMk cId="963127595" sldId="2300"/>
            <ac:spMk id="14" creationId="{D208662B-6311-EBAB-E7D4-277C3339E333}"/>
          </ac:spMkLst>
        </pc:spChg>
        <pc:spChg chg="mod">
          <ac:chgData name="Razan Kayyali" userId="0bbb8e09-b724-4b3c-8db9-58a500642d4e" providerId="ADAL" clId="{D7CD95C5-E4A1-4F7C-8FFF-DDAA746BC6A2}" dt="2025-08-20T16:44:46.630" v="2991" actId="12789"/>
          <ac:spMkLst>
            <pc:docMk/>
            <pc:sldMk cId="963127595" sldId="2300"/>
            <ac:spMk id="46" creationId="{7850103A-EB33-0474-F3DB-7017A3615129}"/>
          </ac:spMkLst>
        </pc:spChg>
        <pc:picChg chg="mod">
          <ac:chgData name="Razan Kayyali" userId="0bbb8e09-b724-4b3c-8db9-58a500642d4e" providerId="ADAL" clId="{D7CD95C5-E4A1-4F7C-8FFF-DDAA746BC6A2}" dt="2025-08-20T13:37:59.707" v="390" actId="1076"/>
          <ac:picMkLst>
            <pc:docMk/>
            <pc:sldMk cId="963127595" sldId="2300"/>
            <ac:picMk id="30" creationId="{237A7B52-2B33-F40A-2C63-DA9DE82F6E10}"/>
          </ac:picMkLst>
        </pc:picChg>
      </pc:sldChg>
      <pc:sldChg chg="addSp delSp modSp mod addAnim delAnim modAnim">
        <pc:chgData name="Razan Kayyali" userId="0bbb8e09-b724-4b3c-8db9-58a500642d4e" providerId="ADAL" clId="{D7CD95C5-E4A1-4F7C-8FFF-DDAA746BC6A2}" dt="2025-08-21T04:09:20.278" v="3091"/>
        <pc:sldMkLst>
          <pc:docMk/>
          <pc:sldMk cId="2055300225" sldId="2303"/>
        </pc:sldMkLst>
        <pc:spChg chg="mod">
          <ac:chgData name="Razan Kayyali" userId="0bbb8e09-b724-4b3c-8db9-58a500642d4e" providerId="ADAL" clId="{D7CD95C5-E4A1-4F7C-8FFF-DDAA746BC6A2}" dt="2025-08-20T14:21:07.489" v="867" actId="1038"/>
          <ac:spMkLst>
            <pc:docMk/>
            <pc:sldMk cId="2055300225" sldId="2303"/>
            <ac:spMk id="5" creationId="{8F086CB9-EAD3-B815-96B2-0C3D9ACDF845}"/>
          </ac:spMkLst>
        </pc:spChg>
        <pc:spChg chg="mod">
          <ac:chgData name="Razan Kayyali" userId="0bbb8e09-b724-4b3c-8db9-58a500642d4e" providerId="ADAL" clId="{D7CD95C5-E4A1-4F7C-8FFF-DDAA746BC6A2}" dt="2025-08-20T14:22:41.403" v="1009" actId="14100"/>
          <ac:spMkLst>
            <pc:docMk/>
            <pc:sldMk cId="2055300225" sldId="2303"/>
            <ac:spMk id="9" creationId="{6A6878C4-5C23-5DE9-38D7-65AB80546521}"/>
          </ac:spMkLst>
        </pc:spChg>
        <pc:spChg chg="mod">
          <ac:chgData name="Razan Kayyali" userId="0bbb8e09-b724-4b3c-8db9-58a500642d4e" providerId="ADAL" clId="{D7CD95C5-E4A1-4F7C-8FFF-DDAA746BC6A2}" dt="2025-08-20T14:21:07.489" v="867" actId="1038"/>
          <ac:spMkLst>
            <pc:docMk/>
            <pc:sldMk cId="2055300225" sldId="2303"/>
            <ac:spMk id="26" creationId="{D4FBC1F9-289E-CF8E-9904-7791633795ED}"/>
          </ac:spMkLst>
        </pc:spChg>
        <pc:spChg chg="mod">
          <ac:chgData name="Razan Kayyali" userId="0bbb8e09-b724-4b3c-8db9-58a500642d4e" providerId="ADAL" clId="{D7CD95C5-E4A1-4F7C-8FFF-DDAA746BC6A2}" dt="2025-08-20T14:21:07.489" v="867" actId="1038"/>
          <ac:spMkLst>
            <pc:docMk/>
            <pc:sldMk cId="2055300225" sldId="2303"/>
            <ac:spMk id="27" creationId="{81E28536-A69F-5C6D-98FF-9CC4CF1CC04D}"/>
          </ac:spMkLst>
        </pc:spChg>
        <pc:spChg chg="mod">
          <ac:chgData name="Razan Kayyali" userId="0bbb8e09-b724-4b3c-8db9-58a500642d4e" providerId="ADAL" clId="{D7CD95C5-E4A1-4F7C-8FFF-DDAA746BC6A2}" dt="2025-08-20T14:08:47.557" v="687" actId="2711"/>
          <ac:spMkLst>
            <pc:docMk/>
            <pc:sldMk cId="2055300225" sldId="2303"/>
            <ac:spMk id="28" creationId="{B352A139-FE75-7661-77D3-3111E4A6A728}"/>
          </ac:spMkLst>
        </pc:spChg>
        <pc:spChg chg="mod">
          <ac:chgData name="Razan Kayyali" userId="0bbb8e09-b724-4b3c-8db9-58a500642d4e" providerId="ADAL" clId="{D7CD95C5-E4A1-4F7C-8FFF-DDAA746BC6A2}" dt="2025-08-20T14:12:02.310" v="717" actId="1037"/>
          <ac:spMkLst>
            <pc:docMk/>
            <pc:sldMk cId="2055300225" sldId="2303"/>
            <ac:spMk id="29" creationId="{3386159C-2348-6CEA-9630-15FAA9BAF406}"/>
          </ac:spMkLst>
        </pc:spChg>
        <pc:spChg chg="mod">
          <ac:chgData name="Razan Kayyali" userId="0bbb8e09-b724-4b3c-8db9-58a500642d4e" providerId="ADAL" clId="{D7CD95C5-E4A1-4F7C-8FFF-DDAA746BC6A2}" dt="2025-08-20T14:21:07.489" v="867" actId="1038"/>
          <ac:spMkLst>
            <pc:docMk/>
            <pc:sldMk cId="2055300225" sldId="2303"/>
            <ac:spMk id="31" creationId="{AA88B9B1-B9C8-75C1-11D5-241B1F725345}"/>
          </ac:spMkLst>
        </pc:spChg>
        <pc:spChg chg="mod">
          <ac:chgData name="Razan Kayyali" userId="0bbb8e09-b724-4b3c-8db9-58a500642d4e" providerId="ADAL" clId="{D7CD95C5-E4A1-4F7C-8FFF-DDAA746BC6A2}" dt="2025-08-20T14:08:47.557" v="687" actId="2711"/>
          <ac:spMkLst>
            <pc:docMk/>
            <pc:sldMk cId="2055300225" sldId="2303"/>
            <ac:spMk id="32" creationId="{B182E4D9-83D3-B1BB-C010-ABD9AFD9162C}"/>
          </ac:spMkLst>
        </pc:spChg>
        <pc:spChg chg="mod">
          <ac:chgData name="Razan Kayyali" userId="0bbb8e09-b724-4b3c-8db9-58a500642d4e" providerId="ADAL" clId="{D7CD95C5-E4A1-4F7C-8FFF-DDAA746BC6A2}" dt="2025-08-20T14:21:07.489" v="867" actId="1038"/>
          <ac:spMkLst>
            <pc:docMk/>
            <pc:sldMk cId="2055300225" sldId="2303"/>
            <ac:spMk id="33" creationId="{0270ACE0-6ECD-763D-CE54-38A8E107AFE6}"/>
          </ac:spMkLst>
        </pc:spChg>
        <pc:spChg chg="mod">
          <ac:chgData name="Razan Kayyali" userId="0bbb8e09-b724-4b3c-8db9-58a500642d4e" providerId="ADAL" clId="{D7CD95C5-E4A1-4F7C-8FFF-DDAA746BC6A2}" dt="2025-08-20T14:08:47.557" v="687" actId="2711"/>
          <ac:spMkLst>
            <pc:docMk/>
            <pc:sldMk cId="2055300225" sldId="2303"/>
            <ac:spMk id="34" creationId="{B8EF7DD2-7A28-512D-3464-B13ACAA18D28}"/>
          </ac:spMkLst>
        </pc:spChg>
        <pc:spChg chg="mod">
          <ac:chgData name="Razan Kayyali" userId="0bbb8e09-b724-4b3c-8db9-58a500642d4e" providerId="ADAL" clId="{D7CD95C5-E4A1-4F7C-8FFF-DDAA746BC6A2}" dt="2025-08-20T14:12:02.310" v="717" actId="1037"/>
          <ac:spMkLst>
            <pc:docMk/>
            <pc:sldMk cId="2055300225" sldId="2303"/>
            <ac:spMk id="35" creationId="{37C9B5B6-65C2-2F63-3868-7B601E2EA54F}"/>
          </ac:spMkLst>
        </pc:spChg>
        <pc:spChg chg="mod">
          <ac:chgData name="Razan Kayyali" userId="0bbb8e09-b724-4b3c-8db9-58a500642d4e" providerId="ADAL" clId="{D7CD95C5-E4A1-4F7C-8FFF-DDAA746BC6A2}" dt="2025-08-20T14:08:47.557" v="687" actId="2711"/>
          <ac:spMkLst>
            <pc:docMk/>
            <pc:sldMk cId="2055300225" sldId="2303"/>
            <ac:spMk id="36" creationId="{129C9DB1-D40F-65FE-BEF6-F3943F59D91F}"/>
          </ac:spMkLst>
        </pc:spChg>
        <pc:spChg chg="mod">
          <ac:chgData name="Razan Kayyali" userId="0bbb8e09-b724-4b3c-8db9-58a500642d4e" providerId="ADAL" clId="{D7CD95C5-E4A1-4F7C-8FFF-DDAA746BC6A2}" dt="2025-08-20T14:12:02.310" v="717" actId="1037"/>
          <ac:spMkLst>
            <pc:docMk/>
            <pc:sldMk cId="2055300225" sldId="2303"/>
            <ac:spMk id="37" creationId="{AF0E2BF7-6FFE-9D35-B880-EEC8BB85B1BB}"/>
          </ac:spMkLst>
        </pc:spChg>
        <pc:spChg chg="mod">
          <ac:chgData name="Razan Kayyali" userId="0bbb8e09-b724-4b3c-8db9-58a500642d4e" providerId="ADAL" clId="{D7CD95C5-E4A1-4F7C-8FFF-DDAA746BC6A2}" dt="2025-08-20T14:12:02.310" v="717" actId="1037"/>
          <ac:spMkLst>
            <pc:docMk/>
            <pc:sldMk cId="2055300225" sldId="2303"/>
            <ac:spMk id="38" creationId="{174AAB05-A2F3-CC05-4D28-023010EFFDED}"/>
          </ac:spMkLst>
        </pc:spChg>
        <pc:spChg chg="mod">
          <ac:chgData name="Razan Kayyali" userId="0bbb8e09-b724-4b3c-8db9-58a500642d4e" providerId="ADAL" clId="{D7CD95C5-E4A1-4F7C-8FFF-DDAA746BC6A2}" dt="2025-08-20T14:10:43.587" v="690" actId="2711"/>
          <ac:spMkLst>
            <pc:docMk/>
            <pc:sldMk cId="2055300225" sldId="2303"/>
            <ac:spMk id="55" creationId="{A31C3A22-19E8-0896-6691-E9F7CF94366B}"/>
          </ac:spMkLst>
        </pc:spChg>
        <pc:spChg chg="mod">
          <ac:chgData name="Razan Kayyali" userId="0bbb8e09-b724-4b3c-8db9-58a500642d4e" providerId="ADAL" clId="{D7CD95C5-E4A1-4F7C-8FFF-DDAA746BC6A2}" dt="2025-08-20T14:04:07.606" v="657" actId="2711"/>
          <ac:spMkLst>
            <pc:docMk/>
            <pc:sldMk cId="2055300225" sldId="2303"/>
            <ac:spMk id="56" creationId="{A4326A92-307B-A2E5-9675-EAD63C50CB46}"/>
          </ac:spMkLst>
        </pc:spChg>
        <pc:spChg chg="mod">
          <ac:chgData name="Razan Kayyali" userId="0bbb8e09-b724-4b3c-8db9-58a500642d4e" providerId="ADAL" clId="{D7CD95C5-E4A1-4F7C-8FFF-DDAA746BC6A2}" dt="2025-08-20T14:06:39.466" v="677" actId="2711"/>
          <ac:spMkLst>
            <pc:docMk/>
            <pc:sldMk cId="2055300225" sldId="2303"/>
            <ac:spMk id="57" creationId="{5CE3B20C-159C-7E04-FE3D-57F75FBFE0D6}"/>
          </ac:spMkLst>
        </pc:spChg>
        <pc:spChg chg="mod">
          <ac:chgData name="Razan Kayyali" userId="0bbb8e09-b724-4b3c-8db9-58a500642d4e" providerId="ADAL" clId="{D7CD95C5-E4A1-4F7C-8FFF-DDAA746BC6A2}" dt="2025-08-20T14:22:34.227" v="1008" actId="1038"/>
          <ac:spMkLst>
            <pc:docMk/>
            <pc:sldMk cId="2055300225" sldId="2303"/>
            <ac:spMk id="58" creationId="{17FE7817-17D6-1656-8186-119816762B53}"/>
          </ac:spMkLst>
        </pc:spChg>
        <pc:spChg chg="mod">
          <ac:chgData name="Razan Kayyali" userId="0bbb8e09-b724-4b3c-8db9-58a500642d4e" providerId="ADAL" clId="{D7CD95C5-E4A1-4F7C-8FFF-DDAA746BC6A2}" dt="2025-08-20T14:22:29.087" v="1006" actId="1038"/>
          <ac:spMkLst>
            <pc:docMk/>
            <pc:sldMk cId="2055300225" sldId="2303"/>
            <ac:spMk id="62" creationId="{AB1EFEA2-371B-98C7-05A7-824F5AFA143A}"/>
          </ac:spMkLst>
        </pc:spChg>
        <pc:spChg chg="mod">
          <ac:chgData name="Razan Kayyali" userId="0bbb8e09-b724-4b3c-8db9-58a500642d4e" providerId="ADAL" clId="{D7CD95C5-E4A1-4F7C-8FFF-DDAA746BC6A2}" dt="2025-08-20T14:05:55.719" v="674" actId="14100"/>
          <ac:spMkLst>
            <pc:docMk/>
            <pc:sldMk cId="2055300225" sldId="2303"/>
            <ac:spMk id="71" creationId="{5EC41ADA-4A23-1A9A-97CA-0FA2B603B7DA}"/>
          </ac:spMkLst>
        </pc:spChg>
        <pc:spChg chg="mod topLvl">
          <ac:chgData name="Razan Kayyali" userId="0bbb8e09-b724-4b3c-8db9-58a500642d4e" providerId="ADAL" clId="{D7CD95C5-E4A1-4F7C-8FFF-DDAA746BC6A2}" dt="2025-08-21T04:07:28.561" v="3087" actId="165"/>
          <ac:spMkLst>
            <pc:docMk/>
            <pc:sldMk cId="2055300225" sldId="2303"/>
            <ac:spMk id="82" creationId="{F31A4012-329F-664F-B69E-5072FA414FC2}"/>
          </ac:spMkLst>
        </pc:spChg>
        <pc:spChg chg="mod topLvl">
          <ac:chgData name="Razan Kayyali" userId="0bbb8e09-b724-4b3c-8db9-58a500642d4e" providerId="ADAL" clId="{D7CD95C5-E4A1-4F7C-8FFF-DDAA746BC6A2}" dt="2025-08-21T04:07:28.561" v="3087" actId="165"/>
          <ac:spMkLst>
            <pc:docMk/>
            <pc:sldMk cId="2055300225" sldId="2303"/>
            <ac:spMk id="83" creationId="{13E4AFE7-D65F-AF44-3C78-45E9CED8E50F}"/>
          </ac:spMkLst>
        </pc:spChg>
        <pc:spChg chg="mod topLvl">
          <ac:chgData name="Razan Kayyali" userId="0bbb8e09-b724-4b3c-8db9-58a500642d4e" providerId="ADAL" clId="{D7CD95C5-E4A1-4F7C-8FFF-DDAA746BC6A2}" dt="2025-08-21T04:07:28.561" v="3087" actId="165"/>
          <ac:spMkLst>
            <pc:docMk/>
            <pc:sldMk cId="2055300225" sldId="2303"/>
            <ac:spMk id="84" creationId="{79F26FF5-B69E-A666-F6B2-65A4AD6761CB}"/>
          </ac:spMkLst>
        </pc:spChg>
        <pc:spChg chg="mod topLvl">
          <ac:chgData name="Razan Kayyali" userId="0bbb8e09-b724-4b3c-8db9-58a500642d4e" providerId="ADAL" clId="{D7CD95C5-E4A1-4F7C-8FFF-DDAA746BC6A2}" dt="2025-08-21T04:07:28.561" v="3087" actId="165"/>
          <ac:spMkLst>
            <pc:docMk/>
            <pc:sldMk cId="2055300225" sldId="2303"/>
            <ac:spMk id="85" creationId="{D225DCA7-210D-CF28-B082-01507B331142}"/>
          </ac:spMkLst>
        </pc:spChg>
        <pc:spChg chg="mod topLvl">
          <ac:chgData name="Razan Kayyali" userId="0bbb8e09-b724-4b3c-8db9-58a500642d4e" providerId="ADAL" clId="{D7CD95C5-E4A1-4F7C-8FFF-DDAA746BC6A2}" dt="2025-08-21T04:07:28.561" v="3087" actId="165"/>
          <ac:spMkLst>
            <pc:docMk/>
            <pc:sldMk cId="2055300225" sldId="2303"/>
            <ac:spMk id="86" creationId="{C6A331D3-9E50-89D9-1675-02693D91D1A3}"/>
          </ac:spMkLst>
        </pc:spChg>
        <pc:spChg chg="mod topLvl">
          <ac:chgData name="Razan Kayyali" userId="0bbb8e09-b724-4b3c-8db9-58a500642d4e" providerId="ADAL" clId="{D7CD95C5-E4A1-4F7C-8FFF-DDAA746BC6A2}" dt="2025-08-21T04:07:28.561" v="3087" actId="165"/>
          <ac:spMkLst>
            <pc:docMk/>
            <pc:sldMk cId="2055300225" sldId="2303"/>
            <ac:spMk id="87" creationId="{FBB2C97B-48CF-237C-6E8D-51B653AF06AE}"/>
          </ac:spMkLst>
        </pc:spChg>
        <pc:picChg chg="mod">
          <ac:chgData name="Razan Kayyali" userId="0bbb8e09-b724-4b3c-8db9-58a500642d4e" providerId="ADAL" clId="{D7CD95C5-E4A1-4F7C-8FFF-DDAA746BC6A2}" dt="2025-08-20T14:05:19.954" v="665"/>
          <ac:picMkLst>
            <pc:docMk/>
            <pc:sldMk cId="2055300225" sldId="2303"/>
            <ac:picMk id="72" creationId="{8112310F-7E62-8B5E-472E-61E2BEBED3C8}"/>
          </ac:picMkLst>
        </pc:picChg>
        <pc:picChg chg="mod">
          <ac:chgData name="Razan Kayyali" userId="0bbb8e09-b724-4b3c-8db9-58a500642d4e" providerId="ADAL" clId="{D7CD95C5-E4A1-4F7C-8FFF-DDAA746BC6A2}" dt="2025-08-20T14:05:19.954" v="665"/>
          <ac:picMkLst>
            <pc:docMk/>
            <pc:sldMk cId="2055300225" sldId="2303"/>
            <ac:picMk id="75" creationId="{4F9FDE8C-3FDB-4088-C925-1C8684B81312}"/>
          </ac:picMkLst>
        </pc:picChg>
      </pc:sldChg>
      <pc:sldChg chg="addSp delSp modSp mod modAnim">
        <pc:chgData name="Razan Kayyali" userId="0bbb8e09-b724-4b3c-8db9-58a500642d4e" providerId="ADAL" clId="{D7CD95C5-E4A1-4F7C-8FFF-DDAA746BC6A2}" dt="2025-08-21T04:39:51.886" v="3185"/>
        <pc:sldMkLst>
          <pc:docMk/>
          <pc:sldMk cId="576094658" sldId="2304"/>
        </pc:sldMkLst>
        <pc:spChg chg="mod">
          <ac:chgData name="Razan Kayyali" userId="0bbb8e09-b724-4b3c-8db9-58a500642d4e" providerId="ADAL" clId="{D7CD95C5-E4A1-4F7C-8FFF-DDAA746BC6A2}" dt="2025-08-21T04:36:39.010" v="3161" actId="164"/>
          <ac:spMkLst>
            <pc:docMk/>
            <pc:sldMk cId="576094658" sldId="2304"/>
            <ac:spMk id="2" creationId="{B33ED9F9-B97E-9EAD-20F7-98205A125F16}"/>
          </ac:spMkLst>
        </pc:spChg>
        <pc:spChg chg="mod">
          <ac:chgData name="Razan Kayyali" userId="0bbb8e09-b724-4b3c-8db9-58a500642d4e" providerId="ADAL" clId="{D7CD95C5-E4A1-4F7C-8FFF-DDAA746BC6A2}" dt="2025-08-20T14:24:55.881" v="1022"/>
          <ac:spMkLst>
            <pc:docMk/>
            <pc:sldMk cId="576094658" sldId="2304"/>
            <ac:spMk id="6" creationId="{4F8DF4D9-2587-501E-9522-1CC3A294249E}"/>
          </ac:spMkLst>
        </pc:spChg>
        <pc:spChg chg="mod">
          <ac:chgData name="Razan Kayyali" userId="0bbb8e09-b724-4b3c-8db9-58a500642d4e" providerId="ADAL" clId="{D7CD95C5-E4A1-4F7C-8FFF-DDAA746BC6A2}" dt="2025-08-21T04:13:04.962" v="3105" actId="1076"/>
          <ac:spMkLst>
            <pc:docMk/>
            <pc:sldMk cId="576094658" sldId="2304"/>
            <ac:spMk id="7" creationId="{A95CDBA2-6E80-3443-5834-2F369EEABA5C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10" creationId="{0FB32FA1-ADD6-B4DC-6BBB-C02DD13597FF}"/>
          </ac:spMkLst>
        </pc:spChg>
        <pc:spChg chg="mod topLvl">
          <ac:chgData name="Razan Kayyali" userId="0bbb8e09-b724-4b3c-8db9-58a500642d4e" providerId="ADAL" clId="{D7CD95C5-E4A1-4F7C-8FFF-DDAA746BC6A2}" dt="2025-08-21T04:34:32.591" v="3148" actId="165"/>
          <ac:spMkLst>
            <pc:docMk/>
            <pc:sldMk cId="576094658" sldId="2304"/>
            <ac:spMk id="11" creationId="{2B3237D2-A437-5C60-9245-79853AC34660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15" creationId="{0CECE88F-72EA-6F2A-5475-C2631F88745C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16" creationId="{44B65C1C-F395-6D1A-A932-5084A0BC23F1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19" creationId="{3EE9CDA0-3893-B662-5345-BB8A4E205496}"/>
          </ac:spMkLst>
        </pc:spChg>
        <pc:spChg chg="mod ord topLvl">
          <ac:chgData name="Razan Kayyali" userId="0bbb8e09-b724-4b3c-8db9-58a500642d4e" providerId="ADAL" clId="{D7CD95C5-E4A1-4F7C-8FFF-DDAA746BC6A2}" dt="2025-08-21T04:27:58.112" v="3114" actId="167"/>
          <ac:spMkLst>
            <pc:docMk/>
            <pc:sldMk cId="576094658" sldId="2304"/>
            <ac:spMk id="20" creationId="{982D5FFB-5A6A-F29A-0A30-D0AA7C3185CB}"/>
          </ac:spMkLst>
        </pc:spChg>
        <pc:spChg chg="mod">
          <ac:chgData name="Razan Kayyali" userId="0bbb8e09-b724-4b3c-8db9-58a500642d4e" providerId="ADAL" clId="{D7CD95C5-E4A1-4F7C-8FFF-DDAA746BC6A2}" dt="2025-08-21T04:36:15.261" v="3158" actId="164"/>
          <ac:spMkLst>
            <pc:docMk/>
            <pc:sldMk cId="576094658" sldId="2304"/>
            <ac:spMk id="38" creationId="{9AF1475F-FB21-3F18-CCA6-4FCD33656F88}"/>
          </ac:spMkLst>
        </pc:spChg>
        <pc:spChg chg="mod">
          <ac:chgData name="Razan Kayyali" userId="0bbb8e09-b724-4b3c-8db9-58a500642d4e" providerId="ADAL" clId="{D7CD95C5-E4A1-4F7C-8FFF-DDAA746BC6A2}" dt="2025-08-21T04:36:06.093" v="3157" actId="164"/>
          <ac:spMkLst>
            <pc:docMk/>
            <pc:sldMk cId="576094658" sldId="2304"/>
            <ac:spMk id="40" creationId="{E9B5FA24-CEC4-8C9A-1C6C-9C0514BF1074}"/>
          </ac:spMkLst>
        </pc:spChg>
        <pc:spChg chg="add mod topLvl">
          <ac:chgData name="Razan Kayyali" userId="0bbb8e09-b724-4b3c-8db9-58a500642d4e" providerId="ADAL" clId="{D7CD95C5-E4A1-4F7C-8FFF-DDAA746BC6A2}" dt="2025-08-21T04:34:32.591" v="3148" actId="165"/>
          <ac:spMkLst>
            <pc:docMk/>
            <pc:sldMk cId="576094658" sldId="2304"/>
            <ac:spMk id="42" creationId="{484742FA-838C-DFF1-BD14-D245DA9936B1}"/>
          </ac:spMkLst>
        </pc:spChg>
        <pc:spChg chg="mod">
          <ac:chgData name="Razan Kayyali" userId="0bbb8e09-b724-4b3c-8db9-58a500642d4e" providerId="ADAL" clId="{D7CD95C5-E4A1-4F7C-8FFF-DDAA746BC6A2}" dt="2025-08-21T04:36:23.996" v="3159" actId="164"/>
          <ac:spMkLst>
            <pc:docMk/>
            <pc:sldMk cId="576094658" sldId="2304"/>
            <ac:spMk id="44" creationId="{9DDD5EE9-3D62-DE2C-26FA-57B7CD0770E9}"/>
          </ac:spMkLst>
        </pc:spChg>
        <pc:spChg chg="mod">
          <ac:chgData name="Razan Kayyali" userId="0bbb8e09-b724-4b3c-8db9-58a500642d4e" providerId="ADAL" clId="{D7CD95C5-E4A1-4F7C-8FFF-DDAA746BC6A2}" dt="2025-08-21T04:36:32.265" v="3160" actId="164"/>
          <ac:spMkLst>
            <pc:docMk/>
            <pc:sldMk cId="576094658" sldId="2304"/>
            <ac:spMk id="45" creationId="{6C65F07E-198D-6653-AA2E-F1AE405997C8}"/>
          </ac:spMkLst>
        </pc:spChg>
        <pc:spChg chg="mod">
          <ac:chgData name="Razan Kayyali" userId="0bbb8e09-b724-4b3c-8db9-58a500642d4e" providerId="ADAL" clId="{D7CD95C5-E4A1-4F7C-8FFF-DDAA746BC6A2}" dt="2025-08-20T14:29:01.191" v="1073"/>
          <ac:spMkLst>
            <pc:docMk/>
            <pc:sldMk cId="576094658" sldId="2304"/>
            <ac:spMk id="49" creationId="{76BB7180-B42D-4689-54B4-E5301CA777AB}"/>
          </ac:spMkLst>
        </pc:spChg>
        <pc:spChg chg="mod">
          <ac:chgData name="Razan Kayyali" userId="0bbb8e09-b724-4b3c-8db9-58a500642d4e" providerId="ADAL" clId="{D7CD95C5-E4A1-4F7C-8FFF-DDAA746BC6A2}" dt="2025-08-21T04:36:47.600" v="3162" actId="164"/>
          <ac:spMkLst>
            <pc:docMk/>
            <pc:sldMk cId="576094658" sldId="2304"/>
            <ac:spMk id="53" creationId="{9CBA3EA3-43CC-17C2-2066-516D72A0CAD8}"/>
          </ac:spMkLst>
        </pc:spChg>
        <pc:spChg chg="mod">
          <ac:chgData name="Razan Kayyali" userId="0bbb8e09-b724-4b3c-8db9-58a500642d4e" providerId="ADAL" clId="{D7CD95C5-E4A1-4F7C-8FFF-DDAA746BC6A2}" dt="2025-08-21T04:36:57.075" v="3163" actId="164"/>
          <ac:spMkLst>
            <pc:docMk/>
            <pc:sldMk cId="576094658" sldId="2304"/>
            <ac:spMk id="54" creationId="{684DB5FA-3C5F-0EBA-B3F6-1F038E107B8B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56" creationId="{B11E0921-3703-0A02-B266-C1C079DB5A2F}"/>
          </ac:spMkLst>
        </pc:spChg>
        <pc:spChg chg="mod topLvl">
          <ac:chgData name="Razan Kayyali" userId="0bbb8e09-b724-4b3c-8db9-58a500642d4e" providerId="ADAL" clId="{D7CD95C5-E4A1-4F7C-8FFF-DDAA746BC6A2}" dt="2025-08-21T04:34:32.591" v="3148" actId="165"/>
          <ac:spMkLst>
            <pc:docMk/>
            <pc:sldMk cId="576094658" sldId="2304"/>
            <ac:spMk id="60" creationId="{235B4142-0FCA-EF15-D7CF-49926731EA07}"/>
          </ac:spMkLst>
        </pc:spChg>
        <pc:spChg chg="mod">
          <ac:chgData name="Razan Kayyali" userId="0bbb8e09-b724-4b3c-8db9-58a500642d4e" providerId="ADAL" clId="{D7CD95C5-E4A1-4F7C-8FFF-DDAA746BC6A2}" dt="2025-08-20T14:28:12.372" v="1068" actId="6549"/>
          <ac:spMkLst>
            <pc:docMk/>
            <pc:sldMk cId="576094658" sldId="2304"/>
            <ac:spMk id="63" creationId="{F8DA5886-5D54-32CF-E51A-2A25F38D50A3}"/>
          </ac:spMkLst>
        </pc:spChg>
        <pc:spChg chg="mod">
          <ac:chgData name="Razan Kayyali" userId="0bbb8e09-b724-4b3c-8db9-58a500642d4e" providerId="ADAL" clId="{D7CD95C5-E4A1-4F7C-8FFF-DDAA746BC6A2}" dt="2025-08-20T14:29:29.911" v="1128" actId="1036"/>
          <ac:spMkLst>
            <pc:docMk/>
            <pc:sldMk cId="576094658" sldId="2304"/>
            <ac:spMk id="66" creationId="{ECCC0FAC-A259-2AAA-E5DF-9CEF265F2168}"/>
          </ac:spMkLst>
        </pc:spChg>
        <pc:spChg chg="mod">
          <ac:chgData name="Razan Kayyali" userId="0bbb8e09-b724-4b3c-8db9-58a500642d4e" providerId="ADAL" clId="{D7CD95C5-E4A1-4F7C-8FFF-DDAA746BC6A2}" dt="2025-08-20T14:29:22.781" v="1106" actId="1036"/>
          <ac:spMkLst>
            <pc:docMk/>
            <pc:sldMk cId="576094658" sldId="2304"/>
            <ac:spMk id="69" creationId="{E2D6FB53-C982-74D3-F7D7-C88F9EA9EEAC}"/>
          </ac:spMkLst>
        </pc:spChg>
        <pc:spChg chg="mod">
          <ac:chgData name="Razan Kayyali" userId="0bbb8e09-b724-4b3c-8db9-58a500642d4e" providerId="ADAL" clId="{D7CD95C5-E4A1-4F7C-8FFF-DDAA746BC6A2}" dt="2025-08-20T14:29:44.043" v="1152" actId="1037"/>
          <ac:spMkLst>
            <pc:docMk/>
            <pc:sldMk cId="576094658" sldId="2304"/>
            <ac:spMk id="72" creationId="{E7FFCC05-ADC0-416D-FE23-4F2A6AB47733}"/>
          </ac:spMkLst>
        </pc:spChg>
        <pc:spChg chg="mod">
          <ac:chgData name="Razan Kayyali" userId="0bbb8e09-b724-4b3c-8db9-58a500642d4e" providerId="ADAL" clId="{D7CD95C5-E4A1-4F7C-8FFF-DDAA746BC6A2}" dt="2025-08-20T14:27:43.563" v="1062" actId="6549"/>
          <ac:spMkLst>
            <pc:docMk/>
            <pc:sldMk cId="576094658" sldId="2304"/>
            <ac:spMk id="75" creationId="{006D1CDA-1584-C3F4-9DE4-7B9CA6EAC0D7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78" creationId="{4B89BE12-CBB9-B705-FD7C-AAB3A605D2A6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99" creationId="{8125DAB6-EE55-EE42-7C43-8F3015549791}"/>
          </ac:spMkLst>
        </pc:spChg>
        <pc:spChg chg="mod">
          <ac:chgData name="Razan Kayyali" userId="0bbb8e09-b724-4b3c-8db9-58a500642d4e" providerId="ADAL" clId="{D7CD95C5-E4A1-4F7C-8FFF-DDAA746BC6A2}" dt="2025-08-21T04:10:05.303" v="3093" actId="165"/>
          <ac:spMkLst>
            <pc:docMk/>
            <pc:sldMk cId="576094658" sldId="2304"/>
            <ac:spMk id="100" creationId="{46430770-BB42-3716-3AB7-12D74D66EC42}"/>
          </ac:spMkLst>
        </pc:spChg>
        <pc:grpChg chg="mod ord">
          <ac:chgData name="Razan Kayyali" userId="0bbb8e09-b724-4b3c-8db9-58a500642d4e" providerId="ADAL" clId="{D7CD95C5-E4A1-4F7C-8FFF-DDAA746BC6A2}" dt="2025-08-21T04:36:15.261" v="3158" actId="164"/>
          <ac:grpSpMkLst>
            <pc:docMk/>
            <pc:sldMk cId="576094658" sldId="2304"/>
            <ac:grpSpMk id="25" creationId="{B683ED99-D11D-3146-06BA-F130C8A4A245}"/>
          </ac:grpSpMkLst>
        </pc:grpChg>
        <pc:grpChg chg="mod ord">
          <ac:chgData name="Razan Kayyali" userId="0bbb8e09-b724-4b3c-8db9-58a500642d4e" providerId="ADAL" clId="{D7CD95C5-E4A1-4F7C-8FFF-DDAA746BC6A2}" dt="2025-08-21T04:36:32.265" v="3160" actId="164"/>
          <ac:grpSpMkLst>
            <pc:docMk/>
            <pc:sldMk cId="576094658" sldId="2304"/>
            <ac:grpSpMk id="27" creationId="{CBF74AA2-60DE-488B-5418-A9671344C830}"/>
          </ac:grpSpMkLst>
        </pc:grpChg>
        <pc:grpChg chg="mod">
          <ac:chgData name="Razan Kayyali" userId="0bbb8e09-b724-4b3c-8db9-58a500642d4e" providerId="ADAL" clId="{D7CD95C5-E4A1-4F7C-8FFF-DDAA746BC6A2}" dt="2025-08-20T14:23:59.886" v="1018" actId="164"/>
          <ac:grpSpMkLst>
            <pc:docMk/>
            <pc:sldMk cId="576094658" sldId="2304"/>
            <ac:grpSpMk id="32" creationId="{85D7FB23-E8EF-F7B0-AF80-306EB2742E52}"/>
          </ac:grpSpMkLst>
        </pc:grpChg>
        <pc:grpChg chg="mod ord">
          <ac:chgData name="Razan Kayyali" userId="0bbb8e09-b724-4b3c-8db9-58a500642d4e" providerId="ADAL" clId="{D7CD95C5-E4A1-4F7C-8FFF-DDAA746BC6A2}" dt="2025-08-21T04:36:06.093" v="3157" actId="164"/>
          <ac:grpSpMkLst>
            <pc:docMk/>
            <pc:sldMk cId="576094658" sldId="2304"/>
            <ac:grpSpMk id="46" creationId="{B09E8C37-7047-C407-278B-8682BE458762}"/>
          </ac:grpSpMkLst>
        </pc:grpChg>
        <pc:grpChg chg="add del mod ord topLvl">
          <ac:chgData name="Razan Kayyali" userId="0bbb8e09-b724-4b3c-8db9-58a500642d4e" providerId="ADAL" clId="{D7CD95C5-E4A1-4F7C-8FFF-DDAA746BC6A2}" dt="2025-08-21T04:34:32.591" v="3148" actId="165"/>
          <ac:grpSpMkLst>
            <pc:docMk/>
            <pc:sldMk cId="576094658" sldId="2304"/>
            <ac:grpSpMk id="47" creationId="{994D56E2-2F5F-7C1A-1400-CB8C292DDBA3}"/>
          </ac:grpSpMkLst>
        </pc:grpChg>
        <pc:grpChg chg="mod ord">
          <ac:chgData name="Razan Kayyali" userId="0bbb8e09-b724-4b3c-8db9-58a500642d4e" providerId="ADAL" clId="{D7CD95C5-E4A1-4F7C-8FFF-DDAA746BC6A2}" dt="2025-08-21T04:36:23.996" v="3159" actId="164"/>
          <ac:grpSpMkLst>
            <pc:docMk/>
            <pc:sldMk cId="576094658" sldId="2304"/>
            <ac:grpSpMk id="48" creationId="{7E234456-9D3C-2888-EB05-22F59AF21390}"/>
          </ac:grpSpMkLst>
        </pc:grpChg>
        <pc:grpChg chg="mod ord">
          <ac:chgData name="Razan Kayyali" userId="0bbb8e09-b724-4b3c-8db9-58a500642d4e" providerId="ADAL" clId="{D7CD95C5-E4A1-4F7C-8FFF-DDAA746BC6A2}" dt="2025-08-21T04:36:39.010" v="3161" actId="164"/>
          <ac:grpSpMkLst>
            <pc:docMk/>
            <pc:sldMk cId="576094658" sldId="2304"/>
            <ac:grpSpMk id="50" creationId="{1937BDB1-C7C1-98C9-B661-703EE64C545F}"/>
          </ac:grpSpMkLst>
        </pc:grpChg>
        <pc:grpChg chg="mod ord">
          <ac:chgData name="Razan Kayyali" userId="0bbb8e09-b724-4b3c-8db9-58a500642d4e" providerId="ADAL" clId="{D7CD95C5-E4A1-4F7C-8FFF-DDAA746BC6A2}" dt="2025-08-21T04:36:47.600" v="3162" actId="164"/>
          <ac:grpSpMkLst>
            <pc:docMk/>
            <pc:sldMk cId="576094658" sldId="2304"/>
            <ac:grpSpMk id="51" creationId="{56F87882-3ABC-1899-2D47-B0BEE6C06F1B}"/>
          </ac:grpSpMkLst>
        </pc:grpChg>
        <pc:grpChg chg="mod ord">
          <ac:chgData name="Razan Kayyali" userId="0bbb8e09-b724-4b3c-8db9-58a500642d4e" providerId="ADAL" clId="{D7CD95C5-E4A1-4F7C-8FFF-DDAA746BC6A2}" dt="2025-08-21T04:36:57.075" v="3163" actId="164"/>
          <ac:grpSpMkLst>
            <pc:docMk/>
            <pc:sldMk cId="576094658" sldId="2304"/>
            <ac:grpSpMk id="52" creationId="{3883656E-E8E6-6157-FB5F-9B68A279D167}"/>
          </ac:grpSpMkLst>
        </pc:grpChg>
        <pc:grpChg chg="add del mod">
          <ac:chgData name="Razan Kayyali" userId="0bbb8e09-b724-4b3c-8db9-58a500642d4e" providerId="ADAL" clId="{D7CD95C5-E4A1-4F7C-8FFF-DDAA746BC6A2}" dt="2025-08-21T04:34:46.378" v="3150" actId="1076"/>
          <ac:grpSpMkLst>
            <pc:docMk/>
            <pc:sldMk cId="576094658" sldId="2304"/>
            <ac:grpSpMk id="67" creationId="{EEB01862-01B1-20EC-63C1-28FFC7E68F20}"/>
          </ac:grpSpMkLst>
        </pc:grpChg>
        <pc:grpChg chg="add mod">
          <ac:chgData name="Razan Kayyali" userId="0bbb8e09-b724-4b3c-8db9-58a500642d4e" providerId="ADAL" clId="{D7CD95C5-E4A1-4F7C-8FFF-DDAA746BC6A2}" dt="2025-08-21T04:36:06.093" v="3157" actId="164"/>
          <ac:grpSpMkLst>
            <pc:docMk/>
            <pc:sldMk cId="576094658" sldId="2304"/>
            <ac:grpSpMk id="71" creationId="{CF0C8FFE-0CC1-A504-9CE9-D0A70E034173}"/>
          </ac:grpSpMkLst>
        </pc:grpChg>
        <pc:grpChg chg="add mod">
          <ac:chgData name="Razan Kayyali" userId="0bbb8e09-b724-4b3c-8db9-58a500642d4e" providerId="ADAL" clId="{D7CD95C5-E4A1-4F7C-8FFF-DDAA746BC6A2}" dt="2025-08-21T04:36:15.261" v="3158" actId="164"/>
          <ac:grpSpMkLst>
            <pc:docMk/>
            <pc:sldMk cId="576094658" sldId="2304"/>
            <ac:grpSpMk id="73" creationId="{C1F52B31-27BC-243F-41AA-E8F182853679}"/>
          </ac:grpSpMkLst>
        </pc:grpChg>
        <pc:grpChg chg="add mod">
          <ac:chgData name="Razan Kayyali" userId="0bbb8e09-b724-4b3c-8db9-58a500642d4e" providerId="ADAL" clId="{D7CD95C5-E4A1-4F7C-8FFF-DDAA746BC6A2}" dt="2025-08-21T04:36:23.996" v="3159" actId="164"/>
          <ac:grpSpMkLst>
            <pc:docMk/>
            <pc:sldMk cId="576094658" sldId="2304"/>
            <ac:grpSpMk id="74" creationId="{13EA78C0-8495-1C25-C36D-C29638F2C479}"/>
          </ac:grpSpMkLst>
        </pc:grpChg>
        <pc:grpChg chg="add mod">
          <ac:chgData name="Razan Kayyali" userId="0bbb8e09-b724-4b3c-8db9-58a500642d4e" providerId="ADAL" clId="{D7CD95C5-E4A1-4F7C-8FFF-DDAA746BC6A2}" dt="2025-08-21T04:36:32.265" v="3160" actId="164"/>
          <ac:grpSpMkLst>
            <pc:docMk/>
            <pc:sldMk cId="576094658" sldId="2304"/>
            <ac:grpSpMk id="76" creationId="{14403774-E8F8-7105-90EE-969A45A8056A}"/>
          </ac:grpSpMkLst>
        </pc:grpChg>
        <pc:grpChg chg="add mod">
          <ac:chgData name="Razan Kayyali" userId="0bbb8e09-b724-4b3c-8db9-58a500642d4e" providerId="ADAL" clId="{D7CD95C5-E4A1-4F7C-8FFF-DDAA746BC6A2}" dt="2025-08-21T04:36:39.010" v="3161" actId="164"/>
          <ac:grpSpMkLst>
            <pc:docMk/>
            <pc:sldMk cId="576094658" sldId="2304"/>
            <ac:grpSpMk id="77" creationId="{27DDA26A-7A62-3F9B-3396-3BF4667482B5}"/>
          </ac:grpSpMkLst>
        </pc:grpChg>
        <pc:grpChg chg="add mod">
          <ac:chgData name="Razan Kayyali" userId="0bbb8e09-b724-4b3c-8db9-58a500642d4e" providerId="ADAL" clId="{D7CD95C5-E4A1-4F7C-8FFF-DDAA746BC6A2}" dt="2025-08-21T04:36:47.600" v="3162" actId="164"/>
          <ac:grpSpMkLst>
            <pc:docMk/>
            <pc:sldMk cId="576094658" sldId="2304"/>
            <ac:grpSpMk id="79" creationId="{37DE3A55-7B65-176D-3552-2B8FA8D95B33}"/>
          </ac:grpSpMkLst>
        </pc:grpChg>
        <pc:grpChg chg="add mod">
          <ac:chgData name="Razan Kayyali" userId="0bbb8e09-b724-4b3c-8db9-58a500642d4e" providerId="ADAL" clId="{D7CD95C5-E4A1-4F7C-8FFF-DDAA746BC6A2}" dt="2025-08-21T04:36:57.075" v="3163" actId="164"/>
          <ac:grpSpMkLst>
            <pc:docMk/>
            <pc:sldMk cId="576094658" sldId="2304"/>
            <ac:grpSpMk id="84" creationId="{137DE785-1441-CE93-79D2-463ED7F2681A}"/>
          </ac:grpSpMkLst>
        </pc:grpChg>
        <pc:picChg chg="mod">
          <ac:chgData name="Razan Kayyali" userId="0bbb8e09-b724-4b3c-8db9-58a500642d4e" providerId="ADAL" clId="{D7CD95C5-E4A1-4F7C-8FFF-DDAA746BC6A2}" dt="2025-08-20T14:23:37.264" v="1017"/>
          <ac:picMkLst>
            <pc:docMk/>
            <pc:sldMk cId="576094658" sldId="2304"/>
            <ac:picMk id="8" creationId="{3A5E9AFA-9E34-BB36-CFC1-B0C678BEA567}"/>
          </ac:picMkLst>
        </pc:picChg>
        <pc:picChg chg="mod">
          <ac:chgData name="Razan Kayyali" userId="0bbb8e09-b724-4b3c-8db9-58a500642d4e" providerId="ADAL" clId="{D7CD95C5-E4A1-4F7C-8FFF-DDAA746BC6A2}" dt="2025-08-20T14:23:37.264" v="1017"/>
          <ac:picMkLst>
            <pc:docMk/>
            <pc:sldMk cId="576094658" sldId="2304"/>
            <ac:picMk id="24" creationId="{E9BBF63C-20FB-D621-3A3C-C3CA219CE4BA}"/>
          </ac:picMkLst>
        </pc:picChg>
        <pc:picChg chg="mod topLvl">
          <ac:chgData name="Razan Kayyali" userId="0bbb8e09-b724-4b3c-8db9-58a500642d4e" providerId="ADAL" clId="{D7CD95C5-E4A1-4F7C-8FFF-DDAA746BC6A2}" dt="2025-08-21T04:34:32.591" v="3148" actId="165"/>
          <ac:picMkLst>
            <pc:docMk/>
            <pc:sldMk cId="576094658" sldId="2304"/>
            <ac:picMk id="43" creationId="{AF7310B0-C6E2-54D3-3708-E807EE85BDA1}"/>
          </ac:picMkLst>
        </pc:picChg>
      </pc:sldChg>
      <pc:sldChg chg="addSp delSp modSp mod modAnim">
        <pc:chgData name="Razan Kayyali" userId="0bbb8e09-b724-4b3c-8db9-58a500642d4e" providerId="ADAL" clId="{D7CD95C5-E4A1-4F7C-8FFF-DDAA746BC6A2}" dt="2025-08-21T04:03:29.028" v="3085"/>
        <pc:sldMkLst>
          <pc:docMk/>
          <pc:sldMk cId="643723075" sldId="2306"/>
        </pc:sldMkLst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2" creationId="{28BE9513-2276-2EC0-3052-334AFC8A183F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7" creationId="{79BCD038-0F6D-D35C-6F56-6927602C0321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15" creationId="{8AAE47E9-F1E6-9D7E-F7DA-193FA46D1E4F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17" creationId="{9F2984FC-AB5E-3D4D-68FE-E77B3D8FE1E8}"/>
          </ac:spMkLst>
        </pc:spChg>
        <pc:spChg chg="mod">
          <ac:chgData name="Razan Kayyali" userId="0bbb8e09-b724-4b3c-8db9-58a500642d4e" providerId="ADAL" clId="{D7CD95C5-E4A1-4F7C-8FFF-DDAA746BC6A2}" dt="2025-08-20T14:02:49.381" v="651" actId="2711"/>
          <ac:spMkLst>
            <pc:docMk/>
            <pc:sldMk cId="643723075" sldId="2306"/>
            <ac:spMk id="26" creationId="{0DF94F08-0EE6-8F57-6A25-32211DEDC9BA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27" creationId="{19CCCBEB-91C6-79EF-8E0D-6B9298EFBCF7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29" creationId="{ED85567F-936E-FC1C-508B-F36139BE6111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31" creationId="{B5662750-9EAA-EADD-8E24-FAADC611EC4C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33" creationId="{E4862287-E4B8-BB81-A518-6D0690930328}"/>
          </ac:spMkLst>
        </pc:spChg>
        <pc:spChg chg="mod">
          <ac:chgData name="Razan Kayyali" userId="0bbb8e09-b724-4b3c-8db9-58a500642d4e" providerId="ADAL" clId="{D7CD95C5-E4A1-4F7C-8FFF-DDAA746BC6A2}" dt="2025-08-20T14:02:49.381" v="651" actId="2711"/>
          <ac:spMkLst>
            <pc:docMk/>
            <pc:sldMk cId="643723075" sldId="2306"/>
            <ac:spMk id="34" creationId="{59EEC106-A9AD-A0F0-446D-78F2F6050B61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36" creationId="{162B96D9-C4EF-B11C-31B6-29A3881FEFF0}"/>
          </ac:spMkLst>
        </pc:spChg>
        <pc:spChg chg="mod">
          <ac:chgData name="Razan Kayyali" userId="0bbb8e09-b724-4b3c-8db9-58a500642d4e" providerId="ADAL" clId="{D7CD95C5-E4A1-4F7C-8FFF-DDAA746BC6A2}" dt="2025-08-20T14:02:49.381" v="651" actId="2711"/>
          <ac:spMkLst>
            <pc:docMk/>
            <pc:sldMk cId="643723075" sldId="2306"/>
            <ac:spMk id="37" creationId="{FF48611A-000B-06DE-94F5-C344DCAA3789}"/>
          </ac:spMkLst>
        </pc:spChg>
        <pc:spChg chg="mod">
          <ac:chgData name="Razan Kayyali" userId="0bbb8e09-b724-4b3c-8db9-58a500642d4e" providerId="ADAL" clId="{D7CD95C5-E4A1-4F7C-8FFF-DDAA746BC6A2}" dt="2025-08-21T03:59:50.881" v="3064" actId="165"/>
          <ac:spMkLst>
            <pc:docMk/>
            <pc:sldMk cId="643723075" sldId="2306"/>
            <ac:spMk id="39" creationId="{4C4DB583-00F3-684D-FD8E-C21DE86AA956}"/>
          </ac:spMkLst>
        </pc:spChg>
        <pc:spChg chg="mod">
          <ac:chgData name="Razan Kayyali" userId="0bbb8e09-b724-4b3c-8db9-58a500642d4e" providerId="ADAL" clId="{D7CD95C5-E4A1-4F7C-8FFF-DDAA746BC6A2}" dt="2025-08-20T14:02:49.381" v="651" actId="2711"/>
          <ac:spMkLst>
            <pc:docMk/>
            <pc:sldMk cId="643723075" sldId="2306"/>
            <ac:spMk id="40" creationId="{2A7D1161-DC8C-9F25-9177-D9AC4AD78F04}"/>
          </ac:spMkLst>
        </pc:spChg>
        <pc:spChg chg="mod">
          <ac:chgData name="Razan Kayyali" userId="0bbb8e09-b724-4b3c-8db9-58a500642d4e" providerId="ADAL" clId="{D7CD95C5-E4A1-4F7C-8FFF-DDAA746BC6A2}" dt="2025-08-21T03:57:30.967" v="3063" actId="12788"/>
          <ac:spMkLst>
            <pc:docMk/>
            <pc:sldMk cId="643723075" sldId="2306"/>
            <ac:spMk id="46" creationId="{CD59AA83-F10F-65DE-58A2-E460636D6471}"/>
          </ac:spMkLst>
        </pc:spChg>
        <pc:spChg chg="mod">
          <ac:chgData name="Razan Kayyali" userId="0bbb8e09-b724-4b3c-8db9-58a500642d4e" providerId="ADAL" clId="{D7CD95C5-E4A1-4F7C-8FFF-DDAA746BC6A2}" dt="2025-08-20T13:52:03.277" v="613" actId="14100"/>
          <ac:spMkLst>
            <pc:docMk/>
            <pc:sldMk cId="643723075" sldId="2306"/>
            <ac:spMk id="52" creationId="{FCA89E38-AD62-F942-06E7-83479F4F6403}"/>
          </ac:spMkLst>
        </pc:spChg>
        <pc:grpChg chg="mod">
          <ac:chgData name="Razan Kayyali" userId="0bbb8e09-b724-4b3c-8db9-58a500642d4e" providerId="ADAL" clId="{D7CD95C5-E4A1-4F7C-8FFF-DDAA746BC6A2}" dt="2025-08-20T13:52:49.900" v="617" actId="164"/>
          <ac:grpSpMkLst>
            <pc:docMk/>
            <pc:sldMk cId="643723075" sldId="2306"/>
            <ac:grpSpMk id="3" creationId="{AC224CDB-78FD-BCF8-09D6-C643E1642A76}"/>
          </ac:grpSpMkLst>
        </pc:grpChg>
        <pc:grpChg chg="mod">
          <ac:chgData name="Razan Kayyali" userId="0bbb8e09-b724-4b3c-8db9-58a500642d4e" providerId="ADAL" clId="{D7CD95C5-E4A1-4F7C-8FFF-DDAA746BC6A2}" dt="2025-08-20T13:52:49.900" v="617" actId="164"/>
          <ac:grpSpMkLst>
            <pc:docMk/>
            <pc:sldMk cId="643723075" sldId="2306"/>
            <ac:grpSpMk id="21" creationId="{F3B744A4-C079-EBD1-1FFB-6635CEF458DD}"/>
          </ac:grpSpMkLst>
        </pc:grpChg>
        <pc:grpChg chg="mod">
          <ac:chgData name="Razan Kayyali" userId="0bbb8e09-b724-4b3c-8db9-58a500642d4e" providerId="ADAL" clId="{D7CD95C5-E4A1-4F7C-8FFF-DDAA746BC6A2}" dt="2025-08-20T13:52:49.900" v="617" actId="164"/>
          <ac:grpSpMkLst>
            <pc:docMk/>
            <pc:sldMk cId="643723075" sldId="2306"/>
            <ac:grpSpMk id="23" creationId="{30CD5F64-E84A-D7F5-D951-C16DFEF69E46}"/>
          </ac:grpSpMkLst>
        </pc:grpChg>
        <pc:grpChg chg="mod">
          <ac:chgData name="Razan Kayyali" userId="0bbb8e09-b724-4b3c-8db9-58a500642d4e" providerId="ADAL" clId="{D7CD95C5-E4A1-4F7C-8FFF-DDAA746BC6A2}" dt="2025-08-20T13:52:49.900" v="617" actId="164"/>
          <ac:grpSpMkLst>
            <pc:docMk/>
            <pc:sldMk cId="643723075" sldId="2306"/>
            <ac:grpSpMk id="47" creationId="{BD9B64FC-BC2B-50D3-3E6C-893B6E79A8A8}"/>
          </ac:grpSpMkLst>
        </pc:grpChg>
        <pc:grpChg chg="mod">
          <ac:chgData name="Razan Kayyali" userId="0bbb8e09-b724-4b3c-8db9-58a500642d4e" providerId="ADAL" clId="{D7CD95C5-E4A1-4F7C-8FFF-DDAA746BC6A2}" dt="2025-08-20T13:52:49.900" v="617" actId="164"/>
          <ac:grpSpMkLst>
            <pc:docMk/>
            <pc:sldMk cId="643723075" sldId="2306"/>
            <ac:grpSpMk id="49" creationId="{D93E48E4-2002-8E2B-E15F-866D09FF9B72}"/>
          </ac:grpSpMkLst>
        </pc:grpChg>
        <pc:picChg chg="mod">
          <ac:chgData name="Razan Kayyali" userId="0bbb8e09-b724-4b3c-8db9-58a500642d4e" providerId="ADAL" clId="{D7CD95C5-E4A1-4F7C-8FFF-DDAA746BC6A2}" dt="2025-08-20T13:50:53.887" v="599"/>
          <ac:picMkLst>
            <pc:docMk/>
            <pc:sldMk cId="643723075" sldId="2306"/>
            <ac:picMk id="53" creationId="{AD162E54-ACA9-D9A4-A3D5-D3334CE95AA8}"/>
          </ac:picMkLst>
        </pc:picChg>
        <pc:picChg chg="mod">
          <ac:chgData name="Razan Kayyali" userId="0bbb8e09-b724-4b3c-8db9-58a500642d4e" providerId="ADAL" clId="{D7CD95C5-E4A1-4F7C-8FFF-DDAA746BC6A2}" dt="2025-08-20T13:50:53.887" v="599"/>
          <ac:picMkLst>
            <pc:docMk/>
            <pc:sldMk cId="643723075" sldId="2306"/>
            <ac:picMk id="56" creationId="{DAF3E223-E6E6-747E-366C-8851F6504204}"/>
          </ac:picMkLst>
        </pc:picChg>
      </pc:sldChg>
      <pc:sldChg chg="modSp mod">
        <pc:chgData name="Razan Kayyali" userId="0bbb8e09-b724-4b3c-8db9-58a500642d4e" providerId="ADAL" clId="{D7CD95C5-E4A1-4F7C-8FFF-DDAA746BC6A2}" dt="2025-08-20T13:43:36.528" v="427" actId="12788"/>
        <pc:sldMkLst>
          <pc:docMk/>
          <pc:sldMk cId="3150470772" sldId="2308"/>
        </pc:sldMkLst>
        <pc:spChg chg="mod">
          <ac:chgData name="Razan Kayyali" userId="0bbb8e09-b724-4b3c-8db9-58a500642d4e" providerId="ADAL" clId="{D7CD95C5-E4A1-4F7C-8FFF-DDAA746BC6A2}" dt="2025-08-20T13:43:36.528" v="427" actId="12788"/>
          <ac:spMkLst>
            <pc:docMk/>
            <pc:sldMk cId="3150470772" sldId="2308"/>
            <ac:spMk id="5" creationId="{0C9D98B0-ADEB-8D44-D263-837A9D6EE3C3}"/>
          </ac:spMkLst>
        </pc:spChg>
      </pc:sldChg>
      <pc:sldChg chg="addSp delSp modSp mod modAnim">
        <pc:chgData name="Razan Kayyali" userId="0bbb8e09-b724-4b3c-8db9-58a500642d4e" providerId="ADAL" clId="{D7CD95C5-E4A1-4F7C-8FFF-DDAA746BC6A2}" dt="2025-08-21T04:45:00.122" v="3199"/>
        <pc:sldMkLst>
          <pc:docMk/>
          <pc:sldMk cId="725280701" sldId="2309"/>
        </pc:sldMkLst>
        <pc:spChg chg="mod">
          <ac:chgData name="Razan Kayyali" userId="0bbb8e09-b724-4b3c-8db9-58a500642d4e" providerId="ADAL" clId="{D7CD95C5-E4A1-4F7C-8FFF-DDAA746BC6A2}" dt="2025-08-20T14:35:33.768" v="1294"/>
          <ac:spMkLst>
            <pc:docMk/>
            <pc:sldMk cId="725280701" sldId="2309"/>
            <ac:spMk id="5" creationId="{2D27B0E5-3771-C33D-717D-9C3940FF8445}"/>
          </ac:spMkLst>
        </pc:spChg>
        <pc:spChg chg="mod">
          <ac:chgData name="Razan Kayyali" userId="0bbb8e09-b724-4b3c-8db9-58a500642d4e" providerId="ADAL" clId="{D7CD95C5-E4A1-4F7C-8FFF-DDAA746BC6A2}" dt="2025-08-20T14:35:33.768" v="1294"/>
          <ac:spMkLst>
            <pc:docMk/>
            <pc:sldMk cId="725280701" sldId="2309"/>
            <ac:spMk id="6" creationId="{44F4EC76-0F12-C3E2-FEAB-B256F2C614B5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7" creationId="{D90D9DEB-8D42-46E7-61B4-D66568E12E02}"/>
          </ac:spMkLst>
        </pc:spChg>
        <pc:spChg chg="mod">
          <ac:chgData name="Razan Kayyali" userId="0bbb8e09-b724-4b3c-8db9-58a500642d4e" providerId="ADAL" clId="{D7CD95C5-E4A1-4F7C-8FFF-DDAA746BC6A2}" dt="2025-08-20T14:37:12.226" v="1366" actId="164"/>
          <ac:spMkLst>
            <pc:docMk/>
            <pc:sldMk cId="725280701" sldId="2309"/>
            <ac:spMk id="9" creationId="{95DFB71A-AF3F-7927-D35C-2D6119ADBE98}"/>
          </ac:spMkLst>
        </pc:spChg>
        <pc:spChg chg="mod">
          <ac:chgData name="Razan Kayyali" userId="0bbb8e09-b724-4b3c-8db9-58a500642d4e" providerId="ADAL" clId="{D7CD95C5-E4A1-4F7C-8FFF-DDAA746BC6A2}" dt="2025-08-20T14:35:33.768" v="1294"/>
          <ac:spMkLst>
            <pc:docMk/>
            <pc:sldMk cId="725280701" sldId="2309"/>
            <ac:spMk id="10" creationId="{FB73E8B4-141F-D286-E9CF-BC3A2AFF783B}"/>
          </ac:spMkLst>
        </pc:spChg>
        <pc:spChg chg="mod">
          <ac:chgData name="Razan Kayyali" userId="0bbb8e09-b724-4b3c-8db9-58a500642d4e" providerId="ADAL" clId="{D7CD95C5-E4A1-4F7C-8FFF-DDAA746BC6A2}" dt="2025-08-20T14:35:33.768" v="1294"/>
          <ac:spMkLst>
            <pc:docMk/>
            <pc:sldMk cId="725280701" sldId="2309"/>
            <ac:spMk id="11" creationId="{35F538D2-25EB-55EB-4738-191F6C7B13EB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19" creationId="{E31162B6-7FFE-5842-950D-559458FE12F1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20" creationId="{FE84D771-9D48-BCD7-6E6A-71FD9A94F0A0}"/>
          </ac:spMkLst>
        </pc:spChg>
        <pc:spChg chg="mod">
          <ac:chgData name="Razan Kayyali" userId="0bbb8e09-b724-4b3c-8db9-58a500642d4e" providerId="ADAL" clId="{D7CD95C5-E4A1-4F7C-8FFF-DDAA746BC6A2}" dt="2025-08-20T14:31:45.091" v="1202"/>
          <ac:spMkLst>
            <pc:docMk/>
            <pc:sldMk cId="725280701" sldId="2309"/>
            <ac:spMk id="23" creationId="{F3E1EBC3-96C3-9020-A7F8-0D6DB89C3ECC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24" creationId="{2BD21F90-65DA-9A05-F42C-D177A732D4F8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35" creationId="{813BB064-3E22-C79A-12B0-7B14E4023F3A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36" creationId="{C6F91340-5AE4-8409-7089-37FB50747E4A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37" creationId="{B92DD653-B858-2AD3-D946-AF6B15665587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39" creationId="{39EB5355-75F4-EBA2-BF7B-DD4EB0BA8B23}"/>
          </ac:spMkLst>
        </pc:spChg>
        <pc:spChg chg="mod">
          <ac:chgData name="Razan Kayyali" userId="0bbb8e09-b724-4b3c-8db9-58a500642d4e" providerId="ADAL" clId="{D7CD95C5-E4A1-4F7C-8FFF-DDAA746BC6A2}" dt="2025-08-20T14:35:33.768" v="1294"/>
          <ac:spMkLst>
            <pc:docMk/>
            <pc:sldMk cId="725280701" sldId="2309"/>
            <ac:spMk id="42" creationId="{AE78E951-9460-8136-6637-2A310C0C0E36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45" creationId="{0FD267A5-13E4-20B6-FFD9-66AE298EEE84}"/>
          </ac:spMkLst>
        </pc:spChg>
        <pc:spChg chg="mod">
          <ac:chgData name="Razan Kayyali" userId="0bbb8e09-b724-4b3c-8db9-58a500642d4e" providerId="ADAL" clId="{D7CD95C5-E4A1-4F7C-8FFF-DDAA746BC6A2}" dt="2025-08-21T04:43:01.297" v="3189" actId="165"/>
          <ac:spMkLst>
            <pc:docMk/>
            <pc:sldMk cId="725280701" sldId="2309"/>
            <ac:spMk id="49" creationId="{BE6BB83F-F7FC-A127-FCAF-838F8F9C126D}"/>
          </ac:spMkLst>
        </pc:spChg>
        <pc:spChg chg="mod">
          <ac:chgData name="Razan Kayyali" userId="0bbb8e09-b724-4b3c-8db9-58a500642d4e" providerId="ADAL" clId="{D7CD95C5-E4A1-4F7C-8FFF-DDAA746BC6A2}" dt="2025-08-20T14:34:24.305" v="1230" actId="14100"/>
          <ac:spMkLst>
            <pc:docMk/>
            <pc:sldMk cId="725280701" sldId="2309"/>
            <ac:spMk id="52" creationId="{0F552416-0E9A-C651-F4C7-2F448D7AE862}"/>
          </ac:spMkLst>
        </pc:spChg>
        <pc:spChg chg="mod">
          <ac:chgData name="Razan Kayyali" userId="0bbb8e09-b724-4b3c-8db9-58a500642d4e" providerId="ADAL" clId="{D7CD95C5-E4A1-4F7C-8FFF-DDAA746BC6A2}" dt="2025-08-20T14:36:14.040" v="1316" actId="14100"/>
          <ac:spMkLst>
            <pc:docMk/>
            <pc:sldMk cId="725280701" sldId="2309"/>
            <ac:spMk id="55" creationId="{0F90629A-465E-575D-09CF-4D84FD25B321}"/>
          </ac:spMkLst>
        </pc:spChg>
        <pc:spChg chg="mod">
          <ac:chgData name="Razan Kayyali" userId="0bbb8e09-b724-4b3c-8db9-58a500642d4e" providerId="ADAL" clId="{D7CD95C5-E4A1-4F7C-8FFF-DDAA746BC6A2}" dt="2025-08-20T14:35:41.849" v="1297" actId="14100"/>
          <ac:spMkLst>
            <pc:docMk/>
            <pc:sldMk cId="725280701" sldId="2309"/>
            <ac:spMk id="58" creationId="{BCD351ED-090A-C66A-D531-E852DEEA7380}"/>
          </ac:spMkLst>
        </pc:spChg>
        <pc:spChg chg="mod">
          <ac:chgData name="Razan Kayyali" userId="0bbb8e09-b724-4b3c-8db9-58a500642d4e" providerId="ADAL" clId="{D7CD95C5-E4A1-4F7C-8FFF-DDAA746BC6A2}" dt="2025-08-20T14:36:29.245" v="1319" actId="14100"/>
          <ac:spMkLst>
            <pc:docMk/>
            <pc:sldMk cId="725280701" sldId="2309"/>
            <ac:spMk id="61" creationId="{37851995-C90C-D7D1-2C6B-7FAF59C095A9}"/>
          </ac:spMkLst>
        </pc:spChg>
        <pc:grpChg chg="mod">
          <ac:chgData name="Razan Kayyali" userId="0bbb8e09-b724-4b3c-8db9-58a500642d4e" providerId="ADAL" clId="{D7CD95C5-E4A1-4F7C-8FFF-DDAA746BC6A2}" dt="2025-08-20T14:30:34.736" v="1161" actId="164"/>
          <ac:grpSpMkLst>
            <pc:docMk/>
            <pc:sldMk cId="725280701" sldId="2309"/>
            <ac:grpSpMk id="63" creationId="{47321C3B-5D47-24EC-3A1E-8E28178E504C}"/>
          </ac:grpSpMkLst>
        </pc:grpChg>
        <pc:grpChg chg="mod">
          <ac:chgData name="Razan Kayyali" userId="0bbb8e09-b724-4b3c-8db9-58a500642d4e" providerId="ADAL" clId="{D7CD95C5-E4A1-4F7C-8FFF-DDAA746BC6A2}" dt="2025-08-20T14:30:34.736" v="1161" actId="164"/>
          <ac:grpSpMkLst>
            <pc:docMk/>
            <pc:sldMk cId="725280701" sldId="2309"/>
            <ac:grpSpMk id="64" creationId="{C3BB6A82-0E99-494D-0F7E-1D2CEE65C4BB}"/>
          </ac:grpSpMkLst>
        </pc:grpChg>
        <pc:grpChg chg="mod">
          <ac:chgData name="Razan Kayyali" userId="0bbb8e09-b724-4b3c-8db9-58a500642d4e" providerId="ADAL" clId="{D7CD95C5-E4A1-4F7C-8FFF-DDAA746BC6A2}" dt="2025-08-20T14:30:34.736" v="1161" actId="164"/>
          <ac:grpSpMkLst>
            <pc:docMk/>
            <pc:sldMk cId="725280701" sldId="2309"/>
            <ac:grpSpMk id="65" creationId="{337EF076-FE08-980B-21FF-3E64A6F60ABE}"/>
          </ac:grpSpMkLst>
        </pc:grpChg>
        <pc:grpChg chg="mod">
          <ac:chgData name="Razan Kayyali" userId="0bbb8e09-b724-4b3c-8db9-58a500642d4e" providerId="ADAL" clId="{D7CD95C5-E4A1-4F7C-8FFF-DDAA746BC6A2}" dt="2025-08-20T14:30:34.736" v="1161" actId="164"/>
          <ac:grpSpMkLst>
            <pc:docMk/>
            <pc:sldMk cId="725280701" sldId="2309"/>
            <ac:grpSpMk id="66" creationId="{918E960D-8A40-D68A-5180-9934AF20C76A}"/>
          </ac:grpSpMkLst>
        </pc:grpChg>
        <pc:grpChg chg="mod">
          <ac:chgData name="Razan Kayyali" userId="0bbb8e09-b724-4b3c-8db9-58a500642d4e" providerId="ADAL" clId="{D7CD95C5-E4A1-4F7C-8FFF-DDAA746BC6A2}" dt="2025-08-20T14:30:34.736" v="1161" actId="164"/>
          <ac:grpSpMkLst>
            <pc:docMk/>
            <pc:sldMk cId="725280701" sldId="2309"/>
            <ac:grpSpMk id="67" creationId="{6C816E22-BBB3-B5F4-58F4-340FF055D27F}"/>
          </ac:grpSpMkLst>
        </pc:grpChg>
        <pc:grpChg chg="mod">
          <ac:chgData name="Razan Kayyali" userId="0bbb8e09-b724-4b3c-8db9-58a500642d4e" providerId="ADAL" clId="{D7CD95C5-E4A1-4F7C-8FFF-DDAA746BC6A2}" dt="2025-08-20T14:30:34.736" v="1161" actId="164"/>
          <ac:grpSpMkLst>
            <pc:docMk/>
            <pc:sldMk cId="725280701" sldId="2309"/>
            <ac:grpSpMk id="68" creationId="{FCC57BE1-EE1E-C4CB-34A4-B63EE3A8BFF2}"/>
          </ac:grpSpMkLst>
        </pc:grpChg>
        <pc:grpChg chg="mod">
          <ac:chgData name="Razan Kayyali" userId="0bbb8e09-b724-4b3c-8db9-58a500642d4e" providerId="ADAL" clId="{D7CD95C5-E4A1-4F7C-8FFF-DDAA746BC6A2}" dt="2025-08-20T14:30:34.736" v="1161" actId="164"/>
          <ac:grpSpMkLst>
            <pc:docMk/>
            <pc:sldMk cId="725280701" sldId="2309"/>
            <ac:grpSpMk id="69" creationId="{EE6A4943-E8D6-846F-C987-9BB0F02E8D6A}"/>
          </ac:grpSpMkLst>
        </pc:grpChg>
        <pc:picChg chg="mod">
          <ac:chgData name="Razan Kayyali" userId="0bbb8e09-b724-4b3c-8db9-58a500642d4e" providerId="ADAL" clId="{D7CD95C5-E4A1-4F7C-8FFF-DDAA746BC6A2}" dt="2025-08-20T14:30:18.815" v="1160"/>
          <ac:picMkLst>
            <pc:docMk/>
            <pc:sldMk cId="725280701" sldId="2309"/>
            <ac:picMk id="25" creationId="{B8725BB9-3E3E-089D-EF20-4C5943C47434}"/>
          </ac:picMkLst>
        </pc:picChg>
        <pc:picChg chg="mod">
          <ac:chgData name="Razan Kayyali" userId="0bbb8e09-b724-4b3c-8db9-58a500642d4e" providerId="ADAL" clId="{D7CD95C5-E4A1-4F7C-8FFF-DDAA746BC6A2}" dt="2025-08-20T14:30:18.815" v="1160"/>
          <ac:picMkLst>
            <pc:docMk/>
            <pc:sldMk cId="725280701" sldId="2309"/>
            <ac:picMk id="44" creationId="{5FAAF181-D48B-FFC6-ECDC-70327C0D6527}"/>
          </ac:picMkLst>
        </pc:picChg>
        <pc:picChg chg="mod modCrop">
          <ac:chgData name="Razan Kayyali" userId="0bbb8e09-b724-4b3c-8db9-58a500642d4e" providerId="ADAL" clId="{D7CD95C5-E4A1-4F7C-8FFF-DDAA746BC6A2}" dt="2025-08-20T14:38:12.932" v="1416" actId="1036"/>
          <ac:picMkLst>
            <pc:docMk/>
            <pc:sldMk cId="725280701" sldId="2309"/>
            <ac:picMk id="50" creationId="{B9219D07-5652-368A-32BD-8AF97DB71CCF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5:18:46.897" v="1943" actId="1038"/>
        <pc:sldMkLst>
          <pc:docMk/>
          <pc:sldMk cId="554246615" sldId="2369"/>
        </pc:sldMkLst>
        <pc:spChg chg="mod">
          <ac:chgData name="Razan Kayyali" userId="0bbb8e09-b724-4b3c-8db9-58a500642d4e" providerId="ADAL" clId="{D7CD95C5-E4A1-4F7C-8FFF-DDAA746BC6A2}" dt="2025-08-20T14:39:35.072" v="1427"/>
          <ac:spMkLst>
            <pc:docMk/>
            <pc:sldMk cId="554246615" sldId="2369"/>
            <ac:spMk id="46" creationId="{644B3B34-E3C0-24BD-4E72-EFA3C86762C3}"/>
          </ac:spMkLst>
        </pc:spChg>
        <pc:picChg chg="mod">
          <ac:chgData name="Razan Kayyali" userId="0bbb8e09-b724-4b3c-8db9-58a500642d4e" providerId="ADAL" clId="{D7CD95C5-E4A1-4F7C-8FFF-DDAA746BC6A2}" dt="2025-08-20T14:38:34.687" v="1417"/>
          <ac:picMkLst>
            <pc:docMk/>
            <pc:sldMk cId="554246615" sldId="2369"/>
            <ac:picMk id="5" creationId="{760DA1E3-22DC-1E1E-7754-4631CA6F274F}"/>
          </ac:picMkLst>
        </pc:picChg>
      </pc:sldChg>
      <pc:sldChg chg="addSp delSp modSp mod modAnim">
        <pc:chgData name="Razan Kayyali" userId="0bbb8e09-b724-4b3c-8db9-58a500642d4e" providerId="ADAL" clId="{D7CD95C5-E4A1-4F7C-8FFF-DDAA746BC6A2}" dt="2025-08-21T04:47:27.945" v="3209"/>
        <pc:sldMkLst>
          <pc:docMk/>
          <pc:sldMk cId="3321923229" sldId="2373"/>
        </pc:sldMkLst>
        <pc:spChg chg="mod">
          <ac:chgData name="Razan Kayyali" userId="0bbb8e09-b724-4b3c-8db9-58a500642d4e" providerId="ADAL" clId="{D7CD95C5-E4A1-4F7C-8FFF-DDAA746BC6A2}" dt="2025-08-20T14:44:37.304" v="1504"/>
          <ac:spMkLst>
            <pc:docMk/>
            <pc:sldMk cId="3321923229" sldId="2373"/>
            <ac:spMk id="6" creationId="{053BBE8E-105C-D566-8CD9-F45A4279D8B7}"/>
          </ac:spMkLst>
        </pc:spChg>
        <pc:spChg chg="mod">
          <ac:chgData name="Razan Kayyali" userId="0bbb8e09-b724-4b3c-8db9-58a500642d4e" providerId="ADAL" clId="{D7CD95C5-E4A1-4F7C-8FFF-DDAA746BC6A2}" dt="2025-08-20T14:54:46.314" v="1633" actId="164"/>
          <ac:spMkLst>
            <pc:docMk/>
            <pc:sldMk cId="3321923229" sldId="2373"/>
            <ac:spMk id="8" creationId="{8B2B293C-DC62-B4BC-8B95-62157F05555A}"/>
          </ac:spMkLst>
        </pc:spChg>
        <pc:spChg chg="mod topLvl">
          <ac:chgData name="Razan Kayyali" userId="0bbb8e09-b724-4b3c-8db9-58a500642d4e" providerId="ADAL" clId="{D7CD95C5-E4A1-4F7C-8FFF-DDAA746BC6A2}" dt="2025-08-20T14:46:22.117" v="1604" actId="164"/>
          <ac:spMkLst>
            <pc:docMk/>
            <pc:sldMk cId="3321923229" sldId="2373"/>
            <ac:spMk id="10" creationId="{2E690B8A-91E7-2868-36BF-5B2D3F71E695}"/>
          </ac:spMkLst>
        </pc:spChg>
        <pc:spChg chg="mod topLvl">
          <ac:chgData name="Razan Kayyali" userId="0bbb8e09-b724-4b3c-8db9-58a500642d4e" providerId="ADAL" clId="{D7CD95C5-E4A1-4F7C-8FFF-DDAA746BC6A2}" dt="2025-08-20T14:46:28.239" v="1605" actId="164"/>
          <ac:spMkLst>
            <pc:docMk/>
            <pc:sldMk cId="3321923229" sldId="2373"/>
            <ac:spMk id="11" creationId="{500EC061-EC81-E241-45B0-06B305658D62}"/>
          </ac:spMkLst>
        </pc:spChg>
        <pc:spChg chg="mod topLvl">
          <ac:chgData name="Razan Kayyali" userId="0bbb8e09-b724-4b3c-8db9-58a500642d4e" providerId="ADAL" clId="{D7CD95C5-E4A1-4F7C-8FFF-DDAA746BC6A2}" dt="2025-08-20T14:46:34.810" v="1606" actId="164"/>
          <ac:spMkLst>
            <pc:docMk/>
            <pc:sldMk cId="3321923229" sldId="2373"/>
            <ac:spMk id="15" creationId="{82761F1A-BA99-3716-835A-41AA2BDBBBD5}"/>
          </ac:spMkLst>
        </pc:spChg>
        <pc:spChg chg="mod topLvl">
          <ac:chgData name="Razan Kayyali" userId="0bbb8e09-b724-4b3c-8db9-58a500642d4e" providerId="ADAL" clId="{D7CD95C5-E4A1-4F7C-8FFF-DDAA746BC6A2}" dt="2025-08-20T14:46:40.158" v="1607" actId="164"/>
          <ac:spMkLst>
            <pc:docMk/>
            <pc:sldMk cId="3321923229" sldId="2373"/>
            <ac:spMk id="16" creationId="{6F5139DC-D899-F76D-78AF-5E86FCD418E2}"/>
          </ac:spMkLst>
        </pc:spChg>
        <pc:spChg chg="mod topLvl">
          <ac:chgData name="Razan Kayyali" userId="0bbb8e09-b724-4b3c-8db9-58a500642d4e" providerId="ADAL" clId="{D7CD95C5-E4A1-4F7C-8FFF-DDAA746BC6A2}" dt="2025-08-20T14:46:45.082" v="1608" actId="164"/>
          <ac:spMkLst>
            <pc:docMk/>
            <pc:sldMk cId="3321923229" sldId="2373"/>
            <ac:spMk id="17" creationId="{52738364-468F-D725-8334-32F17704441C}"/>
          </ac:spMkLst>
        </pc:spChg>
        <pc:spChg chg="mod">
          <ac:chgData name="Razan Kayyali" userId="0bbb8e09-b724-4b3c-8db9-58a500642d4e" providerId="ADAL" clId="{D7CD95C5-E4A1-4F7C-8FFF-DDAA746BC6A2}" dt="2025-08-20T14:46:22.117" v="1604" actId="164"/>
          <ac:spMkLst>
            <pc:docMk/>
            <pc:sldMk cId="3321923229" sldId="2373"/>
            <ac:spMk id="18" creationId="{B6461CF3-4C86-423F-4006-F665B4F78D25}"/>
          </ac:spMkLst>
        </pc:spChg>
        <pc:spChg chg="mod topLvl">
          <ac:chgData name="Razan Kayyali" userId="0bbb8e09-b724-4b3c-8db9-58a500642d4e" providerId="ADAL" clId="{D7CD95C5-E4A1-4F7C-8FFF-DDAA746BC6A2}" dt="2025-08-20T14:46:28.239" v="1605" actId="164"/>
          <ac:spMkLst>
            <pc:docMk/>
            <pc:sldMk cId="3321923229" sldId="2373"/>
            <ac:spMk id="19" creationId="{B7451EC1-7847-C50F-CF08-780BE57892D4}"/>
          </ac:spMkLst>
        </pc:spChg>
        <pc:spChg chg="mod topLvl">
          <ac:chgData name="Razan Kayyali" userId="0bbb8e09-b724-4b3c-8db9-58a500642d4e" providerId="ADAL" clId="{D7CD95C5-E4A1-4F7C-8FFF-DDAA746BC6A2}" dt="2025-08-20T14:46:34.810" v="1606" actId="164"/>
          <ac:spMkLst>
            <pc:docMk/>
            <pc:sldMk cId="3321923229" sldId="2373"/>
            <ac:spMk id="20" creationId="{4C80FCE6-1B0C-174C-B05A-52D9DD692E53}"/>
          </ac:spMkLst>
        </pc:spChg>
        <pc:spChg chg="mod topLvl">
          <ac:chgData name="Razan Kayyali" userId="0bbb8e09-b724-4b3c-8db9-58a500642d4e" providerId="ADAL" clId="{D7CD95C5-E4A1-4F7C-8FFF-DDAA746BC6A2}" dt="2025-08-20T14:46:40.158" v="1607" actId="164"/>
          <ac:spMkLst>
            <pc:docMk/>
            <pc:sldMk cId="3321923229" sldId="2373"/>
            <ac:spMk id="21" creationId="{AC0E1E20-6822-5F0A-9DAE-8976E2250DA1}"/>
          </ac:spMkLst>
        </pc:spChg>
        <pc:spChg chg="mod">
          <ac:chgData name="Razan Kayyali" userId="0bbb8e09-b724-4b3c-8db9-58a500642d4e" providerId="ADAL" clId="{D7CD95C5-E4A1-4F7C-8FFF-DDAA746BC6A2}" dt="2025-08-20T14:46:45.082" v="1608" actId="164"/>
          <ac:spMkLst>
            <pc:docMk/>
            <pc:sldMk cId="3321923229" sldId="2373"/>
            <ac:spMk id="22" creationId="{8A844652-66AF-D0F6-183A-185B3AF8B0FA}"/>
          </ac:spMkLst>
        </pc:spChg>
        <pc:spChg chg="mod">
          <ac:chgData name="Razan Kayyali" userId="0bbb8e09-b724-4b3c-8db9-58a500642d4e" providerId="ADAL" clId="{D7CD95C5-E4A1-4F7C-8FFF-DDAA746BC6A2}" dt="2025-08-20T14:54:23.524" v="1629" actId="164"/>
          <ac:spMkLst>
            <pc:docMk/>
            <pc:sldMk cId="3321923229" sldId="2373"/>
            <ac:spMk id="36" creationId="{6555120B-D559-EFA0-EE33-ADB7BF20A62A}"/>
          </ac:spMkLst>
        </pc:spChg>
        <pc:spChg chg="mod topLvl">
          <ac:chgData name="Razan Kayyali" userId="0bbb8e09-b724-4b3c-8db9-58a500642d4e" providerId="ADAL" clId="{D7CD95C5-E4A1-4F7C-8FFF-DDAA746BC6A2}" dt="2025-08-20T14:54:28.623" v="1630" actId="164"/>
          <ac:spMkLst>
            <pc:docMk/>
            <pc:sldMk cId="3321923229" sldId="2373"/>
            <ac:spMk id="38" creationId="{79851817-1FB6-1731-FF00-3A965F364F01}"/>
          </ac:spMkLst>
        </pc:spChg>
        <pc:spChg chg="mod topLvl">
          <ac:chgData name="Razan Kayyali" userId="0bbb8e09-b724-4b3c-8db9-58a500642d4e" providerId="ADAL" clId="{D7CD95C5-E4A1-4F7C-8FFF-DDAA746BC6A2}" dt="2025-08-20T14:54:36.004" v="1631" actId="164"/>
          <ac:spMkLst>
            <pc:docMk/>
            <pc:sldMk cId="3321923229" sldId="2373"/>
            <ac:spMk id="40" creationId="{05BDC945-7D0B-2D8A-1C36-6C0481B9FC27}"/>
          </ac:spMkLst>
        </pc:spChg>
        <pc:spChg chg="mod">
          <ac:chgData name="Razan Kayyali" userId="0bbb8e09-b724-4b3c-8db9-58a500642d4e" providerId="ADAL" clId="{D7CD95C5-E4A1-4F7C-8FFF-DDAA746BC6A2}" dt="2025-08-20T14:54:41.227" v="1632" actId="164"/>
          <ac:spMkLst>
            <pc:docMk/>
            <pc:sldMk cId="3321923229" sldId="2373"/>
            <ac:spMk id="42" creationId="{6573FBC4-6B2C-F6A4-166B-568A472D9BF9}"/>
          </ac:spMkLst>
        </pc:spChg>
        <pc:grpChg chg="add mod">
          <ac:chgData name="Razan Kayyali" userId="0bbb8e09-b724-4b3c-8db9-58a500642d4e" providerId="ADAL" clId="{D7CD95C5-E4A1-4F7C-8FFF-DDAA746BC6A2}" dt="2025-08-20T14:54:23.524" v="1629" actId="164"/>
          <ac:grpSpMkLst>
            <pc:docMk/>
            <pc:sldMk cId="3321923229" sldId="2373"/>
            <ac:grpSpMk id="28" creationId="{97B79180-46BC-B8BE-DF83-B7AB490847EC}"/>
          </ac:grpSpMkLst>
        </pc:grpChg>
        <pc:grpChg chg="add mod">
          <ac:chgData name="Razan Kayyali" userId="0bbb8e09-b724-4b3c-8db9-58a500642d4e" providerId="ADAL" clId="{D7CD95C5-E4A1-4F7C-8FFF-DDAA746BC6A2}" dt="2025-08-20T14:54:28.623" v="1630" actId="164"/>
          <ac:grpSpMkLst>
            <pc:docMk/>
            <pc:sldMk cId="3321923229" sldId="2373"/>
            <ac:grpSpMk id="29" creationId="{AE5920F5-4573-0A6E-A4BA-CFC056AE2246}"/>
          </ac:grpSpMkLst>
        </pc:grpChg>
        <pc:grpChg chg="add mod">
          <ac:chgData name="Razan Kayyali" userId="0bbb8e09-b724-4b3c-8db9-58a500642d4e" providerId="ADAL" clId="{D7CD95C5-E4A1-4F7C-8FFF-DDAA746BC6A2}" dt="2025-08-20T14:54:36.004" v="1631" actId="164"/>
          <ac:grpSpMkLst>
            <pc:docMk/>
            <pc:sldMk cId="3321923229" sldId="2373"/>
            <ac:grpSpMk id="31" creationId="{369D198B-CB20-0C08-BE21-5D496B0EF3DD}"/>
          </ac:grpSpMkLst>
        </pc:grpChg>
        <pc:grpChg chg="add mod">
          <ac:chgData name="Razan Kayyali" userId="0bbb8e09-b724-4b3c-8db9-58a500642d4e" providerId="ADAL" clId="{D7CD95C5-E4A1-4F7C-8FFF-DDAA746BC6A2}" dt="2025-08-20T14:54:41.227" v="1632" actId="164"/>
          <ac:grpSpMkLst>
            <pc:docMk/>
            <pc:sldMk cId="3321923229" sldId="2373"/>
            <ac:grpSpMk id="32" creationId="{2DB90407-FC7A-D2C2-40CD-8BD62CBAD5BE}"/>
          </ac:grpSpMkLst>
        </pc:grpChg>
        <pc:grpChg chg="add mod">
          <ac:chgData name="Razan Kayyali" userId="0bbb8e09-b724-4b3c-8db9-58a500642d4e" providerId="ADAL" clId="{D7CD95C5-E4A1-4F7C-8FFF-DDAA746BC6A2}" dt="2025-08-20T14:54:46.314" v="1633" actId="164"/>
          <ac:grpSpMkLst>
            <pc:docMk/>
            <pc:sldMk cId="3321923229" sldId="2373"/>
            <ac:grpSpMk id="33" creationId="{4D12DD14-8A91-AC0F-AF39-B4EA76757E55}"/>
          </ac:grpSpMkLst>
        </pc:grpChg>
        <pc:grpChg chg="add mod">
          <ac:chgData name="Razan Kayyali" userId="0bbb8e09-b724-4b3c-8db9-58a500642d4e" providerId="ADAL" clId="{D7CD95C5-E4A1-4F7C-8FFF-DDAA746BC6A2}" dt="2025-08-20T14:54:23.524" v="1629" actId="164"/>
          <ac:grpSpMkLst>
            <pc:docMk/>
            <pc:sldMk cId="3321923229" sldId="2373"/>
            <ac:grpSpMk id="43" creationId="{B7197EC5-3A73-C4B0-6CD9-C9777AFDF44C}"/>
          </ac:grpSpMkLst>
        </pc:grpChg>
        <pc:grpChg chg="add mod">
          <ac:chgData name="Razan Kayyali" userId="0bbb8e09-b724-4b3c-8db9-58a500642d4e" providerId="ADAL" clId="{D7CD95C5-E4A1-4F7C-8FFF-DDAA746BC6A2}" dt="2025-08-20T14:54:28.623" v="1630" actId="164"/>
          <ac:grpSpMkLst>
            <pc:docMk/>
            <pc:sldMk cId="3321923229" sldId="2373"/>
            <ac:grpSpMk id="45" creationId="{5C878067-A347-8B52-EC5C-331FD7A30AFF}"/>
          </ac:grpSpMkLst>
        </pc:grpChg>
        <pc:grpChg chg="add mod">
          <ac:chgData name="Razan Kayyali" userId="0bbb8e09-b724-4b3c-8db9-58a500642d4e" providerId="ADAL" clId="{D7CD95C5-E4A1-4F7C-8FFF-DDAA746BC6A2}" dt="2025-08-20T14:54:36.004" v="1631" actId="164"/>
          <ac:grpSpMkLst>
            <pc:docMk/>
            <pc:sldMk cId="3321923229" sldId="2373"/>
            <ac:grpSpMk id="47" creationId="{2178FC44-EF15-B16F-D275-944EC170D13F}"/>
          </ac:grpSpMkLst>
        </pc:grpChg>
        <pc:grpChg chg="add mod">
          <ac:chgData name="Razan Kayyali" userId="0bbb8e09-b724-4b3c-8db9-58a500642d4e" providerId="ADAL" clId="{D7CD95C5-E4A1-4F7C-8FFF-DDAA746BC6A2}" dt="2025-08-20T14:54:41.227" v="1632" actId="164"/>
          <ac:grpSpMkLst>
            <pc:docMk/>
            <pc:sldMk cId="3321923229" sldId="2373"/>
            <ac:grpSpMk id="49" creationId="{6D2840D0-9DBC-F2D3-1633-D34164B31B17}"/>
          </ac:grpSpMkLst>
        </pc:grpChg>
        <pc:grpChg chg="add mod">
          <ac:chgData name="Razan Kayyali" userId="0bbb8e09-b724-4b3c-8db9-58a500642d4e" providerId="ADAL" clId="{D7CD95C5-E4A1-4F7C-8FFF-DDAA746BC6A2}" dt="2025-08-20T14:54:46.314" v="1633" actId="164"/>
          <ac:grpSpMkLst>
            <pc:docMk/>
            <pc:sldMk cId="3321923229" sldId="2373"/>
            <ac:grpSpMk id="51" creationId="{A87E48FC-B66D-DBC8-952D-25CDC9D1FE18}"/>
          </ac:grpSpMkLst>
        </pc:grpChg>
        <pc:picChg chg="mod">
          <ac:chgData name="Razan Kayyali" userId="0bbb8e09-b724-4b3c-8db9-58a500642d4e" providerId="ADAL" clId="{D7CD95C5-E4A1-4F7C-8FFF-DDAA746BC6A2}" dt="2025-08-20T14:44:26.831" v="1503"/>
          <ac:picMkLst>
            <pc:docMk/>
            <pc:sldMk cId="3321923229" sldId="2373"/>
            <ac:picMk id="7" creationId="{F6BD9302-10FA-60F8-506B-B1452BC5F979}"/>
          </ac:picMkLst>
        </pc:picChg>
        <pc:picChg chg="mod">
          <ac:chgData name="Razan Kayyali" userId="0bbb8e09-b724-4b3c-8db9-58a500642d4e" providerId="ADAL" clId="{D7CD95C5-E4A1-4F7C-8FFF-DDAA746BC6A2}" dt="2025-08-20T14:46:22.117" v="1604" actId="164"/>
          <ac:picMkLst>
            <pc:docMk/>
            <pc:sldMk cId="3321923229" sldId="2373"/>
            <ac:picMk id="44" creationId="{544E62D7-7B76-B499-8169-373E45ACB8AF}"/>
          </ac:picMkLst>
        </pc:picChg>
        <pc:picChg chg="mod">
          <ac:chgData name="Razan Kayyali" userId="0bbb8e09-b724-4b3c-8db9-58a500642d4e" providerId="ADAL" clId="{D7CD95C5-E4A1-4F7C-8FFF-DDAA746BC6A2}" dt="2025-08-20T14:46:45.082" v="1608" actId="164"/>
          <ac:picMkLst>
            <pc:docMk/>
            <pc:sldMk cId="3321923229" sldId="2373"/>
            <ac:picMk id="46" creationId="{D83AEFBB-A6E6-D725-E6FC-B77F4A84AEE6}"/>
          </ac:picMkLst>
        </pc:picChg>
        <pc:picChg chg="mod">
          <ac:chgData name="Razan Kayyali" userId="0bbb8e09-b724-4b3c-8db9-58a500642d4e" providerId="ADAL" clId="{D7CD95C5-E4A1-4F7C-8FFF-DDAA746BC6A2}" dt="2025-08-20T14:46:40.158" v="1607" actId="164"/>
          <ac:picMkLst>
            <pc:docMk/>
            <pc:sldMk cId="3321923229" sldId="2373"/>
            <ac:picMk id="48" creationId="{0445E4A2-C29A-9D8C-B1DF-401F57BF1689}"/>
          </ac:picMkLst>
        </pc:picChg>
        <pc:picChg chg="mod">
          <ac:chgData name="Razan Kayyali" userId="0bbb8e09-b724-4b3c-8db9-58a500642d4e" providerId="ADAL" clId="{D7CD95C5-E4A1-4F7C-8FFF-DDAA746BC6A2}" dt="2025-08-20T14:46:34.810" v="1606" actId="164"/>
          <ac:picMkLst>
            <pc:docMk/>
            <pc:sldMk cId="3321923229" sldId="2373"/>
            <ac:picMk id="50" creationId="{CC8452A3-329F-04E2-2817-31A38E02168D}"/>
          </ac:picMkLst>
        </pc:picChg>
        <pc:picChg chg="mod">
          <ac:chgData name="Razan Kayyali" userId="0bbb8e09-b724-4b3c-8db9-58a500642d4e" providerId="ADAL" clId="{D7CD95C5-E4A1-4F7C-8FFF-DDAA746BC6A2}" dt="2025-08-20T14:46:28.239" v="1605" actId="164"/>
          <ac:picMkLst>
            <pc:docMk/>
            <pc:sldMk cId="3321923229" sldId="2373"/>
            <ac:picMk id="52" creationId="{444A59C4-BD80-51BF-EBBB-18ECF010DA8E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1T04:46:24.600" v="3204" actId="165"/>
        <pc:sldMkLst>
          <pc:docMk/>
          <pc:sldMk cId="2389811365" sldId="2374"/>
        </pc:sldMkLst>
        <pc:spChg chg="mod">
          <ac:chgData name="Razan Kayyali" userId="0bbb8e09-b724-4b3c-8db9-58a500642d4e" providerId="ADAL" clId="{D7CD95C5-E4A1-4F7C-8FFF-DDAA746BC6A2}" dt="2025-08-20T14:41:37.002" v="1439"/>
          <ac:spMkLst>
            <pc:docMk/>
            <pc:sldMk cId="2389811365" sldId="2374"/>
            <ac:spMk id="6" creationId="{D3C2E5D1-779B-9D31-B6D6-246ABC0AB393}"/>
          </ac:spMkLst>
        </pc:spChg>
        <pc:spChg chg="mod">
          <ac:chgData name="Razan Kayyali" userId="0bbb8e09-b724-4b3c-8db9-58a500642d4e" providerId="ADAL" clId="{D7CD95C5-E4A1-4F7C-8FFF-DDAA746BC6A2}" dt="2025-08-20T14:43:32.687" v="1494"/>
          <ac:spMkLst>
            <pc:docMk/>
            <pc:sldMk cId="2389811365" sldId="2374"/>
            <ac:spMk id="21" creationId="{1FEC55AC-2539-4D13-7DAF-295EFBBE3C8D}"/>
          </ac:spMkLst>
        </pc:spChg>
        <pc:spChg chg="mod">
          <ac:chgData name="Razan Kayyali" userId="0bbb8e09-b724-4b3c-8db9-58a500642d4e" providerId="ADAL" clId="{D7CD95C5-E4A1-4F7C-8FFF-DDAA746BC6A2}" dt="2025-08-21T04:46:05.752" v="3202" actId="2711"/>
          <ac:spMkLst>
            <pc:docMk/>
            <pc:sldMk cId="2389811365" sldId="2374"/>
            <ac:spMk id="29" creationId="{594D80E6-14D6-F9A8-9A91-4C40BE215F88}"/>
          </ac:spMkLst>
        </pc:spChg>
        <pc:spChg chg="mod">
          <ac:chgData name="Razan Kayyali" userId="0bbb8e09-b724-4b3c-8db9-58a500642d4e" providerId="ADAL" clId="{D7CD95C5-E4A1-4F7C-8FFF-DDAA746BC6A2}" dt="2025-08-21T04:46:00.082" v="3201" actId="2711"/>
          <ac:spMkLst>
            <pc:docMk/>
            <pc:sldMk cId="2389811365" sldId="2374"/>
            <ac:spMk id="31" creationId="{9F08C4B7-87EF-CD1F-EF34-D8D942C3F5B9}"/>
          </ac:spMkLst>
        </pc:spChg>
        <pc:spChg chg="mod">
          <ac:chgData name="Razan Kayyali" userId="0bbb8e09-b724-4b3c-8db9-58a500642d4e" providerId="ADAL" clId="{D7CD95C5-E4A1-4F7C-8FFF-DDAA746BC6A2}" dt="2025-08-21T04:46:11.261" v="3203" actId="2711"/>
          <ac:spMkLst>
            <pc:docMk/>
            <pc:sldMk cId="2389811365" sldId="2374"/>
            <ac:spMk id="32" creationId="{07049F1D-0D18-15F8-D426-9CE85308EEDA}"/>
          </ac:spMkLst>
        </pc:spChg>
        <pc:spChg chg="mod">
          <ac:chgData name="Razan Kayyali" userId="0bbb8e09-b724-4b3c-8db9-58a500642d4e" providerId="ADAL" clId="{D7CD95C5-E4A1-4F7C-8FFF-DDAA746BC6A2}" dt="2025-08-20T14:43:46.363" v="1495"/>
          <ac:spMkLst>
            <pc:docMk/>
            <pc:sldMk cId="2389811365" sldId="2374"/>
            <ac:spMk id="41" creationId="{DD328AFF-8D40-7CF5-106C-C68F53CD6897}"/>
          </ac:spMkLst>
        </pc:spChg>
        <pc:spChg chg="mod">
          <ac:chgData name="Razan Kayyali" userId="0bbb8e09-b724-4b3c-8db9-58a500642d4e" providerId="ADAL" clId="{D7CD95C5-E4A1-4F7C-8FFF-DDAA746BC6A2}" dt="2025-08-20T14:43:12.650" v="1493"/>
          <ac:spMkLst>
            <pc:docMk/>
            <pc:sldMk cId="2389811365" sldId="2374"/>
            <ac:spMk id="51" creationId="{3C180B75-BC5F-D086-D000-2F73F307A86E}"/>
          </ac:spMkLst>
        </pc:spChg>
        <pc:spChg chg="mod">
          <ac:chgData name="Razan Kayyali" userId="0bbb8e09-b724-4b3c-8db9-58a500642d4e" providerId="ADAL" clId="{D7CD95C5-E4A1-4F7C-8FFF-DDAA746BC6A2}" dt="2025-08-21T04:46:24.600" v="3204" actId="165"/>
          <ac:spMkLst>
            <pc:docMk/>
            <pc:sldMk cId="2389811365" sldId="2374"/>
            <ac:spMk id="56" creationId="{EF15BE27-D2D9-5E45-C8DB-B4D023F1F9A1}"/>
          </ac:spMkLst>
        </pc:spChg>
        <pc:spChg chg="mod">
          <ac:chgData name="Razan Kayyali" userId="0bbb8e09-b724-4b3c-8db9-58a500642d4e" providerId="ADAL" clId="{D7CD95C5-E4A1-4F7C-8FFF-DDAA746BC6A2}" dt="2025-08-21T04:46:24.600" v="3204" actId="165"/>
          <ac:spMkLst>
            <pc:docMk/>
            <pc:sldMk cId="2389811365" sldId="2374"/>
            <ac:spMk id="57" creationId="{3CA1E433-6919-AB01-FAD6-2891544232E1}"/>
          </ac:spMkLst>
        </pc:spChg>
        <pc:spChg chg="mod">
          <ac:chgData name="Razan Kayyali" userId="0bbb8e09-b724-4b3c-8db9-58a500642d4e" providerId="ADAL" clId="{D7CD95C5-E4A1-4F7C-8FFF-DDAA746BC6A2}" dt="2025-08-21T04:46:24.600" v="3204" actId="165"/>
          <ac:spMkLst>
            <pc:docMk/>
            <pc:sldMk cId="2389811365" sldId="2374"/>
            <ac:spMk id="59" creationId="{6AF20043-FCE4-90B1-62D4-5218A2D0E296}"/>
          </ac:spMkLst>
        </pc:spChg>
        <pc:spChg chg="mod">
          <ac:chgData name="Razan Kayyali" userId="0bbb8e09-b724-4b3c-8db9-58a500642d4e" providerId="ADAL" clId="{D7CD95C5-E4A1-4F7C-8FFF-DDAA746BC6A2}" dt="2025-08-21T04:46:24.600" v="3204" actId="165"/>
          <ac:spMkLst>
            <pc:docMk/>
            <pc:sldMk cId="2389811365" sldId="2374"/>
            <ac:spMk id="60" creationId="{CB83D5CE-E884-3870-17C7-90456DA53ECC}"/>
          </ac:spMkLst>
        </pc:spChg>
        <pc:spChg chg="mod">
          <ac:chgData name="Razan Kayyali" userId="0bbb8e09-b724-4b3c-8db9-58a500642d4e" providerId="ADAL" clId="{D7CD95C5-E4A1-4F7C-8FFF-DDAA746BC6A2}" dt="2025-08-21T04:46:24.600" v="3204" actId="165"/>
          <ac:spMkLst>
            <pc:docMk/>
            <pc:sldMk cId="2389811365" sldId="2374"/>
            <ac:spMk id="62" creationId="{CAC58DC0-8DD2-4555-F2FE-8EA7838BA5E3}"/>
          </ac:spMkLst>
        </pc:spChg>
        <pc:spChg chg="mod">
          <ac:chgData name="Razan Kayyali" userId="0bbb8e09-b724-4b3c-8db9-58a500642d4e" providerId="ADAL" clId="{D7CD95C5-E4A1-4F7C-8FFF-DDAA746BC6A2}" dt="2025-08-21T04:46:24.600" v="3204" actId="165"/>
          <ac:spMkLst>
            <pc:docMk/>
            <pc:sldMk cId="2389811365" sldId="2374"/>
            <ac:spMk id="70" creationId="{01BF4F97-57BE-D5A4-EFC9-53C378D22486}"/>
          </ac:spMkLst>
        </pc:spChg>
        <pc:grpChg chg="mod">
          <ac:chgData name="Razan Kayyali" userId="0bbb8e09-b724-4b3c-8db9-58a500642d4e" providerId="ADAL" clId="{D7CD95C5-E4A1-4F7C-8FFF-DDAA746BC6A2}" dt="2025-08-20T14:41:56.163" v="1452" actId="164"/>
          <ac:grpSpMkLst>
            <pc:docMk/>
            <pc:sldMk cId="2389811365" sldId="2374"/>
            <ac:grpSpMk id="54" creationId="{59A2A043-1CFE-8EB8-E6C0-27AC222BF1EA}"/>
          </ac:grpSpMkLst>
        </pc:grpChg>
        <pc:picChg chg="mod">
          <ac:chgData name="Razan Kayyali" userId="0bbb8e09-b724-4b3c-8db9-58a500642d4e" providerId="ADAL" clId="{D7CD95C5-E4A1-4F7C-8FFF-DDAA746BC6A2}" dt="2025-08-20T14:41:22.658" v="1437"/>
          <ac:picMkLst>
            <pc:docMk/>
            <pc:sldMk cId="2389811365" sldId="2374"/>
            <ac:picMk id="7" creationId="{EE11160C-C901-6723-C827-5B918A3CDF18}"/>
          </ac:picMkLst>
        </pc:picChg>
        <pc:picChg chg="mod">
          <ac:chgData name="Razan Kayyali" userId="0bbb8e09-b724-4b3c-8db9-58a500642d4e" providerId="ADAL" clId="{D7CD95C5-E4A1-4F7C-8FFF-DDAA746BC6A2}" dt="2025-08-20T14:41:22.658" v="1437"/>
          <ac:picMkLst>
            <pc:docMk/>
            <pc:sldMk cId="2389811365" sldId="2374"/>
            <ac:picMk id="10" creationId="{61DDFB91-9589-A7A8-EBD5-4712CB15BA43}"/>
          </ac:picMkLst>
        </pc:picChg>
        <pc:picChg chg="mod topLvl">
          <ac:chgData name="Razan Kayyali" userId="0bbb8e09-b724-4b3c-8db9-58a500642d4e" providerId="ADAL" clId="{D7CD95C5-E4A1-4F7C-8FFF-DDAA746BC6A2}" dt="2025-08-21T04:46:24.600" v="3204" actId="165"/>
          <ac:picMkLst>
            <pc:docMk/>
            <pc:sldMk cId="2389811365" sldId="2374"/>
            <ac:picMk id="81" creationId="{8504ABFC-E63E-7834-0810-1CEC632D4EFD}"/>
          </ac:picMkLst>
        </pc:picChg>
        <pc:picChg chg="mod topLvl">
          <ac:chgData name="Razan Kayyali" userId="0bbb8e09-b724-4b3c-8db9-58a500642d4e" providerId="ADAL" clId="{D7CD95C5-E4A1-4F7C-8FFF-DDAA746BC6A2}" dt="2025-08-21T04:46:24.600" v="3204" actId="165"/>
          <ac:picMkLst>
            <pc:docMk/>
            <pc:sldMk cId="2389811365" sldId="2374"/>
            <ac:picMk id="83" creationId="{58EBC72E-9151-53AF-2B56-966657943143}"/>
          </ac:picMkLst>
        </pc:picChg>
        <pc:picChg chg="mod topLvl">
          <ac:chgData name="Razan Kayyali" userId="0bbb8e09-b724-4b3c-8db9-58a500642d4e" providerId="ADAL" clId="{D7CD95C5-E4A1-4F7C-8FFF-DDAA746BC6A2}" dt="2025-08-21T04:46:24.600" v="3204" actId="165"/>
          <ac:picMkLst>
            <pc:docMk/>
            <pc:sldMk cId="2389811365" sldId="2374"/>
            <ac:picMk id="85" creationId="{783DF51B-E02B-7772-8889-A020B2006410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5:01:03.170" v="1742"/>
        <pc:sldMkLst>
          <pc:docMk/>
          <pc:sldMk cId="1861360299" sldId="2376"/>
        </pc:sldMkLst>
        <pc:spChg chg="mod">
          <ac:chgData name="Razan Kayyali" userId="0bbb8e09-b724-4b3c-8db9-58a500642d4e" providerId="ADAL" clId="{D7CD95C5-E4A1-4F7C-8FFF-DDAA746BC6A2}" dt="2025-08-20T14:58:18.981" v="1722"/>
          <ac:spMkLst>
            <pc:docMk/>
            <pc:sldMk cId="1861360299" sldId="2376"/>
            <ac:spMk id="4" creationId="{1127C343-EF78-CBF2-E2BF-1EBA3020CF64}"/>
          </ac:spMkLst>
        </pc:spChg>
        <pc:spChg chg="mod">
          <ac:chgData name="Razan Kayyali" userId="0bbb8e09-b724-4b3c-8db9-58a500642d4e" providerId="ADAL" clId="{D7CD95C5-E4A1-4F7C-8FFF-DDAA746BC6A2}" dt="2025-08-20T15:01:03.170" v="1742"/>
          <ac:spMkLst>
            <pc:docMk/>
            <pc:sldMk cId="1861360299" sldId="2376"/>
            <ac:spMk id="5" creationId="{FC6A0101-48DF-5416-A936-332F9733947A}"/>
          </ac:spMkLst>
        </pc:spChg>
        <pc:spChg chg="mod">
          <ac:chgData name="Razan Kayyali" userId="0bbb8e09-b724-4b3c-8db9-58a500642d4e" providerId="ADAL" clId="{D7CD95C5-E4A1-4F7C-8FFF-DDAA746BC6A2}" dt="2025-08-20T14:58:46.962" v="1731" actId="6549"/>
          <ac:spMkLst>
            <pc:docMk/>
            <pc:sldMk cId="1861360299" sldId="2376"/>
            <ac:spMk id="6" creationId="{018790AD-499C-0007-65A8-A0B073466252}"/>
          </ac:spMkLst>
        </pc:spChg>
        <pc:spChg chg="mod">
          <ac:chgData name="Razan Kayyali" userId="0bbb8e09-b724-4b3c-8db9-58a500642d4e" providerId="ADAL" clId="{D7CD95C5-E4A1-4F7C-8FFF-DDAA746BC6A2}" dt="2025-08-20T14:59:35.739" v="1740" actId="6549"/>
          <ac:spMkLst>
            <pc:docMk/>
            <pc:sldMk cId="1861360299" sldId="2376"/>
            <ac:spMk id="7" creationId="{89A3401E-C3CB-63EE-E4CA-202553E1F5C5}"/>
          </ac:spMkLst>
        </pc:spChg>
        <pc:spChg chg="mod">
          <ac:chgData name="Razan Kayyali" userId="0bbb8e09-b724-4b3c-8db9-58a500642d4e" providerId="ADAL" clId="{D7CD95C5-E4A1-4F7C-8FFF-DDAA746BC6A2}" dt="2025-08-20T15:00:47.078" v="1741"/>
          <ac:spMkLst>
            <pc:docMk/>
            <pc:sldMk cId="1861360299" sldId="2376"/>
            <ac:spMk id="8" creationId="{982C8FEF-ADCF-81C2-1223-963C28CB5705}"/>
          </ac:spMkLst>
        </pc:spChg>
        <pc:spChg chg="mod">
          <ac:chgData name="Razan Kayyali" userId="0bbb8e09-b724-4b3c-8db9-58a500642d4e" providerId="ADAL" clId="{D7CD95C5-E4A1-4F7C-8FFF-DDAA746BC6A2}" dt="2025-08-20T14:55:57.300" v="1645"/>
          <ac:spMkLst>
            <pc:docMk/>
            <pc:sldMk cId="1861360299" sldId="2376"/>
            <ac:spMk id="22" creationId="{02948C0C-BFA4-9589-A0F7-55ADD99C938F}"/>
          </ac:spMkLst>
        </pc:spChg>
        <pc:grpChg chg="mod">
          <ac:chgData name="Razan Kayyali" userId="0bbb8e09-b724-4b3c-8db9-58a500642d4e" providerId="ADAL" clId="{D7CD95C5-E4A1-4F7C-8FFF-DDAA746BC6A2}" dt="2025-08-20T14:57:31.810" v="1721" actId="1038"/>
          <ac:grpSpMkLst>
            <pc:docMk/>
            <pc:sldMk cId="1861360299" sldId="2376"/>
            <ac:grpSpMk id="42" creationId="{FECF2ADF-2E9D-E43B-FCDD-459D32B7293F}"/>
          </ac:grpSpMkLst>
        </pc:grpChg>
        <pc:grpChg chg="mod">
          <ac:chgData name="Razan Kayyali" userId="0bbb8e09-b724-4b3c-8db9-58a500642d4e" providerId="ADAL" clId="{D7CD95C5-E4A1-4F7C-8FFF-DDAA746BC6A2}" dt="2025-08-20T14:57:31.810" v="1721" actId="1038"/>
          <ac:grpSpMkLst>
            <pc:docMk/>
            <pc:sldMk cId="1861360299" sldId="2376"/>
            <ac:grpSpMk id="43" creationId="{DF090F5D-E7EB-6BE0-51FA-06E09B651129}"/>
          </ac:grpSpMkLst>
        </pc:grpChg>
        <pc:grpChg chg="mod">
          <ac:chgData name="Razan Kayyali" userId="0bbb8e09-b724-4b3c-8db9-58a500642d4e" providerId="ADAL" clId="{D7CD95C5-E4A1-4F7C-8FFF-DDAA746BC6A2}" dt="2025-08-20T14:57:31.810" v="1721" actId="1038"/>
          <ac:grpSpMkLst>
            <pc:docMk/>
            <pc:sldMk cId="1861360299" sldId="2376"/>
            <ac:grpSpMk id="44" creationId="{2E6A9ACC-DDCA-CE90-7CC6-1590C5717E80}"/>
          </ac:grpSpMkLst>
        </pc:grpChg>
        <pc:grpChg chg="mod">
          <ac:chgData name="Razan Kayyali" userId="0bbb8e09-b724-4b3c-8db9-58a500642d4e" providerId="ADAL" clId="{D7CD95C5-E4A1-4F7C-8FFF-DDAA746BC6A2}" dt="2025-08-20T14:57:31.810" v="1721" actId="1038"/>
          <ac:grpSpMkLst>
            <pc:docMk/>
            <pc:sldMk cId="1861360299" sldId="2376"/>
            <ac:grpSpMk id="45" creationId="{BD61AE46-FC66-557C-9A82-7D8569157271}"/>
          </ac:grpSpMkLst>
        </pc:grpChg>
        <pc:grpChg chg="mod">
          <ac:chgData name="Razan Kayyali" userId="0bbb8e09-b724-4b3c-8db9-58a500642d4e" providerId="ADAL" clId="{D7CD95C5-E4A1-4F7C-8FFF-DDAA746BC6A2}" dt="2025-08-20T14:57:31.810" v="1721" actId="1038"/>
          <ac:grpSpMkLst>
            <pc:docMk/>
            <pc:sldMk cId="1861360299" sldId="2376"/>
            <ac:grpSpMk id="46" creationId="{DCF047BE-B7CD-EBC5-AB80-B5D8F37BE88E}"/>
          </ac:grpSpMkLst>
        </pc:grpChg>
        <pc:picChg chg="mod">
          <ac:chgData name="Razan Kayyali" userId="0bbb8e09-b724-4b3c-8db9-58a500642d4e" providerId="ADAL" clId="{D7CD95C5-E4A1-4F7C-8FFF-DDAA746BC6A2}" dt="2025-08-20T14:55:45.825" v="1644"/>
          <ac:picMkLst>
            <pc:docMk/>
            <pc:sldMk cId="1861360299" sldId="2376"/>
            <ac:picMk id="23" creationId="{7DA814CF-2237-3AA4-FE39-EFECE28E572A}"/>
          </ac:picMkLst>
        </pc:picChg>
        <pc:picChg chg="mod">
          <ac:chgData name="Razan Kayyali" userId="0bbb8e09-b724-4b3c-8db9-58a500642d4e" providerId="ADAL" clId="{D7CD95C5-E4A1-4F7C-8FFF-DDAA746BC6A2}" dt="2025-08-20T14:55:45.825" v="1644"/>
          <ac:picMkLst>
            <pc:docMk/>
            <pc:sldMk cId="1861360299" sldId="2376"/>
            <ac:picMk id="28" creationId="{167A61C4-F923-4805-16B1-F9DFD044DB0E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6:43:09.496" v="2982"/>
        <pc:sldMkLst>
          <pc:docMk/>
          <pc:sldMk cId="2681965448" sldId="2377"/>
        </pc:sldMkLst>
        <pc:spChg chg="mod ord">
          <ac:chgData name="Razan Kayyali" userId="0bbb8e09-b724-4b3c-8db9-58a500642d4e" providerId="ADAL" clId="{D7CD95C5-E4A1-4F7C-8FFF-DDAA746BC6A2}" dt="2025-08-20T16:38:01.868" v="2930" actId="166"/>
          <ac:spMkLst>
            <pc:docMk/>
            <pc:sldMk cId="2681965448" sldId="2377"/>
            <ac:spMk id="12" creationId="{5CE65D9A-6D52-E266-968A-04A0EBA3768F}"/>
          </ac:spMkLst>
        </pc:spChg>
        <pc:spChg chg="mod">
          <ac:chgData name="Razan Kayyali" userId="0bbb8e09-b724-4b3c-8db9-58a500642d4e" providerId="ADAL" clId="{D7CD95C5-E4A1-4F7C-8FFF-DDAA746BC6A2}" dt="2025-08-20T16:35:51.569" v="2908"/>
          <ac:spMkLst>
            <pc:docMk/>
            <pc:sldMk cId="2681965448" sldId="2377"/>
            <ac:spMk id="19" creationId="{5A257AB7-1F4B-0990-F97C-8312A87B1CCF}"/>
          </ac:spMkLst>
        </pc:spChg>
        <pc:spChg chg="mod">
          <ac:chgData name="Razan Kayyali" userId="0bbb8e09-b724-4b3c-8db9-58a500642d4e" providerId="ADAL" clId="{D7CD95C5-E4A1-4F7C-8FFF-DDAA746BC6A2}" dt="2025-08-20T16:43:09.496" v="2982"/>
          <ac:spMkLst>
            <pc:docMk/>
            <pc:sldMk cId="2681965448" sldId="2377"/>
            <ac:spMk id="23" creationId="{3E20273D-4BF7-CF9C-3B82-6FAC32EE369A}"/>
          </ac:spMkLst>
        </pc:spChg>
        <pc:spChg chg="mod">
          <ac:chgData name="Razan Kayyali" userId="0bbb8e09-b724-4b3c-8db9-58a500642d4e" providerId="ADAL" clId="{D7CD95C5-E4A1-4F7C-8FFF-DDAA746BC6A2}" dt="2025-08-20T16:42:34.139" v="2979"/>
          <ac:spMkLst>
            <pc:docMk/>
            <pc:sldMk cId="2681965448" sldId="2377"/>
            <ac:spMk id="24" creationId="{BB18C9BD-F78D-46BA-FD86-D3B640BEDECD}"/>
          </ac:spMkLst>
        </pc:spChg>
        <pc:spChg chg="mod">
          <ac:chgData name="Razan Kayyali" userId="0bbb8e09-b724-4b3c-8db9-58a500642d4e" providerId="ADAL" clId="{D7CD95C5-E4A1-4F7C-8FFF-DDAA746BC6A2}" dt="2025-08-20T16:42:07.774" v="2976"/>
          <ac:spMkLst>
            <pc:docMk/>
            <pc:sldMk cId="2681965448" sldId="2377"/>
            <ac:spMk id="25" creationId="{A9BE21EE-F6BF-658C-98C7-9E248CC396C6}"/>
          </ac:spMkLst>
        </pc:spChg>
        <pc:spChg chg="mod">
          <ac:chgData name="Razan Kayyali" userId="0bbb8e09-b724-4b3c-8db9-58a500642d4e" providerId="ADAL" clId="{D7CD95C5-E4A1-4F7C-8FFF-DDAA746BC6A2}" dt="2025-08-20T16:41:40.974" v="2973"/>
          <ac:spMkLst>
            <pc:docMk/>
            <pc:sldMk cId="2681965448" sldId="2377"/>
            <ac:spMk id="26" creationId="{BD1124D9-7677-0C9C-1FFE-DF513B6C5E5C}"/>
          </ac:spMkLst>
        </pc:spChg>
        <pc:spChg chg="mod">
          <ac:chgData name="Razan Kayyali" userId="0bbb8e09-b724-4b3c-8db9-58a500642d4e" providerId="ADAL" clId="{D7CD95C5-E4A1-4F7C-8FFF-DDAA746BC6A2}" dt="2025-08-20T16:41:14.209" v="2970"/>
          <ac:spMkLst>
            <pc:docMk/>
            <pc:sldMk cId="2681965448" sldId="2377"/>
            <ac:spMk id="27" creationId="{CC6D307E-58BB-2095-0EDB-C8CF6B5F7255}"/>
          </ac:spMkLst>
        </pc:spChg>
        <pc:spChg chg="mod">
          <ac:chgData name="Razan Kayyali" userId="0bbb8e09-b724-4b3c-8db9-58a500642d4e" providerId="ADAL" clId="{D7CD95C5-E4A1-4F7C-8FFF-DDAA746BC6A2}" dt="2025-08-20T16:39:50.035" v="2959" actId="2711"/>
          <ac:spMkLst>
            <pc:docMk/>
            <pc:sldMk cId="2681965448" sldId="2377"/>
            <ac:spMk id="35" creationId="{BA932D9D-16FF-E6FE-AF54-0FC5D064EE1B}"/>
          </ac:spMkLst>
        </pc:spChg>
        <pc:spChg chg="mod">
          <ac:chgData name="Razan Kayyali" userId="0bbb8e09-b724-4b3c-8db9-58a500642d4e" providerId="ADAL" clId="{D7CD95C5-E4A1-4F7C-8FFF-DDAA746BC6A2}" dt="2025-08-20T16:39:50.035" v="2959" actId="2711"/>
          <ac:spMkLst>
            <pc:docMk/>
            <pc:sldMk cId="2681965448" sldId="2377"/>
            <ac:spMk id="36" creationId="{FC27948B-5F3D-ECA8-E484-723E8319970B}"/>
          </ac:spMkLst>
        </pc:spChg>
        <pc:spChg chg="mod">
          <ac:chgData name="Razan Kayyali" userId="0bbb8e09-b724-4b3c-8db9-58a500642d4e" providerId="ADAL" clId="{D7CD95C5-E4A1-4F7C-8FFF-DDAA746BC6A2}" dt="2025-08-20T16:39:50.035" v="2959" actId="2711"/>
          <ac:spMkLst>
            <pc:docMk/>
            <pc:sldMk cId="2681965448" sldId="2377"/>
            <ac:spMk id="37" creationId="{F56C2EEE-C3D8-2C47-06E8-533CA0F7CADA}"/>
          </ac:spMkLst>
        </pc:spChg>
        <pc:spChg chg="mod">
          <ac:chgData name="Razan Kayyali" userId="0bbb8e09-b724-4b3c-8db9-58a500642d4e" providerId="ADAL" clId="{D7CD95C5-E4A1-4F7C-8FFF-DDAA746BC6A2}" dt="2025-08-20T16:40:08.221" v="2961" actId="2711"/>
          <ac:spMkLst>
            <pc:docMk/>
            <pc:sldMk cId="2681965448" sldId="2377"/>
            <ac:spMk id="41" creationId="{7B8998CA-F20A-296B-04F2-0FD833736794}"/>
          </ac:spMkLst>
        </pc:spChg>
        <pc:spChg chg="mod">
          <ac:chgData name="Razan Kayyali" userId="0bbb8e09-b724-4b3c-8db9-58a500642d4e" providerId="ADAL" clId="{D7CD95C5-E4A1-4F7C-8FFF-DDAA746BC6A2}" dt="2025-08-20T16:40:08.221" v="2961" actId="2711"/>
          <ac:spMkLst>
            <pc:docMk/>
            <pc:sldMk cId="2681965448" sldId="2377"/>
            <ac:spMk id="42" creationId="{0C5503F4-56B8-BFE9-EBAC-C3C5E845FB94}"/>
          </ac:spMkLst>
        </pc:spChg>
        <pc:spChg chg="mod">
          <ac:chgData name="Razan Kayyali" userId="0bbb8e09-b724-4b3c-8db9-58a500642d4e" providerId="ADAL" clId="{D7CD95C5-E4A1-4F7C-8FFF-DDAA746BC6A2}" dt="2025-08-20T16:40:08.221" v="2961" actId="2711"/>
          <ac:spMkLst>
            <pc:docMk/>
            <pc:sldMk cId="2681965448" sldId="2377"/>
            <ac:spMk id="43" creationId="{5A7FED80-6E4E-9DA1-05F2-39DC664E480E}"/>
          </ac:spMkLst>
        </pc:spChg>
        <pc:spChg chg="mod">
          <ac:chgData name="Razan Kayyali" userId="0bbb8e09-b724-4b3c-8db9-58a500642d4e" providerId="ADAL" clId="{D7CD95C5-E4A1-4F7C-8FFF-DDAA746BC6A2}" dt="2025-08-20T16:35:34.656" v="2904" actId="113"/>
          <ac:spMkLst>
            <pc:docMk/>
            <pc:sldMk cId="2681965448" sldId="2377"/>
            <ac:spMk id="46" creationId="{8C535F62-C35A-C5CB-8C49-6B5CB83C1ABC}"/>
          </ac:spMkLst>
        </pc:spChg>
        <pc:spChg chg="mod">
          <ac:chgData name="Razan Kayyali" userId="0bbb8e09-b724-4b3c-8db9-58a500642d4e" providerId="ADAL" clId="{D7CD95C5-E4A1-4F7C-8FFF-DDAA746BC6A2}" dt="2025-08-20T16:40:20.602" v="2963" actId="2711"/>
          <ac:spMkLst>
            <pc:docMk/>
            <pc:sldMk cId="2681965448" sldId="2377"/>
            <ac:spMk id="48" creationId="{43AA224E-F72E-48B3-246B-A3B903824501}"/>
          </ac:spMkLst>
        </pc:spChg>
        <pc:spChg chg="mod">
          <ac:chgData name="Razan Kayyali" userId="0bbb8e09-b724-4b3c-8db9-58a500642d4e" providerId="ADAL" clId="{D7CD95C5-E4A1-4F7C-8FFF-DDAA746BC6A2}" dt="2025-08-20T16:40:20.602" v="2963" actId="2711"/>
          <ac:spMkLst>
            <pc:docMk/>
            <pc:sldMk cId="2681965448" sldId="2377"/>
            <ac:spMk id="49" creationId="{711A9BFA-9802-E3DB-2790-99CBBFE40424}"/>
          </ac:spMkLst>
        </pc:spChg>
        <pc:spChg chg="mod">
          <ac:chgData name="Razan Kayyali" userId="0bbb8e09-b724-4b3c-8db9-58a500642d4e" providerId="ADAL" clId="{D7CD95C5-E4A1-4F7C-8FFF-DDAA746BC6A2}" dt="2025-08-20T16:40:20.602" v="2963" actId="2711"/>
          <ac:spMkLst>
            <pc:docMk/>
            <pc:sldMk cId="2681965448" sldId="2377"/>
            <ac:spMk id="50" creationId="{861F6F9C-5D06-A1DE-961B-6550CD186765}"/>
          </ac:spMkLst>
        </pc:spChg>
        <pc:spChg chg="mod">
          <ac:chgData name="Razan Kayyali" userId="0bbb8e09-b724-4b3c-8db9-58a500642d4e" providerId="ADAL" clId="{D7CD95C5-E4A1-4F7C-8FFF-DDAA746BC6A2}" dt="2025-08-20T16:40:30.028" v="2965" actId="2711"/>
          <ac:spMkLst>
            <pc:docMk/>
            <pc:sldMk cId="2681965448" sldId="2377"/>
            <ac:spMk id="54" creationId="{C73C443D-5C87-8041-7F16-96DA104974D2}"/>
          </ac:spMkLst>
        </pc:spChg>
        <pc:spChg chg="mod">
          <ac:chgData name="Razan Kayyali" userId="0bbb8e09-b724-4b3c-8db9-58a500642d4e" providerId="ADAL" clId="{D7CD95C5-E4A1-4F7C-8FFF-DDAA746BC6A2}" dt="2025-08-20T16:40:30.028" v="2965" actId="2711"/>
          <ac:spMkLst>
            <pc:docMk/>
            <pc:sldMk cId="2681965448" sldId="2377"/>
            <ac:spMk id="55" creationId="{DDF19AEB-DD7F-E26E-4F13-FA48B4675845}"/>
          </ac:spMkLst>
        </pc:spChg>
        <pc:spChg chg="mod">
          <ac:chgData name="Razan Kayyali" userId="0bbb8e09-b724-4b3c-8db9-58a500642d4e" providerId="ADAL" clId="{D7CD95C5-E4A1-4F7C-8FFF-DDAA746BC6A2}" dt="2025-08-20T16:40:30.028" v="2965" actId="2711"/>
          <ac:spMkLst>
            <pc:docMk/>
            <pc:sldMk cId="2681965448" sldId="2377"/>
            <ac:spMk id="56" creationId="{1C8D13CC-241D-D90D-1D7B-EED114D0D587}"/>
          </ac:spMkLst>
        </pc:spChg>
        <pc:spChg chg="mod">
          <ac:chgData name="Razan Kayyali" userId="0bbb8e09-b724-4b3c-8db9-58a500642d4e" providerId="ADAL" clId="{D7CD95C5-E4A1-4F7C-8FFF-DDAA746BC6A2}" dt="2025-08-20T16:40:41.122" v="2967" actId="2711"/>
          <ac:spMkLst>
            <pc:docMk/>
            <pc:sldMk cId="2681965448" sldId="2377"/>
            <ac:spMk id="60" creationId="{A8576864-AE2B-802A-2329-4CBDA1E2344A}"/>
          </ac:spMkLst>
        </pc:spChg>
        <pc:spChg chg="mod">
          <ac:chgData name="Razan Kayyali" userId="0bbb8e09-b724-4b3c-8db9-58a500642d4e" providerId="ADAL" clId="{D7CD95C5-E4A1-4F7C-8FFF-DDAA746BC6A2}" dt="2025-08-20T16:40:41.122" v="2967" actId="2711"/>
          <ac:spMkLst>
            <pc:docMk/>
            <pc:sldMk cId="2681965448" sldId="2377"/>
            <ac:spMk id="61" creationId="{054B6274-C9B3-F70F-8AAB-47CADDDB1AEB}"/>
          </ac:spMkLst>
        </pc:spChg>
        <pc:spChg chg="mod">
          <ac:chgData name="Razan Kayyali" userId="0bbb8e09-b724-4b3c-8db9-58a500642d4e" providerId="ADAL" clId="{D7CD95C5-E4A1-4F7C-8FFF-DDAA746BC6A2}" dt="2025-08-20T16:40:41.122" v="2967" actId="2711"/>
          <ac:spMkLst>
            <pc:docMk/>
            <pc:sldMk cId="2681965448" sldId="2377"/>
            <ac:spMk id="62" creationId="{25CDB845-2265-ED1F-8D1E-4A421322DBC3}"/>
          </ac:spMkLst>
        </pc:spChg>
        <pc:grpChg chg="add mod">
          <ac:chgData name="Razan Kayyali" userId="0bbb8e09-b724-4b3c-8db9-58a500642d4e" providerId="ADAL" clId="{D7CD95C5-E4A1-4F7C-8FFF-DDAA746BC6A2}" dt="2025-08-20T16:38:37.636" v="2947" actId="164"/>
          <ac:grpSpMkLst>
            <pc:docMk/>
            <pc:sldMk cId="2681965448" sldId="2377"/>
            <ac:grpSpMk id="30" creationId="{2751249C-2A49-0294-BE0F-3B47011C648A}"/>
          </ac:grpSpMkLst>
        </pc:grpChg>
        <pc:grpChg chg="add mod">
          <ac:chgData name="Razan Kayyali" userId="0bbb8e09-b724-4b3c-8db9-58a500642d4e" providerId="ADAL" clId="{D7CD95C5-E4A1-4F7C-8FFF-DDAA746BC6A2}" dt="2025-08-20T16:38:37.636" v="2947" actId="164"/>
          <ac:grpSpMkLst>
            <pc:docMk/>
            <pc:sldMk cId="2681965448" sldId="2377"/>
            <ac:grpSpMk id="31" creationId="{36A8DAF2-0BAE-CABA-5D07-E6006B99FB8E}"/>
          </ac:grpSpMkLst>
        </pc:grpChg>
        <pc:grpChg chg="add mod">
          <ac:chgData name="Razan Kayyali" userId="0bbb8e09-b724-4b3c-8db9-58a500642d4e" providerId="ADAL" clId="{D7CD95C5-E4A1-4F7C-8FFF-DDAA746BC6A2}" dt="2025-08-20T16:38:37.636" v="2947" actId="164"/>
          <ac:grpSpMkLst>
            <pc:docMk/>
            <pc:sldMk cId="2681965448" sldId="2377"/>
            <ac:grpSpMk id="33" creationId="{E2959679-FB0A-C1AA-EFA4-20B02B249563}"/>
          </ac:grpSpMkLst>
        </pc:grpChg>
        <pc:grpChg chg="add mod">
          <ac:chgData name="Razan Kayyali" userId="0bbb8e09-b724-4b3c-8db9-58a500642d4e" providerId="ADAL" clId="{D7CD95C5-E4A1-4F7C-8FFF-DDAA746BC6A2}" dt="2025-08-20T16:38:37.636" v="2947" actId="164"/>
          <ac:grpSpMkLst>
            <pc:docMk/>
            <pc:sldMk cId="2681965448" sldId="2377"/>
            <ac:grpSpMk id="63" creationId="{D84BF59E-B65D-9800-8BB3-6F95DC5A36A4}"/>
          </ac:grpSpMkLst>
        </pc:grpChg>
        <pc:grpChg chg="add mod">
          <ac:chgData name="Razan Kayyali" userId="0bbb8e09-b724-4b3c-8db9-58a500642d4e" providerId="ADAL" clId="{D7CD95C5-E4A1-4F7C-8FFF-DDAA746BC6A2}" dt="2025-08-20T16:38:37.636" v="2947" actId="164"/>
          <ac:grpSpMkLst>
            <pc:docMk/>
            <pc:sldMk cId="2681965448" sldId="2377"/>
            <ac:grpSpMk id="64" creationId="{B7914D60-38C1-22C5-9009-D2A96062C08E}"/>
          </ac:grpSpMkLst>
        </pc:grpChg>
        <pc:picChg chg="mod">
          <ac:chgData name="Razan Kayyali" userId="0bbb8e09-b724-4b3c-8db9-58a500642d4e" providerId="ADAL" clId="{D7CD95C5-E4A1-4F7C-8FFF-DDAA746BC6A2}" dt="2025-08-20T16:37:14.916" v="2927" actId="164"/>
          <ac:picMkLst>
            <pc:docMk/>
            <pc:sldMk cId="2681965448" sldId="2377"/>
            <ac:picMk id="5" creationId="{67CBFDB8-E656-A7D7-DA8E-48884B1503F0}"/>
          </ac:picMkLst>
        </pc:picChg>
        <pc:picChg chg="mod">
          <ac:chgData name="Razan Kayyali" userId="0bbb8e09-b724-4b3c-8db9-58a500642d4e" providerId="ADAL" clId="{D7CD95C5-E4A1-4F7C-8FFF-DDAA746BC6A2}" dt="2025-08-20T16:35:51.569" v="2908"/>
          <ac:picMkLst>
            <pc:docMk/>
            <pc:sldMk cId="2681965448" sldId="2377"/>
            <ac:picMk id="8" creationId="{FE8AE888-3506-2FA0-9AF7-6338C8FADF89}"/>
          </ac:picMkLst>
        </pc:picChg>
        <pc:picChg chg="mod">
          <ac:chgData name="Razan Kayyali" userId="0bbb8e09-b724-4b3c-8db9-58a500642d4e" providerId="ADAL" clId="{D7CD95C5-E4A1-4F7C-8FFF-DDAA746BC6A2}" dt="2025-08-20T16:35:51.569" v="2908"/>
          <ac:picMkLst>
            <pc:docMk/>
            <pc:sldMk cId="2681965448" sldId="2377"/>
            <ac:picMk id="11" creationId="{F92BF46E-F8C9-059E-9E70-171C44969F40}"/>
          </ac:picMkLst>
        </pc:picChg>
        <pc:picChg chg="mod">
          <ac:chgData name="Razan Kayyali" userId="0bbb8e09-b724-4b3c-8db9-58a500642d4e" providerId="ADAL" clId="{D7CD95C5-E4A1-4F7C-8FFF-DDAA746BC6A2}" dt="2025-08-20T16:37:04.794" v="2924" actId="164"/>
          <ac:picMkLst>
            <pc:docMk/>
            <pc:sldMk cId="2681965448" sldId="2377"/>
            <ac:picMk id="13" creationId="{02DB6216-40B8-07C7-7C30-A7599A19A703}"/>
          </ac:picMkLst>
        </pc:picChg>
        <pc:picChg chg="mod">
          <ac:chgData name="Razan Kayyali" userId="0bbb8e09-b724-4b3c-8db9-58a500642d4e" providerId="ADAL" clId="{D7CD95C5-E4A1-4F7C-8FFF-DDAA746BC6A2}" dt="2025-08-20T16:36:42.358" v="2918" actId="164"/>
          <ac:picMkLst>
            <pc:docMk/>
            <pc:sldMk cId="2681965448" sldId="2377"/>
            <ac:picMk id="18" creationId="{791F232D-067F-34EB-0A49-15E83F715673}"/>
          </ac:picMkLst>
        </pc:picChg>
        <pc:picChg chg="mod">
          <ac:chgData name="Razan Kayyali" userId="0bbb8e09-b724-4b3c-8db9-58a500642d4e" providerId="ADAL" clId="{D7CD95C5-E4A1-4F7C-8FFF-DDAA746BC6A2}" dt="2025-08-20T16:37:35.309" v="2928" actId="164"/>
          <ac:picMkLst>
            <pc:docMk/>
            <pc:sldMk cId="2681965448" sldId="2377"/>
            <ac:picMk id="20" creationId="{595F38A8-2281-277B-C783-86E27A1FBEAC}"/>
          </ac:picMkLst>
        </pc:picChg>
        <pc:picChg chg="mod">
          <ac:chgData name="Razan Kayyali" userId="0bbb8e09-b724-4b3c-8db9-58a500642d4e" providerId="ADAL" clId="{D7CD95C5-E4A1-4F7C-8FFF-DDAA746BC6A2}" dt="2025-08-20T16:36:53.728" v="2921" actId="164"/>
          <ac:picMkLst>
            <pc:docMk/>
            <pc:sldMk cId="2681965448" sldId="2377"/>
            <ac:picMk id="22" creationId="{2F5655CD-E4CA-ED43-9ADF-819FD625BBE4}"/>
          </ac:picMkLst>
        </pc:picChg>
        <pc:picChg chg="mod">
          <ac:chgData name="Razan Kayyali" userId="0bbb8e09-b724-4b3c-8db9-58a500642d4e" providerId="ADAL" clId="{D7CD95C5-E4A1-4F7C-8FFF-DDAA746BC6A2}" dt="2025-08-20T16:36:42.358" v="2918" actId="164"/>
          <ac:picMkLst>
            <pc:docMk/>
            <pc:sldMk cId="2681965448" sldId="2377"/>
            <ac:picMk id="29" creationId="{8AD07A99-2E30-9072-C0F8-336FBA8D22DE}"/>
          </ac:picMkLst>
        </pc:picChg>
        <pc:picChg chg="mod">
          <ac:chgData name="Razan Kayyali" userId="0bbb8e09-b724-4b3c-8db9-58a500642d4e" providerId="ADAL" clId="{D7CD95C5-E4A1-4F7C-8FFF-DDAA746BC6A2}" dt="2025-08-20T16:36:42.358" v="2918" actId="164"/>
          <ac:picMkLst>
            <pc:docMk/>
            <pc:sldMk cId="2681965448" sldId="2377"/>
            <ac:picMk id="32" creationId="{9E4E4DF5-EA0C-50B8-A1DC-A647C69AE407}"/>
          </ac:picMkLst>
        </pc:picChg>
        <pc:picChg chg="mod">
          <ac:chgData name="Razan Kayyali" userId="0bbb8e09-b724-4b3c-8db9-58a500642d4e" providerId="ADAL" clId="{D7CD95C5-E4A1-4F7C-8FFF-DDAA746BC6A2}" dt="2025-08-20T16:36:42.358" v="2918" actId="164"/>
          <ac:picMkLst>
            <pc:docMk/>
            <pc:sldMk cId="2681965448" sldId="2377"/>
            <ac:picMk id="34" creationId="{68917F8B-2512-75DA-3A4F-77C5C508A4CC}"/>
          </ac:picMkLst>
        </pc:picChg>
        <pc:picChg chg="mod">
          <ac:chgData name="Razan Kayyali" userId="0bbb8e09-b724-4b3c-8db9-58a500642d4e" providerId="ADAL" clId="{D7CD95C5-E4A1-4F7C-8FFF-DDAA746BC6A2}" dt="2025-08-20T16:36:53.728" v="2921" actId="164"/>
          <ac:picMkLst>
            <pc:docMk/>
            <pc:sldMk cId="2681965448" sldId="2377"/>
            <ac:picMk id="38" creationId="{854FA9E7-E682-42F5-AF10-4F67B9240324}"/>
          </ac:picMkLst>
        </pc:picChg>
        <pc:picChg chg="mod">
          <ac:chgData name="Razan Kayyali" userId="0bbb8e09-b724-4b3c-8db9-58a500642d4e" providerId="ADAL" clId="{D7CD95C5-E4A1-4F7C-8FFF-DDAA746BC6A2}" dt="2025-08-20T16:36:53.728" v="2921" actId="164"/>
          <ac:picMkLst>
            <pc:docMk/>
            <pc:sldMk cId="2681965448" sldId="2377"/>
            <ac:picMk id="39" creationId="{1BDB5735-08FD-610B-8B3E-0C971C5F9199}"/>
          </ac:picMkLst>
        </pc:picChg>
        <pc:picChg chg="mod">
          <ac:chgData name="Razan Kayyali" userId="0bbb8e09-b724-4b3c-8db9-58a500642d4e" providerId="ADAL" clId="{D7CD95C5-E4A1-4F7C-8FFF-DDAA746BC6A2}" dt="2025-08-20T16:36:53.728" v="2921" actId="164"/>
          <ac:picMkLst>
            <pc:docMk/>
            <pc:sldMk cId="2681965448" sldId="2377"/>
            <ac:picMk id="40" creationId="{E1728232-CC98-6D7B-5829-02BC7ADE6ADD}"/>
          </ac:picMkLst>
        </pc:picChg>
        <pc:picChg chg="mod">
          <ac:chgData name="Razan Kayyali" userId="0bbb8e09-b724-4b3c-8db9-58a500642d4e" providerId="ADAL" clId="{D7CD95C5-E4A1-4F7C-8FFF-DDAA746BC6A2}" dt="2025-08-20T16:37:04.794" v="2924" actId="164"/>
          <ac:picMkLst>
            <pc:docMk/>
            <pc:sldMk cId="2681965448" sldId="2377"/>
            <ac:picMk id="44" creationId="{956D92C7-BF58-8D92-F25E-B047F244F8E3}"/>
          </ac:picMkLst>
        </pc:picChg>
        <pc:picChg chg="mod">
          <ac:chgData name="Razan Kayyali" userId="0bbb8e09-b724-4b3c-8db9-58a500642d4e" providerId="ADAL" clId="{D7CD95C5-E4A1-4F7C-8FFF-DDAA746BC6A2}" dt="2025-08-20T16:37:04.794" v="2924" actId="164"/>
          <ac:picMkLst>
            <pc:docMk/>
            <pc:sldMk cId="2681965448" sldId="2377"/>
            <ac:picMk id="45" creationId="{CE29FED5-9F87-E392-7366-D2DDC9DC6EFA}"/>
          </ac:picMkLst>
        </pc:picChg>
        <pc:picChg chg="mod">
          <ac:chgData name="Razan Kayyali" userId="0bbb8e09-b724-4b3c-8db9-58a500642d4e" providerId="ADAL" clId="{D7CD95C5-E4A1-4F7C-8FFF-DDAA746BC6A2}" dt="2025-08-20T16:37:04.794" v="2924" actId="164"/>
          <ac:picMkLst>
            <pc:docMk/>
            <pc:sldMk cId="2681965448" sldId="2377"/>
            <ac:picMk id="47" creationId="{454A2765-75BE-1322-46EE-9A0BB4EB386A}"/>
          </ac:picMkLst>
        </pc:picChg>
        <pc:picChg chg="mod">
          <ac:chgData name="Razan Kayyali" userId="0bbb8e09-b724-4b3c-8db9-58a500642d4e" providerId="ADAL" clId="{D7CD95C5-E4A1-4F7C-8FFF-DDAA746BC6A2}" dt="2025-08-20T16:37:14.916" v="2927" actId="164"/>
          <ac:picMkLst>
            <pc:docMk/>
            <pc:sldMk cId="2681965448" sldId="2377"/>
            <ac:picMk id="51" creationId="{E8A23A0A-99E8-4D02-A9D5-421C9AC34778}"/>
          </ac:picMkLst>
        </pc:picChg>
        <pc:picChg chg="mod">
          <ac:chgData name="Razan Kayyali" userId="0bbb8e09-b724-4b3c-8db9-58a500642d4e" providerId="ADAL" clId="{D7CD95C5-E4A1-4F7C-8FFF-DDAA746BC6A2}" dt="2025-08-20T16:37:14.916" v="2927" actId="164"/>
          <ac:picMkLst>
            <pc:docMk/>
            <pc:sldMk cId="2681965448" sldId="2377"/>
            <ac:picMk id="52" creationId="{7D03A1BB-A856-8F50-F083-2264F7D7AEAC}"/>
          </ac:picMkLst>
        </pc:picChg>
        <pc:picChg chg="mod">
          <ac:chgData name="Razan Kayyali" userId="0bbb8e09-b724-4b3c-8db9-58a500642d4e" providerId="ADAL" clId="{D7CD95C5-E4A1-4F7C-8FFF-DDAA746BC6A2}" dt="2025-08-20T16:37:14.916" v="2927" actId="164"/>
          <ac:picMkLst>
            <pc:docMk/>
            <pc:sldMk cId="2681965448" sldId="2377"/>
            <ac:picMk id="53" creationId="{CBC90F3E-25CC-63F8-7C46-EDB2FAFD4D13}"/>
          </ac:picMkLst>
        </pc:picChg>
        <pc:picChg chg="mod">
          <ac:chgData name="Razan Kayyali" userId="0bbb8e09-b724-4b3c-8db9-58a500642d4e" providerId="ADAL" clId="{D7CD95C5-E4A1-4F7C-8FFF-DDAA746BC6A2}" dt="2025-08-20T16:37:35.309" v="2928" actId="164"/>
          <ac:picMkLst>
            <pc:docMk/>
            <pc:sldMk cId="2681965448" sldId="2377"/>
            <ac:picMk id="57" creationId="{2E907181-C3D7-F662-F2D7-82FED1990867}"/>
          </ac:picMkLst>
        </pc:picChg>
        <pc:picChg chg="mod">
          <ac:chgData name="Razan Kayyali" userId="0bbb8e09-b724-4b3c-8db9-58a500642d4e" providerId="ADAL" clId="{D7CD95C5-E4A1-4F7C-8FFF-DDAA746BC6A2}" dt="2025-08-20T16:37:35.309" v="2928" actId="164"/>
          <ac:picMkLst>
            <pc:docMk/>
            <pc:sldMk cId="2681965448" sldId="2377"/>
            <ac:picMk id="58" creationId="{48CCB9A4-B3A9-E2B5-CB92-327149B4C395}"/>
          </ac:picMkLst>
        </pc:picChg>
        <pc:picChg chg="mod">
          <ac:chgData name="Razan Kayyali" userId="0bbb8e09-b724-4b3c-8db9-58a500642d4e" providerId="ADAL" clId="{D7CD95C5-E4A1-4F7C-8FFF-DDAA746BC6A2}" dt="2025-08-20T16:37:35.309" v="2928" actId="164"/>
          <ac:picMkLst>
            <pc:docMk/>
            <pc:sldMk cId="2681965448" sldId="2377"/>
            <ac:picMk id="59" creationId="{4435604D-B5E4-4585-3077-4CC35B57536B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5:20:27.332" v="1974"/>
        <pc:sldMkLst>
          <pc:docMk/>
          <pc:sldMk cId="2541503783" sldId="2385"/>
        </pc:sldMkLst>
        <pc:spChg chg="mod">
          <ac:chgData name="Razan Kayyali" userId="0bbb8e09-b724-4b3c-8db9-58a500642d4e" providerId="ADAL" clId="{D7CD95C5-E4A1-4F7C-8FFF-DDAA746BC6A2}" dt="2025-08-20T15:20:27.332" v="1974"/>
          <ac:spMkLst>
            <pc:docMk/>
            <pc:sldMk cId="2541503783" sldId="2385"/>
            <ac:spMk id="46" creationId="{0F800A8C-5C77-F79B-6BB6-0523E4719851}"/>
          </ac:spMkLst>
        </pc:spChg>
        <pc:picChg chg="mod">
          <ac:chgData name="Razan Kayyali" userId="0bbb8e09-b724-4b3c-8db9-58a500642d4e" providerId="ADAL" clId="{D7CD95C5-E4A1-4F7C-8FFF-DDAA746BC6A2}" dt="2025-08-20T15:19:00.388" v="1947"/>
          <ac:picMkLst>
            <pc:docMk/>
            <pc:sldMk cId="2541503783" sldId="2385"/>
            <ac:picMk id="3" creationId="{48057AD7-6730-3F5D-FC84-98C3CCF60EF5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15:31:45.179" v="2164"/>
        <pc:sldMkLst>
          <pc:docMk/>
          <pc:sldMk cId="925266801" sldId="2394"/>
        </pc:sldMkLst>
        <pc:spChg chg="mod">
          <ac:chgData name="Razan Kayyali" userId="0bbb8e09-b724-4b3c-8db9-58a500642d4e" providerId="ADAL" clId="{D7CD95C5-E4A1-4F7C-8FFF-DDAA746BC6A2}" dt="2025-08-20T15:30:52.595" v="2158" actId="2711"/>
          <ac:spMkLst>
            <pc:docMk/>
            <pc:sldMk cId="925266801" sldId="2394"/>
            <ac:spMk id="3" creationId="{22C226AC-F89C-C496-2464-2875F6A378F5}"/>
          </ac:spMkLst>
        </pc:spChg>
        <pc:spChg chg="mod">
          <ac:chgData name="Razan Kayyali" userId="0bbb8e09-b724-4b3c-8db9-58a500642d4e" providerId="ADAL" clId="{D7CD95C5-E4A1-4F7C-8FFF-DDAA746BC6A2}" dt="2025-08-20T15:31:10.484" v="2161"/>
          <ac:spMkLst>
            <pc:docMk/>
            <pc:sldMk cId="925266801" sldId="2394"/>
            <ac:spMk id="5" creationId="{427772AE-18A6-41AD-8EB5-42656C286FB0}"/>
          </ac:spMkLst>
        </pc:spChg>
        <pc:spChg chg="mod">
          <ac:chgData name="Razan Kayyali" userId="0bbb8e09-b724-4b3c-8db9-58a500642d4e" providerId="ADAL" clId="{D7CD95C5-E4A1-4F7C-8FFF-DDAA746BC6A2}" dt="2025-08-20T15:31:45.179" v="2164"/>
          <ac:spMkLst>
            <pc:docMk/>
            <pc:sldMk cId="925266801" sldId="2394"/>
            <ac:spMk id="7" creationId="{63D00DCE-6975-3298-91B6-63B7124B4E30}"/>
          </ac:spMkLst>
        </pc:spChg>
      </pc:sldChg>
      <pc:sldChg chg="addSp delSp modSp mod">
        <pc:chgData name="Razan Kayyali" userId="0bbb8e09-b724-4b3c-8db9-58a500642d4e" providerId="ADAL" clId="{D7CD95C5-E4A1-4F7C-8FFF-DDAA746BC6A2}" dt="2025-08-20T21:13:48.802" v="3012" actId="2711"/>
        <pc:sldMkLst>
          <pc:docMk/>
          <pc:sldMk cId="4236513414" sldId="2395"/>
        </pc:sldMkLst>
        <pc:spChg chg="mod">
          <ac:chgData name="Razan Kayyali" userId="0bbb8e09-b724-4b3c-8db9-58a500642d4e" providerId="ADAL" clId="{D7CD95C5-E4A1-4F7C-8FFF-DDAA746BC6A2}" dt="2025-08-20T21:13:48.802" v="3012" actId="2711"/>
          <ac:spMkLst>
            <pc:docMk/>
            <pc:sldMk cId="4236513414" sldId="2395"/>
            <ac:spMk id="3" creationId="{19631FD0-0FD1-3E5B-08D8-0848152112FC}"/>
          </ac:spMkLst>
        </pc:spChg>
        <pc:spChg chg="mod">
          <ac:chgData name="Razan Kayyali" userId="0bbb8e09-b724-4b3c-8db9-58a500642d4e" providerId="ADAL" clId="{D7CD95C5-E4A1-4F7C-8FFF-DDAA746BC6A2}" dt="2025-08-20T15:32:04.320" v="2167"/>
          <ac:spMkLst>
            <pc:docMk/>
            <pc:sldMk cId="4236513414" sldId="2395"/>
            <ac:spMk id="5" creationId="{31799D83-7095-07D6-D03D-8C302FE6AB9E}"/>
          </ac:spMkLst>
        </pc:spChg>
        <pc:spChg chg="mod">
          <ac:chgData name="Razan Kayyali" userId="0bbb8e09-b724-4b3c-8db9-58a500642d4e" providerId="ADAL" clId="{D7CD95C5-E4A1-4F7C-8FFF-DDAA746BC6A2}" dt="2025-08-20T15:32:25.378" v="2170"/>
          <ac:spMkLst>
            <pc:docMk/>
            <pc:sldMk cId="4236513414" sldId="2395"/>
            <ac:spMk id="7" creationId="{E4116B6B-7638-800C-2906-664B26C1AD6B}"/>
          </ac:spMkLst>
        </pc:spChg>
      </pc:sldChg>
      <pc:sldChg chg="addSp delSp modSp mod">
        <pc:chgData name="Razan Kayyali" userId="0bbb8e09-b724-4b3c-8db9-58a500642d4e" providerId="ADAL" clId="{D7CD95C5-E4A1-4F7C-8FFF-DDAA746BC6A2}" dt="2025-08-21T05:29:13.853" v="3275" actId="1076"/>
        <pc:sldMkLst>
          <pc:docMk/>
          <pc:sldMk cId="3225736382" sldId="2396"/>
        </pc:sldMkLst>
        <pc:spChg chg="mod ord">
          <ac:chgData name="Razan Kayyali" userId="0bbb8e09-b724-4b3c-8db9-58a500642d4e" providerId="ADAL" clId="{D7CD95C5-E4A1-4F7C-8FFF-DDAA746BC6A2}" dt="2025-08-21T05:29:12.672" v="3273" actId="1076"/>
          <ac:spMkLst>
            <pc:docMk/>
            <pc:sldMk cId="3225736382" sldId="2396"/>
            <ac:spMk id="3" creationId="{22965B2C-4D44-290D-91A6-E941CA8FFF2A}"/>
          </ac:spMkLst>
        </pc:spChg>
        <pc:spChg chg="mod ord">
          <ac:chgData name="Razan Kayyali" userId="0bbb8e09-b724-4b3c-8db9-58a500642d4e" providerId="ADAL" clId="{D7CD95C5-E4A1-4F7C-8FFF-DDAA746BC6A2}" dt="2025-08-21T05:29:13.193" v="3274" actId="1076"/>
          <ac:spMkLst>
            <pc:docMk/>
            <pc:sldMk cId="3225736382" sldId="2396"/>
            <ac:spMk id="5" creationId="{CE2747BF-2041-D3F1-E6D0-E8A78EDA8D73}"/>
          </ac:spMkLst>
        </pc:spChg>
        <pc:spChg chg="mod ord">
          <ac:chgData name="Razan Kayyali" userId="0bbb8e09-b724-4b3c-8db9-58a500642d4e" providerId="ADAL" clId="{D7CD95C5-E4A1-4F7C-8FFF-DDAA746BC6A2}" dt="2025-08-21T05:29:13.853" v="3275" actId="1076"/>
          <ac:spMkLst>
            <pc:docMk/>
            <pc:sldMk cId="3225736382" sldId="2396"/>
            <ac:spMk id="7" creationId="{37657085-3E61-9CF8-9856-ABB2B1AF10A0}"/>
          </ac:spMkLst>
        </pc:spChg>
        <pc:spChg chg="mod">
          <ac:chgData name="Razan Kayyali" userId="0bbb8e09-b724-4b3c-8db9-58a500642d4e" providerId="ADAL" clId="{D7CD95C5-E4A1-4F7C-8FFF-DDAA746BC6A2}" dt="2025-08-20T15:32:47.432" v="2173"/>
          <ac:spMkLst>
            <pc:docMk/>
            <pc:sldMk cId="3225736382" sldId="2396"/>
            <ac:spMk id="8" creationId="{1F2225D1-8C27-434F-8427-5A90DD71CE59}"/>
          </ac:spMkLst>
        </pc:spChg>
        <pc:spChg chg="mod">
          <ac:chgData name="Razan Kayyali" userId="0bbb8e09-b724-4b3c-8db9-58a500642d4e" providerId="ADAL" clId="{D7CD95C5-E4A1-4F7C-8FFF-DDAA746BC6A2}" dt="2025-08-20T15:44:01.589" v="2231"/>
          <ac:spMkLst>
            <pc:docMk/>
            <pc:sldMk cId="3225736382" sldId="2396"/>
            <ac:spMk id="9" creationId="{D75EF4D3-DABB-C9A8-2125-8333E9CC341F}"/>
          </ac:spMkLst>
        </pc:spChg>
      </pc:sldChg>
      <pc:sldChg chg="addSp delSp modSp mod">
        <pc:chgData name="Razan Kayyali" userId="0bbb8e09-b724-4b3c-8db9-58a500642d4e" providerId="ADAL" clId="{D7CD95C5-E4A1-4F7C-8FFF-DDAA746BC6A2}" dt="2025-08-20T21:16:12.329" v="3023" actId="20577"/>
        <pc:sldMkLst>
          <pc:docMk/>
          <pc:sldMk cId="3508043805" sldId="2397"/>
        </pc:sldMkLst>
        <pc:spChg chg="mod">
          <ac:chgData name="Razan Kayyali" userId="0bbb8e09-b724-4b3c-8db9-58a500642d4e" providerId="ADAL" clId="{D7CD95C5-E4A1-4F7C-8FFF-DDAA746BC6A2}" dt="2025-08-20T21:16:12.329" v="3023" actId="20577"/>
          <ac:spMkLst>
            <pc:docMk/>
            <pc:sldMk cId="3508043805" sldId="2397"/>
            <ac:spMk id="7" creationId="{D9EAF1A1-AF1D-34D1-7791-40852D58CFFC}"/>
          </ac:spMkLst>
        </pc:spChg>
        <pc:spChg chg="mod">
          <ac:chgData name="Razan Kayyali" userId="0bbb8e09-b724-4b3c-8db9-58a500642d4e" providerId="ADAL" clId="{D7CD95C5-E4A1-4F7C-8FFF-DDAA746BC6A2}" dt="2025-08-20T21:16:06.342" v="3022" actId="1076"/>
          <ac:spMkLst>
            <pc:docMk/>
            <pc:sldMk cId="3508043805" sldId="2397"/>
            <ac:spMk id="8" creationId="{3623AB14-5310-1EBF-0604-2609226BAB8B}"/>
          </ac:spMkLst>
        </pc:spChg>
        <pc:spChg chg="mod">
          <ac:chgData name="Razan Kayyali" userId="0bbb8e09-b724-4b3c-8db9-58a500642d4e" providerId="ADAL" clId="{D7CD95C5-E4A1-4F7C-8FFF-DDAA746BC6A2}" dt="2025-08-20T15:35:04.957" v="2179"/>
          <ac:spMkLst>
            <pc:docMk/>
            <pc:sldMk cId="3508043805" sldId="2397"/>
            <ac:spMk id="9" creationId="{87E973F4-9B95-8DEE-C819-DAB84533ED82}"/>
          </ac:spMkLst>
        </pc:spChg>
        <pc:spChg chg="mod">
          <ac:chgData name="Razan Kayyali" userId="0bbb8e09-b724-4b3c-8db9-58a500642d4e" providerId="ADAL" clId="{D7CD95C5-E4A1-4F7C-8FFF-DDAA746BC6A2}" dt="2025-08-20T15:44:26.254" v="2234"/>
          <ac:spMkLst>
            <pc:docMk/>
            <pc:sldMk cId="3508043805" sldId="2397"/>
            <ac:spMk id="10" creationId="{E1CA3186-A138-37CB-7438-937DF0E0D049}"/>
          </ac:spMkLst>
        </pc:spChg>
      </pc:sldChg>
      <pc:sldChg chg="addSp delSp modSp mod">
        <pc:chgData name="Razan Kayyali" userId="0bbb8e09-b724-4b3c-8db9-58a500642d4e" providerId="ADAL" clId="{D7CD95C5-E4A1-4F7C-8FFF-DDAA746BC6A2}" dt="2025-08-20T21:16:35.426" v="3027" actId="20577"/>
        <pc:sldMkLst>
          <pc:docMk/>
          <pc:sldMk cId="3975879354" sldId="2398"/>
        </pc:sldMkLst>
        <pc:spChg chg="mod">
          <ac:chgData name="Razan Kayyali" userId="0bbb8e09-b724-4b3c-8db9-58a500642d4e" providerId="ADAL" clId="{D7CD95C5-E4A1-4F7C-8FFF-DDAA746BC6A2}" dt="2025-08-20T21:16:35.426" v="3027" actId="20577"/>
          <ac:spMkLst>
            <pc:docMk/>
            <pc:sldMk cId="3975879354" sldId="2398"/>
            <ac:spMk id="8" creationId="{A4825149-D9B5-36A3-6D45-00E3D76F593B}"/>
          </ac:spMkLst>
        </pc:spChg>
        <pc:spChg chg="mod">
          <ac:chgData name="Razan Kayyali" userId="0bbb8e09-b724-4b3c-8db9-58a500642d4e" providerId="ADAL" clId="{D7CD95C5-E4A1-4F7C-8FFF-DDAA746BC6A2}" dt="2025-08-20T15:35:21.884" v="2182"/>
          <ac:spMkLst>
            <pc:docMk/>
            <pc:sldMk cId="3975879354" sldId="2398"/>
            <ac:spMk id="9" creationId="{F25CCC39-AA8E-38CD-2BBA-F72B5B39EF0E}"/>
          </ac:spMkLst>
        </pc:spChg>
        <pc:spChg chg="mod">
          <ac:chgData name="Razan Kayyali" userId="0bbb8e09-b724-4b3c-8db9-58a500642d4e" providerId="ADAL" clId="{D7CD95C5-E4A1-4F7C-8FFF-DDAA746BC6A2}" dt="2025-08-20T15:36:34.028" v="2185"/>
          <ac:spMkLst>
            <pc:docMk/>
            <pc:sldMk cId="3975879354" sldId="2398"/>
            <ac:spMk id="10" creationId="{2B41D53E-7161-D1E8-993D-0EFA95A1CE31}"/>
          </ac:spMkLst>
        </pc:spChg>
      </pc:sldChg>
      <pc:sldChg chg="addSp delSp modSp mod">
        <pc:chgData name="Razan Kayyali" userId="0bbb8e09-b724-4b3c-8db9-58a500642d4e" providerId="ADAL" clId="{D7CD95C5-E4A1-4F7C-8FFF-DDAA746BC6A2}" dt="2025-08-20T21:16:59.016" v="3030"/>
        <pc:sldMkLst>
          <pc:docMk/>
          <pc:sldMk cId="1384602849" sldId="2399"/>
        </pc:sldMkLst>
        <pc:spChg chg="mod">
          <ac:chgData name="Razan Kayyali" userId="0bbb8e09-b724-4b3c-8db9-58a500642d4e" providerId="ADAL" clId="{D7CD95C5-E4A1-4F7C-8FFF-DDAA746BC6A2}" dt="2025-08-20T21:16:59.016" v="3030"/>
          <ac:spMkLst>
            <pc:docMk/>
            <pc:sldMk cId="1384602849" sldId="2399"/>
            <ac:spMk id="9" creationId="{1C377258-FA6F-167D-F754-DC4A3CF30401}"/>
          </ac:spMkLst>
        </pc:spChg>
        <pc:spChg chg="mod">
          <ac:chgData name="Razan Kayyali" userId="0bbb8e09-b724-4b3c-8db9-58a500642d4e" providerId="ADAL" clId="{D7CD95C5-E4A1-4F7C-8FFF-DDAA746BC6A2}" dt="2025-08-20T15:36:46.328" v="2188"/>
          <ac:spMkLst>
            <pc:docMk/>
            <pc:sldMk cId="1384602849" sldId="2399"/>
            <ac:spMk id="10" creationId="{2CC88CF0-7ADA-11ED-8C47-A51DB180B7F7}"/>
          </ac:spMkLst>
        </pc:spChg>
      </pc:sldChg>
      <pc:sldChg chg="addSp delSp modSp mod modAnim">
        <pc:chgData name="Razan Kayyali" userId="0bbb8e09-b724-4b3c-8db9-58a500642d4e" providerId="ADAL" clId="{D7CD95C5-E4A1-4F7C-8FFF-DDAA746BC6A2}" dt="2025-08-21T04:57:19.196" v="3239"/>
        <pc:sldMkLst>
          <pc:docMk/>
          <pc:sldMk cId="2037027849" sldId="2415"/>
        </pc:sldMkLst>
        <pc:spChg chg="mod">
          <ac:chgData name="Razan Kayyali" userId="0bbb8e09-b724-4b3c-8db9-58a500642d4e" providerId="ADAL" clId="{D7CD95C5-E4A1-4F7C-8FFF-DDAA746BC6A2}" dt="2025-08-20T15:20:43.917" v="1978"/>
          <ac:spMkLst>
            <pc:docMk/>
            <pc:sldMk cId="2037027849" sldId="2415"/>
            <ac:spMk id="5" creationId="{34FB9731-D1B8-4BB3-BB8B-DAB7E23C605A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58" creationId="{1CD8D56F-7AB5-E967-64B8-73CCA059B59A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60" creationId="{F015AC14-A98E-8CF2-A0B6-F5DAC23B97FE}"/>
          </ac:spMkLst>
        </pc:spChg>
        <pc:spChg chg="mod">
          <ac:chgData name="Razan Kayyali" userId="0bbb8e09-b724-4b3c-8db9-58a500642d4e" providerId="ADAL" clId="{D7CD95C5-E4A1-4F7C-8FFF-DDAA746BC6A2}" dt="2025-08-20T15:24:12.871" v="2034" actId="1036"/>
          <ac:spMkLst>
            <pc:docMk/>
            <pc:sldMk cId="2037027849" sldId="2415"/>
            <ac:spMk id="62" creationId="{598633FF-133F-A51C-8DEF-330C33E354C6}"/>
          </ac:spMkLst>
        </pc:spChg>
        <pc:spChg chg="mod">
          <ac:chgData name="Razan Kayyali" userId="0bbb8e09-b724-4b3c-8db9-58a500642d4e" providerId="ADAL" clId="{D7CD95C5-E4A1-4F7C-8FFF-DDAA746BC6A2}" dt="2025-08-20T15:23:13.667" v="1988"/>
          <ac:spMkLst>
            <pc:docMk/>
            <pc:sldMk cId="2037027849" sldId="2415"/>
            <ac:spMk id="64" creationId="{80BB458F-F4BE-7826-D828-3B972F0316C3}"/>
          </ac:spMkLst>
        </pc:spChg>
        <pc:spChg chg="mod">
          <ac:chgData name="Razan Kayyali" userId="0bbb8e09-b724-4b3c-8db9-58a500642d4e" providerId="ADAL" clId="{D7CD95C5-E4A1-4F7C-8FFF-DDAA746BC6A2}" dt="2025-08-20T15:23:13.667" v="1988"/>
          <ac:spMkLst>
            <pc:docMk/>
            <pc:sldMk cId="2037027849" sldId="2415"/>
            <ac:spMk id="65" creationId="{3AD0D0E2-49AA-042A-E2EB-AC7A4764A980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66" creationId="{BBF58056-7FF2-80B1-89AE-93E52EF13BC9}"/>
          </ac:spMkLst>
        </pc:spChg>
        <pc:spChg chg="mod">
          <ac:chgData name="Razan Kayyali" userId="0bbb8e09-b724-4b3c-8db9-58a500642d4e" providerId="ADAL" clId="{D7CD95C5-E4A1-4F7C-8FFF-DDAA746BC6A2}" dt="2025-08-20T15:23:24.383" v="1991" actId="2711"/>
          <ac:spMkLst>
            <pc:docMk/>
            <pc:sldMk cId="2037027849" sldId="2415"/>
            <ac:spMk id="68" creationId="{F9E54103-D656-D10F-8AEB-9B919EC84AAF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70" creationId="{7FD01BA3-79CB-10F8-0DAD-D9F9B03F4765}"/>
          </ac:spMkLst>
        </pc:spChg>
        <pc:spChg chg="mod">
          <ac:chgData name="Razan Kayyali" userId="0bbb8e09-b724-4b3c-8db9-58a500642d4e" providerId="ADAL" clId="{D7CD95C5-E4A1-4F7C-8FFF-DDAA746BC6A2}" dt="2025-08-20T15:21:09.831" v="1981" actId="165"/>
          <ac:spMkLst>
            <pc:docMk/>
            <pc:sldMk cId="2037027849" sldId="2415"/>
            <ac:spMk id="71" creationId="{9FEB7102-89F1-D207-CCA1-DA355B595D2D}"/>
          </ac:spMkLst>
        </pc:spChg>
        <pc:spChg chg="mod">
          <ac:chgData name="Razan Kayyali" userId="0bbb8e09-b724-4b3c-8db9-58a500642d4e" providerId="ADAL" clId="{D7CD95C5-E4A1-4F7C-8FFF-DDAA746BC6A2}" dt="2025-08-20T15:21:09.831" v="1981" actId="165"/>
          <ac:spMkLst>
            <pc:docMk/>
            <pc:sldMk cId="2037027849" sldId="2415"/>
            <ac:spMk id="72" creationId="{9E8C23E6-9C78-69A6-4B5D-79377C7A3419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73" creationId="{B23DCDF4-E726-5E78-ADA9-C5BB7F87E87F}"/>
          </ac:spMkLst>
        </pc:spChg>
        <pc:spChg chg="mod">
          <ac:chgData name="Razan Kayyali" userId="0bbb8e09-b724-4b3c-8db9-58a500642d4e" providerId="ADAL" clId="{D7CD95C5-E4A1-4F7C-8FFF-DDAA746BC6A2}" dt="2025-08-20T15:21:09.831" v="1981" actId="165"/>
          <ac:spMkLst>
            <pc:docMk/>
            <pc:sldMk cId="2037027849" sldId="2415"/>
            <ac:spMk id="74" creationId="{DCD0AFDA-F2D3-253E-CB6E-C7C10744E2C6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75" creationId="{B7C0414A-6E2D-25F1-0DEB-96A0FCCB2C01}"/>
          </ac:spMkLst>
        </pc:spChg>
        <pc:spChg chg="mod">
          <ac:chgData name="Razan Kayyali" userId="0bbb8e09-b724-4b3c-8db9-58a500642d4e" providerId="ADAL" clId="{D7CD95C5-E4A1-4F7C-8FFF-DDAA746BC6A2}" dt="2025-08-20T15:21:09.831" v="1981" actId="165"/>
          <ac:spMkLst>
            <pc:docMk/>
            <pc:sldMk cId="2037027849" sldId="2415"/>
            <ac:spMk id="76" creationId="{98E351C4-2528-ADC0-8A36-F15979B17013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77" creationId="{E3DA5012-89FE-7566-F0F5-AD805974F13D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78" creationId="{39CD612E-E5DA-23F2-37D0-B74495E937C6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91" creationId="{5535A099-8992-EA4A-2F1B-349E14E6C797}"/>
          </ac:spMkLst>
        </pc:spChg>
        <pc:spChg chg="mod">
          <ac:chgData name="Razan Kayyali" userId="0bbb8e09-b724-4b3c-8db9-58a500642d4e" providerId="ADAL" clId="{D7CD95C5-E4A1-4F7C-8FFF-DDAA746BC6A2}" dt="2025-08-21T04:56:47.517" v="3234" actId="165"/>
          <ac:spMkLst>
            <pc:docMk/>
            <pc:sldMk cId="2037027849" sldId="2415"/>
            <ac:spMk id="94" creationId="{DB8CCC57-0D81-AA01-343E-EE55602A783F}"/>
          </ac:spMkLst>
        </pc:spChg>
        <pc:spChg chg="mod">
          <ac:chgData name="Razan Kayyali" userId="0bbb8e09-b724-4b3c-8db9-58a500642d4e" providerId="ADAL" clId="{D7CD95C5-E4A1-4F7C-8FFF-DDAA746BC6A2}" dt="2025-08-20T21:10:21.242" v="3009"/>
          <ac:spMkLst>
            <pc:docMk/>
            <pc:sldMk cId="2037027849" sldId="2415"/>
            <ac:spMk id="108" creationId="{B5D83C5B-BE79-AC34-DA9D-7DF1C00F7C65}"/>
          </ac:spMkLst>
        </pc:spChg>
        <pc:spChg chg="mod">
          <ac:chgData name="Razan Kayyali" userId="0bbb8e09-b724-4b3c-8db9-58a500642d4e" providerId="ADAL" clId="{D7CD95C5-E4A1-4F7C-8FFF-DDAA746BC6A2}" dt="2025-08-20T21:09:51.634" v="3006"/>
          <ac:spMkLst>
            <pc:docMk/>
            <pc:sldMk cId="2037027849" sldId="2415"/>
            <ac:spMk id="109" creationId="{CA990384-B070-AF06-6168-1045C78B22E6}"/>
          </ac:spMkLst>
        </pc:spChg>
        <pc:spChg chg="mod">
          <ac:chgData name="Razan Kayyali" userId="0bbb8e09-b724-4b3c-8db9-58a500642d4e" providerId="ADAL" clId="{D7CD95C5-E4A1-4F7C-8FFF-DDAA746BC6A2}" dt="2025-08-20T21:09:04.846" v="3003"/>
          <ac:spMkLst>
            <pc:docMk/>
            <pc:sldMk cId="2037027849" sldId="2415"/>
            <ac:spMk id="111" creationId="{7D4D84CC-C13D-5C8E-8B34-7D62C93C5F76}"/>
          </ac:spMkLst>
        </pc:spChg>
        <pc:spChg chg="mod">
          <ac:chgData name="Razan Kayyali" userId="0bbb8e09-b724-4b3c-8db9-58a500642d4e" providerId="ADAL" clId="{D7CD95C5-E4A1-4F7C-8FFF-DDAA746BC6A2}" dt="2025-08-20T21:08:37.934" v="3000"/>
          <ac:spMkLst>
            <pc:docMk/>
            <pc:sldMk cId="2037027849" sldId="2415"/>
            <ac:spMk id="112" creationId="{5C16D7D2-12E9-5421-A078-3C60A7BDC533}"/>
          </ac:spMkLst>
        </pc:spChg>
        <pc:spChg chg="mod">
          <ac:chgData name="Razan Kayyali" userId="0bbb8e09-b724-4b3c-8db9-58a500642d4e" providerId="ADAL" clId="{D7CD95C5-E4A1-4F7C-8FFF-DDAA746BC6A2}" dt="2025-08-20T21:08:08.939" v="2997"/>
          <ac:spMkLst>
            <pc:docMk/>
            <pc:sldMk cId="2037027849" sldId="2415"/>
            <ac:spMk id="113" creationId="{581B0569-0300-BE89-C342-93E239B2A33F}"/>
          </ac:spMkLst>
        </pc:spChg>
        <pc:spChg chg="mod">
          <ac:chgData name="Razan Kayyali" userId="0bbb8e09-b724-4b3c-8db9-58a500642d4e" providerId="ADAL" clId="{D7CD95C5-E4A1-4F7C-8FFF-DDAA746BC6A2}" dt="2025-08-20T21:07:47.580" v="2994"/>
          <ac:spMkLst>
            <pc:docMk/>
            <pc:sldMk cId="2037027849" sldId="2415"/>
            <ac:spMk id="114" creationId="{99BF3F0A-436D-7F2C-7D65-602618B19FF4}"/>
          </ac:spMkLst>
        </pc:spChg>
        <pc:picChg chg="mod">
          <ac:chgData name="Razan Kayyali" userId="0bbb8e09-b724-4b3c-8db9-58a500642d4e" providerId="ADAL" clId="{D7CD95C5-E4A1-4F7C-8FFF-DDAA746BC6A2}" dt="2025-08-20T15:20:01.574" v="1953"/>
          <ac:picMkLst>
            <pc:docMk/>
            <pc:sldMk cId="2037027849" sldId="2415"/>
            <ac:picMk id="10" creationId="{92DF6076-1DBC-5358-0AE4-A908F7761140}"/>
          </ac:picMkLst>
        </pc:picChg>
        <pc:picChg chg="mod">
          <ac:chgData name="Razan Kayyali" userId="0bbb8e09-b724-4b3c-8db9-58a500642d4e" providerId="ADAL" clId="{D7CD95C5-E4A1-4F7C-8FFF-DDAA746BC6A2}" dt="2025-08-20T15:23:13.667" v="1988"/>
          <ac:picMkLst>
            <pc:docMk/>
            <pc:sldMk cId="2037027849" sldId="2415"/>
            <ac:picMk id="29" creationId="{73802699-A0A1-F11A-0BE7-89F2B189CA79}"/>
          </ac:picMkLst>
        </pc:picChg>
      </pc:sldChg>
      <pc:sldChg chg="addSp delSp modSp mod">
        <pc:chgData name="Razan Kayyali" userId="0bbb8e09-b724-4b3c-8db9-58a500642d4e" providerId="ADAL" clId="{D7CD95C5-E4A1-4F7C-8FFF-DDAA746BC6A2}" dt="2025-08-20T21:17:31.526" v="3033"/>
        <pc:sldMkLst>
          <pc:docMk/>
          <pc:sldMk cId="972866849" sldId="2417"/>
        </pc:sldMkLst>
      </pc:sldChg>
      <pc:sldChg chg="addSp delSp modSp mod">
        <pc:chgData name="Razan Kayyali" userId="0bbb8e09-b724-4b3c-8db9-58a500642d4e" providerId="ADAL" clId="{D7CD95C5-E4A1-4F7C-8FFF-DDAA746BC6A2}" dt="2025-08-20T21:18:12.507" v="3040" actId="1037"/>
        <pc:sldMkLst>
          <pc:docMk/>
          <pc:sldMk cId="2502880787" sldId="2418"/>
        </pc:sldMkLst>
        <pc:spChg chg="mod">
          <ac:chgData name="Razan Kayyali" userId="0bbb8e09-b724-4b3c-8db9-58a500642d4e" providerId="ADAL" clId="{D7CD95C5-E4A1-4F7C-8FFF-DDAA746BC6A2}" dt="2025-08-20T15:49:14.611" v="2384" actId="165"/>
          <ac:spMkLst>
            <pc:docMk/>
            <pc:sldMk cId="2502880787" sldId="2418"/>
            <ac:spMk id="14" creationId="{0986D88C-8B96-50FA-AC2F-0F392CC85084}"/>
          </ac:spMkLst>
        </pc:spChg>
        <pc:spChg chg="mod">
          <ac:chgData name="Razan Kayyali" userId="0bbb8e09-b724-4b3c-8db9-58a500642d4e" providerId="ADAL" clId="{D7CD95C5-E4A1-4F7C-8FFF-DDAA746BC6A2}" dt="2025-08-20T15:49:14.611" v="2384" actId="165"/>
          <ac:spMkLst>
            <pc:docMk/>
            <pc:sldMk cId="2502880787" sldId="2418"/>
            <ac:spMk id="18" creationId="{CBF2E6F4-1A08-0BDA-673C-488DBFBE3B8F}"/>
          </ac:spMkLst>
        </pc:spChg>
        <pc:spChg chg="mod">
          <ac:chgData name="Razan Kayyali" userId="0bbb8e09-b724-4b3c-8db9-58a500642d4e" providerId="ADAL" clId="{D7CD95C5-E4A1-4F7C-8FFF-DDAA746BC6A2}" dt="2025-08-20T15:49:14.611" v="2384" actId="165"/>
          <ac:spMkLst>
            <pc:docMk/>
            <pc:sldMk cId="2502880787" sldId="2418"/>
            <ac:spMk id="20" creationId="{AC8C6142-0314-8BB4-E185-2AFF59857AED}"/>
          </ac:spMkLst>
        </pc:spChg>
        <pc:spChg chg="mod">
          <ac:chgData name="Razan Kayyali" userId="0bbb8e09-b724-4b3c-8db9-58a500642d4e" providerId="ADAL" clId="{D7CD95C5-E4A1-4F7C-8FFF-DDAA746BC6A2}" dt="2025-08-20T15:49:14.611" v="2384" actId="165"/>
          <ac:spMkLst>
            <pc:docMk/>
            <pc:sldMk cId="2502880787" sldId="2418"/>
            <ac:spMk id="21" creationId="{130E1999-633B-A0FC-2AC7-0450838390D0}"/>
          </ac:spMkLst>
        </pc:spChg>
        <pc:spChg chg="mod">
          <ac:chgData name="Razan Kayyali" userId="0bbb8e09-b724-4b3c-8db9-58a500642d4e" providerId="ADAL" clId="{D7CD95C5-E4A1-4F7C-8FFF-DDAA746BC6A2}" dt="2025-08-20T15:49:14.611" v="2384" actId="165"/>
          <ac:spMkLst>
            <pc:docMk/>
            <pc:sldMk cId="2502880787" sldId="2418"/>
            <ac:spMk id="33" creationId="{CA83C235-DCC0-8806-C340-9F861E8C368F}"/>
          </ac:spMkLst>
        </pc:spChg>
        <pc:spChg chg="mod">
          <ac:chgData name="Razan Kayyali" userId="0bbb8e09-b724-4b3c-8db9-58a500642d4e" providerId="ADAL" clId="{D7CD95C5-E4A1-4F7C-8FFF-DDAA746BC6A2}" dt="2025-08-20T15:49:14.611" v="2384" actId="165"/>
          <ac:spMkLst>
            <pc:docMk/>
            <pc:sldMk cId="2502880787" sldId="2418"/>
            <ac:spMk id="42" creationId="{289D767A-AE41-9E48-B88C-E9ABB2EA81E9}"/>
          </ac:spMkLst>
        </pc:spChg>
        <pc:spChg chg="mod">
          <ac:chgData name="Razan Kayyali" userId="0bbb8e09-b724-4b3c-8db9-58a500642d4e" providerId="ADAL" clId="{D7CD95C5-E4A1-4F7C-8FFF-DDAA746BC6A2}" dt="2025-08-20T15:49:14.611" v="2384" actId="165"/>
          <ac:spMkLst>
            <pc:docMk/>
            <pc:sldMk cId="2502880787" sldId="2418"/>
            <ac:spMk id="80" creationId="{E2153057-787B-F641-5550-C7B52627D913}"/>
          </ac:spMkLst>
        </pc:spChg>
        <pc:spChg chg="mod">
          <ac:chgData name="Razan Kayyali" userId="0bbb8e09-b724-4b3c-8db9-58a500642d4e" providerId="ADAL" clId="{D7CD95C5-E4A1-4F7C-8FFF-DDAA746BC6A2}" dt="2025-08-20T16:11:43.734" v="2681" actId="20577"/>
          <ac:spMkLst>
            <pc:docMk/>
            <pc:sldMk cId="2502880787" sldId="2418"/>
            <ac:spMk id="275" creationId="{90859348-E90E-52D8-FD9A-874C6032B9BA}"/>
          </ac:spMkLst>
        </pc:spChg>
        <pc:grpChg chg="mod">
          <ac:chgData name="Razan Kayyali" userId="0bbb8e09-b724-4b3c-8db9-58a500642d4e" providerId="ADAL" clId="{D7CD95C5-E4A1-4F7C-8FFF-DDAA746BC6A2}" dt="2025-08-20T15:46:27.689" v="2248" actId="164"/>
          <ac:grpSpMkLst>
            <pc:docMk/>
            <pc:sldMk cId="2502880787" sldId="2418"/>
            <ac:grpSpMk id="13" creationId="{C786985E-0315-5411-D2D3-F06DB85E4431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16" creationId="{D4CEA484-A0F3-B8F5-8D39-83BA8DC91CB1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19" creationId="{0CA1D250-090C-77A6-BFC4-CB8B4830B67F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22" creationId="{1636956B-FE41-F26A-18CA-F1373C21065E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25" creationId="{FA23C60E-DF2F-5B0A-2844-0A0D6461DE3D}"/>
          </ac:grpSpMkLst>
        </pc:grpChg>
        <pc:grpChg chg="mod">
          <ac:chgData name="Razan Kayyali" userId="0bbb8e09-b724-4b3c-8db9-58a500642d4e" providerId="ADAL" clId="{D7CD95C5-E4A1-4F7C-8FFF-DDAA746BC6A2}" dt="2025-08-20T15:46:27.689" v="2248" actId="164"/>
          <ac:grpSpMkLst>
            <pc:docMk/>
            <pc:sldMk cId="2502880787" sldId="2418"/>
            <ac:grpSpMk id="32" creationId="{22023909-6090-4C83-035A-E7AECFFA8705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39" creationId="{458363EF-E84B-44AB-26F6-E740771651A8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47" creationId="{73C10196-492F-C9F2-7072-7E5D2625E238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50" creationId="{E532B44B-296F-537A-F9F4-839BDF4DA33C}"/>
          </ac:grpSpMkLst>
        </pc:grpChg>
        <pc:grpChg chg="mod">
          <ac:chgData name="Razan Kayyali" userId="0bbb8e09-b724-4b3c-8db9-58a500642d4e" providerId="ADAL" clId="{D7CD95C5-E4A1-4F7C-8FFF-DDAA746BC6A2}" dt="2025-08-20T15:46:27.689" v="2248" actId="164"/>
          <ac:grpSpMkLst>
            <pc:docMk/>
            <pc:sldMk cId="2502880787" sldId="2418"/>
            <ac:grpSpMk id="61" creationId="{D0AC543F-7FD8-406B-11CD-385702F02AA0}"/>
          </ac:grpSpMkLst>
        </pc:grpChg>
        <pc:grpChg chg="mod">
          <ac:chgData name="Razan Kayyali" userId="0bbb8e09-b724-4b3c-8db9-58a500642d4e" providerId="ADAL" clId="{D7CD95C5-E4A1-4F7C-8FFF-DDAA746BC6A2}" dt="2025-08-20T21:18:12.507" v="3040" actId="1037"/>
          <ac:grpSpMkLst>
            <pc:docMk/>
            <pc:sldMk cId="2502880787" sldId="2418"/>
            <ac:grpSpMk id="69" creationId="{86F4E6CC-E66D-4195-AB23-BE9466C1AE2B}"/>
          </ac:grpSpMkLst>
        </pc:grpChg>
      </pc:sldChg>
      <pc:sldChg chg="addSp delSp modSp mod ord">
        <pc:chgData name="Razan Kayyali" userId="0bbb8e09-b724-4b3c-8db9-58a500642d4e" providerId="ADAL" clId="{D7CD95C5-E4A1-4F7C-8FFF-DDAA746BC6A2}" dt="2025-08-20T21:18:46.469" v="3044" actId="1037"/>
        <pc:sldMkLst>
          <pc:docMk/>
          <pc:sldMk cId="624679619" sldId="2419"/>
        </pc:sldMkLst>
        <pc:spChg chg="mod">
          <ac:chgData name="Razan Kayyali" userId="0bbb8e09-b724-4b3c-8db9-58a500642d4e" providerId="ADAL" clId="{D7CD95C5-E4A1-4F7C-8FFF-DDAA746BC6A2}" dt="2025-08-20T16:15:12.045" v="2713"/>
          <ac:spMkLst>
            <pc:docMk/>
            <pc:sldMk cId="624679619" sldId="2419"/>
            <ac:spMk id="8" creationId="{3ABCB820-67FC-FBB4-395E-0264784AB2C0}"/>
          </ac:spMkLst>
        </pc:spChg>
        <pc:spChg chg="mod">
          <ac:chgData name="Razan Kayyali" userId="0bbb8e09-b724-4b3c-8db9-58a500642d4e" providerId="ADAL" clId="{D7CD95C5-E4A1-4F7C-8FFF-DDAA746BC6A2}" dt="2025-08-20T16:06:20.986" v="2533" actId="165"/>
          <ac:spMkLst>
            <pc:docMk/>
            <pc:sldMk cId="624679619" sldId="2419"/>
            <ac:spMk id="14" creationId="{C9E9618D-BC57-8792-8435-822F168E16E4}"/>
          </ac:spMkLst>
        </pc:spChg>
        <pc:spChg chg="mod">
          <ac:chgData name="Razan Kayyali" userId="0bbb8e09-b724-4b3c-8db9-58a500642d4e" providerId="ADAL" clId="{D7CD95C5-E4A1-4F7C-8FFF-DDAA746BC6A2}" dt="2025-08-20T16:06:20.986" v="2533" actId="165"/>
          <ac:spMkLst>
            <pc:docMk/>
            <pc:sldMk cId="624679619" sldId="2419"/>
            <ac:spMk id="37" creationId="{FA3AA2D4-360F-C948-F0EF-9709C283B883}"/>
          </ac:spMkLst>
        </pc:spChg>
        <pc:spChg chg="mod">
          <ac:chgData name="Razan Kayyali" userId="0bbb8e09-b724-4b3c-8db9-58a500642d4e" providerId="ADAL" clId="{D7CD95C5-E4A1-4F7C-8FFF-DDAA746BC6A2}" dt="2025-08-20T16:06:20.986" v="2533" actId="165"/>
          <ac:spMkLst>
            <pc:docMk/>
            <pc:sldMk cId="624679619" sldId="2419"/>
            <ac:spMk id="48" creationId="{FF04AD19-1277-2933-65CF-01D070DB1C57}"/>
          </ac:spMkLst>
        </pc:spChg>
        <pc:spChg chg="mod">
          <ac:chgData name="Razan Kayyali" userId="0bbb8e09-b724-4b3c-8db9-58a500642d4e" providerId="ADAL" clId="{D7CD95C5-E4A1-4F7C-8FFF-DDAA746BC6A2}" dt="2025-08-20T16:06:20.986" v="2533" actId="165"/>
          <ac:spMkLst>
            <pc:docMk/>
            <pc:sldMk cId="624679619" sldId="2419"/>
            <ac:spMk id="63" creationId="{23A0D101-B848-C4B1-D2F0-AF37D3AEF28A}"/>
          </ac:spMkLst>
        </pc:spChg>
        <pc:spChg chg="mod">
          <ac:chgData name="Razan Kayyali" userId="0bbb8e09-b724-4b3c-8db9-58a500642d4e" providerId="ADAL" clId="{D7CD95C5-E4A1-4F7C-8FFF-DDAA746BC6A2}" dt="2025-08-20T16:06:20.986" v="2533" actId="165"/>
          <ac:spMkLst>
            <pc:docMk/>
            <pc:sldMk cId="624679619" sldId="2419"/>
            <ac:spMk id="67" creationId="{2D4E3382-D7DD-64A2-D629-EA147C62F5D7}"/>
          </ac:spMkLst>
        </pc:spChg>
        <pc:grpChg chg="mod">
          <ac:chgData name="Razan Kayyali" userId="0bbb8e09-b724-4b3c-8db9-58a500642d4e" providerId="ADAL" clId="{D7CD95C5-E4A1-4F7C-8FFF-DDAA746BC6A2}" dt="2025-08-20T16:05:58.043" v="2441" actId="164"/>
          <ac:grpSpMkLst>
            <pc:docMk/>
            <pc:sldMk cId="624679619" sldId="2419"/>
            <ac:grpSpMk id="2" creationId="{D816101F-3DE8-0136-4BAA-E33741B177B2}"/>
          </ac:grpSpMkLst>
        </pc:grpChg>
        <pc:grpChg chg="mod">
          <ac:chgData name="Razan Kayyali" userId="0bbb8e09-b724-4b3c-8db9-58a500642d4e" providerId="ADAL" clId="{D7CD95C5-E4A1-4F7C-8FFF-DDAA746BC6A2}" dt="2025-08-20T21:18:46.469" v="3044" actId="1037"/>
          <ac:grpSpMkLst>
            <pc:docMk/>
            <pc:sldMk cId="624679619" sldId="2419"/>
            <ac:grpSpMk id="16" creationId="{D970569F-8B73-5962-EBCD-F64C1A246DA7}"/>
          </ac:grpSpMkLst>
        </pc:grpChg>
        <pc:grpChg chg="mod">
          <ac:chgData name="Razan Kayyali" userId="0bbb8e09-b724-4b3c-8db9-58a500642d4e" providerId="ADAL" clId="{D7CD95C5-E4A1-4F7C-8FFF-DDAA746BC6A2}" dt="2025-08-20T16:05:58.043" v="2441" actId="164"/>
          <ac:grpSpMkLst>
            <pc:docMk/>
            <pc:sldMk cId="624679619" sldId="2419"/>
            <ac:grpSpMk id="19" creationId="{9905F9AC-82CA-BC34-8611-C2A77417AFBC}"/>
          </ac:grpSpMkLst>
        </pc:grpChg>
        <pc:grpChg chg="mod">
          <ac:chgData name="Razan Kayyali" userId="0bbb8e09-b724-4b3c-8db9-58a500642d4e" providerId="ADAL" clId="{D7CD95C5-E4A1-4F7C-8FFF-DDAA746BC6A2}" dt="2025-08-20T21:18:46.469" v="3044" actId="1037"/>
          <ac:grpSpMkLst>
            <pc:docMk/>
            <pc:sldMk cId="624679619" sldId="2419"/>
            <ac:grpSpMk id="32" creationId="{7F3F4844-384C-F2EE-D849-3659D798A731}"/>
          </ac:grpSpMkLst>
        </pc:grpChg>
        <pc:grpChg chg="mod">
          <ac:chgData name="Razan Kayyali" userId="0bbb8e09-b724-4b3c-8db9-58a500642d4e" providerId="ADAL" clId="{D7CD95C5-E4A1-4F7C-8FFF-DDAA746BC6A2}" dt="2025-08-20T21:18:46.469" v="3044" actId="1037"/>
          <ac:grpSpMkLst>
            <pc:docMk/>
            <pc:sldMk cId="624679619" sldId="2419"/>
            <ac:grpSpMk id="36" creationId="{3B97A4EA-769E-6D7A-7D8F-BCA52F577AB7}"/>
          </ac:grpSpMkLst>
        </pc:grpChg>
        <pc:grpChg chg="mod">
          <ac:chgData name="Razan Kayyali" userId="0bbb8e09-b724-4b3c-8db9-58a500642d4e" providerId="ADAL" clId="{D7CD95C5-E4A1-4F7C-8FFF-DDAA746BC6A2}" dt="2025-08-20T21:18:46.469" v="3044" actId="1037"/>
          <ac:grpSpMkLst>
            <pc:docMk/>
            <pc:sldMk cId="624679619" sldId="2419"/>
            <ac:grpSpMk id="39" creationId="{AED8795D-2049-CC09-153A-76D86325BB18}"/>
          </ac:grpSpMkLst>
        </pc:grpChg>
        <pc:grpChg chg="mod">
          <ac:chgData name="Razan Kayyali" userId="0bbb8e09-b724-4b3c-8db9-58a500642d4e" providerId="ADAL" clId="{D7CD95C5-E4A1-4F7C-8FFF-DDAA746BC6A2}" dt="2025-08-20T16:05:58.043" v="2441" actId="164"/>
          <ac:grpSpMkLst>
            <pc:docMk/>
            <pc:sldMk cId="624679619" sldId="2419"/>
            <ac:grpSpMk id="50" creationId="{6D14F97E-4785-0057-DDED-87C26028F21E}"/>
          </ac:grpSpMkLst>
        </pc:grpChg>
        <pc:grpChg chg="mod">
          <ac:chgData name="Razan Kayyali" userId="0bbb8e09-b724-4b3c-8db9-58a500642d4e" providerId="ADAL" clId="{D7CD95C5-E4A1-4F7C-8FFF-DDAA746BC6A2}" dt="2025-08-20T21:18:46.469" v="3044" actId="1037"/>
          <ac:grpSpMkLst>
            <pc:docMk/>
            <pc:sldMk cId="624679619" sldId="2419"/>
            <ac:grpSpMk id="56" creationId="{BCBC7F1C-F932-ADCE-C7C5-88E352A52C0C}"/>
          </ac:grpSpMkLst>
        </pc:grpChg>
        <pc:grpChg chg="mod">
          <ac:chgData name="Razan Kayyali" userId="0bbb8e09-b724-4b3c-8db9-58a500642d4e" providerId="ADAL" clId="{D7CD95C5-E4A1-4F7C-8FFF-DDAA746BC6A2}" dt="2025-08-20T21:18:46.469" v="3044" actId="1037"/>
          <ac:grpSpMkLst>
            <pc:docMk/>
            <pc:sldMk cId="624679619" sldId="2419"/>
            <ac:grpSpMk id="69" creationId="{5694BBA1-AD8B-36A6-3863-53AAEEC47A59}"/>
          </ac:grpSpMkLst>
        </pc:grpChg>
        <pc:picChg chg="mod">
          <ac:chgData name="Razan Kayyali" userId="0bbb8e09-b724-4b3c-8db9-58a500642d4e" providerId="ADAL" clId="{D7CD95C5-E4A1-4F7C-8FFF-DDAA746BC6A2}" dt="2025-08-20T16:15:12.045" v="2712"/>
          <ac:picMkLst>
            <pc:docMk/>
            <pc:sldMk cId="624679619" sldId="2419"/>
            <ac:picMk id="82" creationId="{781F98DD-22DD-CCD1-97A1-15FDDF510053}"/>
          </ac:picMkLst>
        </pc:picChg>
      </pc:sldChg>
      <pc:sldChg chg="addSp delSp modSp mod ord">
        <pc:chgData name="Razan Kayyali" userId="0bbb8e09-b724-4b3c-8db9-58a500642d4e" providerId="ADAL" clId="{D7CD95C5-E4A1-4F7C-8FFF-DDAA746BC6A2}" dt="2025-08-20T21:19:07.797" v="3050" actId="1037"/>
        <pc:sldMkLst>
          <pc:docMk/>
          <pc:sldMk cId="1305110773" sldId="2420"/>
        </pc:sldMkLst>
        <pc:spChg chg="mod">
          <ac:chgData name="Razan Kayyali" userId="0bbb8e09-b724-4b3c-8db9-58a500642d4e" providerId="ADAL" clId="{D7CD95C5-E4A1-4F7C-8FFF-DDAA746BC6A2}" dt="2025-08-20T16:12:47.046" v="2686" actId="20577"/>
          <ac:spMkLst>
            <pc:docMk/>
            <pc:sldMk cId="1305110773" sldId="2420"/>
            <ac:spMk id="8" creationId="{08143231-D1B9-6B3C-F650-26BB2FB906C9}"/>
          </ac:spMkLst>
        </pc:spChg>
        <pc:spChg chg="mod">
          <ac:chgData name="Razan Kayyali" userId="0bbb8e09-b724-4b3c-8db9-58a500642d4e" providerId="ADAL" clId="{D7CD95C5-E4A1-4F7C-8FFF-DDAA746BC6A2}" dt="2025-08-20T16:09:36.705" v="2617" actId="165"/>
          <ac:spMkLst>
            <pc:docMk/>
            <pc:sldMk cId="1305110773" sldId="2420"/>
            <ac:spMk id="23" creationId="{3B8BA9AE-DF0B-5D67-7CC8-3967BE789A9D}"/>
          </ac:spMkLst>
        </pc:spChg>
        <pc:spChg chg="mod">
          <ac:chgData name="Razan Kayyali" userId="0bbb8e09-b724-4b3c-8db9-58a500642d4e" providerId="ADAL" clId="{D7CD95C5-E4A1-4F7C-8FFF-DDAA746BC6A2}" dt="2025-08-20T16:09:36.705" v="2617" actId="165"/>
          <ac:spMkLst>
            <pc:docMk/>
            <pc:sldMk cId="1305110773" sldId="2420"/>
            <ac:spMk id="30" creationId="{9658DDC7-40F7-20B4-8EC7-7B346277BC44}"/>
          </ac:spMkLst>
        </pc:spChg>
        <pc:spChg chg="mod">
          <ac:chgData name="Razan Kayyali" userId="0bbb8e09-b724-4b3c-8db9-58a500642d4e" providerId="ADAL" clId="{D7CD95C5-E4A1-4F7C-8FFF-DDAA746BC6A2}" dt="2025-08-20T16:09:36.705" v="2617" actId="165"/>
          <ac:spMkLst>
            <pc:docMk/>
            <pc:sldMk cId="1305110773" sldId="2420"/>
            <ac:spMk id="37" creationId="{B1782983-75F8-CE78-570F-AFD8F7085895}"/>
          </ac:spMkLst>
        </pc:spChg>
        <pc:spChg chg="mod">
          <ac:chgData name="Razan Kayyali" userId="0bbb8e09-b724-4b3c-8db9-58a500642d4e" providerId="ADAL" clId="{D7CD95C5-E4A1-4F7C-8FFF-DDAA746BC6A2}" dt="2025-08-20T16:09:36.705" v="2617" actId="165"/>
          <ac:spMkLst>
            <pc:docMk/>
            <pc:sldMk cId="1305110773" sldId="2420"/>
            <ac:spMk id="51" creationId="{8C973137-CE7C-4300-C3DF-F21B3111463A}"/>
          </ac:spMkLst>
        </pc:spChg>
        <pc:spChg chg="mod">
          <ac:chgData name="Razan Kayyali" userId="0bbb8e09-b724-4b3c-8db9-58a500642d4e" providerId="ADAL" clId="{D7CD95C5-E4A1-4F7C-8FFF-DDAA746BC6A2}" dt="2025-08-20T16:09:36.705" v="2617" actId="165"/>
          <ac:spMkLst>
            <pc:docMk/>
            <pc:sldMk cId="1305110773" sldId="2420"/>
            <ac:spMk id="67" creationId="{B658E928-6C8B-0FD6-F341-401869D1BD64}"/>
          </ac:spMkLst>
        </pc:spChg>
        <pc:spChg chg="mod">
          <ac:chgData name="Razan Kayyali" userId="0bbb8e09-b724-4b3c-8db9-58a500642d4e" providerId="ADAL" clId="{D7CD95C5-E4A1-4F7C-8FFF-DDAA746BC6A2}" dt="2025-08-20T16:09:36.705" v="2617" actId="165"/>
          <ac:spMkLst>
            <pc:docMk/>
            <pc:sldMk cId="1305110773" sldId="2420"/>
            <ac:spMk id="80" creationId="{957B2C17-6980-80C3-AF6A-5789BEFC7591}"/>
          </ac:spMkLst>
        </pc:s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2" creationId="{2EFED643-EAD9-EBE1-69E7-9F9B2F022358}"/>
          </ac:grpSpMkLst>
        </pc:gr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16" creationId="{6F98BA63-F29B-C497-5C8E-F6E76D954665}"/>
          </ac:grpSpMkLst>
        </pc:gr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19" creationId="{FB384AC5-50EA-180D-CEFB-107AEAB1BD90}"/>
          </ac:grpSpMkLst>
        </pc:gr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22" creationId="{2730FBF3-ADEB-EC50-531F-9E045BAB26C8}"/>
          </ac:grpSpMkLst>
        </pc:grpChg>
        <pc:grpChg chg="mod">
          <ac:chgData name="Razan Kayyali" userId="0bbb8e09-b724-4b3c-8db9-58a500642d4e" providerId="ADAL" clId="{D7CD95C5-E4A1-4F7C-8FFF-DDAA746BC6A2}" dt="2025-08-20T16:09:18.926" v="2543" actId="164"/>
          <ac:grpSpMkLst>
            <pc:docMk/>
            <pc:sldMk cId="1305110773" sldId="2420"/>
            <ac:grpSpMk id="25" creationId="{DAF700D8-447F-FF88-B66F-9226110F3012}"/>
          </ac:grpSpMkLst>
        </pc:gr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36" creationId="{3CA64D74-BFBD-2653-9129-61CA94AC46F3}"/>
          </ac:grpSpMkLst>
        </pc:grpChg>
        <pc:grpChg chg="mod">
          <ac:chgData name="Razan Kayyali" userId="0bbb8e09-b724-4b3c-8db9-58a500642d4e" providerId="ADAL" clId="{D7CD95C5-E4A1-4F7C-8FFF-DDAA746BC6A2}" dt="2025-08-20T16:09:18.926" v="2543" actId="164"/>
          <ac:grpSpMkLst>
            <pc:docMk/>
            <pc:sldMk cId="1305110773" sldId="2420"/>
            <ac:grpSpMk id="39" creationId="{98EE0F26-DC74-4C62-179C-B507668F6036}"/>
          </ac:grpSpMkLst>
        </pc:gr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47" creationId="{E1092E06-CA66-B7A0-DD91-E5ED8EA9635E}"/>
          </ac:grpSpMkLst>
        </pc:gr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50" creationId="{F0C32402-60E2-C9CF-9E49-5636FEB09A3C}"/>
          </ac:grpSpMkLst>
        </pc:grpChg>
        <pc:grpChg chg="mod">
          <ac:chgData name="Razan Kayyali" userId="0bbb8e09-b724-4b3c-8db9-58a500642d4e" providerId="ADAL" clId="{D7CD95C5-E4A1-4F7C-8FFF-DDAA746BC6A2}" dt="2025-08-20T21:19:07.797" v="3050" actId="1037"/>
          <ac:grpSpMkLst>
            <pc:docMk/>
            <pc:sldMk cId="1305110773" sldId="2420"/>
            <ac:grpSpMk id="53" creationId="{6A8F297D-3551-9048-1630-1D5EE0FE5513}"/>
          </ac:grpSpMkLst>
        </pc:grpChg>
        <pc:grpChg chg="mod">
          <ac:chgData name="Razan Kayyali" userId="0bbb8e09-b724-4b3c-8db9-58a500642d4e" providerId="ADAL" clId="{D7CD95C5-E4A1-4F7C-8FFF-DDAA746BC6A2}" dt="2025-08-20T16:09:18.926" v="2543" actId="164"/>
          <ac:grpSpMkLst>
            <pc:docMk/>
            <pc:sldMk cId="1305110773" sldId="2420"/>
            <ac:grpSpMk id="69" creationId="{9A8E5EF9-F06D-1D5C-3661-36A57BE558ED}"/>
          </ac:grpSpMkLst>
        </pc:grpChg>
      </pc:sldChg>
      <pc:sldChg chg="addSp delSp modSp mod ord">
        <pc:chgData name="Razan Kayyali" userId="0bbb8e09-b724-4b3c-8db9-58a500642d4e" providerId="ADAL" clId="{D7CD95C5-E4A1-4F7C-8FFF-DDAA746BC6A2}" dt="2025-08-20T21:19:18.043" v="3055" actId="1037"/>
        <pc:sldMkLst>
          <pc:docMk/>
          <pc:sldMk cId="3284459509" sldId="2421"/>
        </pc:sldMkLst>
        <pc:spChg chg="mod">
          <ac:chgData name="Razan Kayyali" userId="0bbb8e09-b724-4b3c-8db9-58a500642d4e" providerId="ADAL" clId="{D7CD95C5-E4A1-4F7C-8FFF-DDAA746BC6A2}" dt="2025-08-20T16:13:15.785" v="2691"/>
          <ac:spMkLst>
            <pc:docMk/>
            <pc:sldMk cId="3284459509" sldId="2421"/>
            <ac:spMk id="9" creationId="{71A5B187-11E8-5599-66EE-32808C92945F}"/>
          </ac:spMkLst>
        </pc:spChg>
        <pc:spChg chg="mod">
          <ac:chgData name="Razan Kayyali" userId="0bbb8e09-b724-4b3c-8db9-58a500642d4e" providerId="ADAL" clId="{D7CD95C5-E4A1-4F7C-8FFF-DDAA746BC6A2}" dt="2025-08-20T16:10:23.062" v="2665" actId="165"/>
          <ac:spMkLst>
            <pc:docMk/>
            <pc:sldMk cId="3284459509" sldId="2421"/>
            <ac:spMk id="14" creationId="{154E9507-3E47-1A67-81AD-470A907CF8E7}"/>
          </ac:spMkLst>
        </pc:spChg>
        <pc:spChg chg="mod">
          <ac:chgData name="Razan Kayyali" userId="0bbb8e09-b724-4b3c-8db9-58a500642d4e" providerId="ADAL" clId="{D7CD95C5-E4A1-4F7C-8FFF-DDAA746BC6A2}" dt="2025-08-20T16:10:23.062" v="2665" actId="165"/>
          <ac:spMkLst>
            <pc:docMk/>
            <pc:sldMk cId="3284459509" sldId="2421"/>
            <ac:spMk id="17" creationId="{D48F1E29-BA4C-30F3-2ED0-30D53BE52909}"/>
          </ac:spMkLst>
        </pc:spChg>
        <pc:spChg chg="mod">
          <ac:chgData name="Razan Kayyali" userId="0bbb8e09-b724-4b3c-8db9-58a500642d4e" providerId="ADAL" clId="{D7CD95C5-E4A1-4F7C-8FFF-DDAA746BC6A2}" dt="2025-08-20T16:10:23.062" v="2665" actId="165"/>
          <ac:spMkLst>
            <pc:docMk/>
            <pc:sldMk cId="3284459509" sldId="2421"/>
            <ac:spMk id="30" creationId="{59F0B95D-9F2B-AC1B-F9EB-C3F2B1662F63}"/>
          </ac:spMkLst>
        </pc:spChg>
        <pc:spChg chg="mod">
          <ac:chgData name="Razan Kayyali" userId="0bbb8e09-b724-4b3c-8db9-58a500642d4e" providerId="ADAL" clId="{D7CD95C5-E4A1-4F7C-8FFF-DDAA746BC6A2}" dt="2025-08-20T16:10:23.062" v="2665" actId="165"/>
          <ac:spMkLst>
            <pc:docMk/>
            <pc:sldMk cId="3284459509" sldId="2421"/>
            <ac:spMk id="38" creationId="{066238EC-8B52-FFCE-1994-BCB733F014B1}"/>
          </ac:spMkLst>
        </pc:spChg>
        <pc:spChg chg="mod">
          <ac:chgData name="Razan Kayyali" userId="0bbb8e09-b724-4b3c-8db9-58a500642d4e" providerId="ADAL" clId="{D7CD95C5-E4A1-4F7C-8FFF-DDAA746BC6A2}" dt="2025-08-20T16:10:23.062" v="2665" actId="165"/>
          <ac:spMkLst>
            <pc:docMk/>
            <pc:sldMk cId="3284459509" sldId="2421"/>
            <ac:spMk id="51" creationId="{DE7EE9BE-3454-928B-0563-B34C8C54CD81}"/>
          </ac:spMkLst>
        </pc:spChg>
        <pc:spChg chg="mod">
          <ac:chgData name="Razan Kayyali" userId="0bbb8e09-b724-4b3c-8db9-58a500642d4e" providerId="ADAL" clId="{D7CD95C5-E4A1-4F7C-8FFF-DDAA746BC6A2}" dt="2025-08-20T16:10:23.062" v="2665" actId="165"/>
          <ac:spMkLst>
            <pc:docMk/>
            <pc:sldMk cId="3284459509" sldId="2421"/>
            <ac:spMk id="59" creationId="{3FC72282-DC3C-FB87-4947-10386717944C}"/>
          </ac:spMkLst>
        </pc:s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2" creationId="{9FC24BEA-B629-4462-2DD2-18E764B370DB}"/>
          </ac:grpSpMkLst>
        </pc:gr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13" creationId="{CC11F271-FB7E-5AA4-8FF2-F22038502DE8}"/>
          </ac:grpSpMkLst>
        </pc:grpChg>
        <pc:grpChg chg="mod">
          <ac:chgData name="Razan Kayyali" userId="0bbb8e09-b724-4b3c-8db9-58a500642d4e" providerId="ADAL" clId="{D7CD95C5-E4A1-4F7C-8FFF-DDAA746BC6A2}" dt="2025-08-20T16:10:05.721" v="2621" actId="164"/>
          <ac:grpSpMkLst>
            <pc:docMk/>
            <pc:sldMk cId="3284459509" sldId="2421"/>
            <ac:grpSpMk id="16" creationId="{EC967D45-4229-7C74-1A15-F94FD3BC6854}"/>
          </ac:grpSpMkLst>
        </pc:gr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19" creationId="{FA036BD1-6C1B-D2C5-32AF-8B3A2A415B76}"/>
          </ac:grpSpMkLst>
        </pc:grpChg>
        <pc:grpChg chg="mod">
          <ac:chgData name="Razan Kayyali" userId="0bbb8e09-b724-4b3c-8db9-58a500642d4e" providerId="ADAL" clId="{D7CD95C5-E4A1-4F7C-8FFF-DDAA746BC6A2}" dt="2025-08-20T16:10:05.721" v="2621" actId="164"/>
          <ac:grpSpMkLst>
            <pc:docMk/>
            <pc:sldMk cId="3284459509" sldId="2421"/>
            <ac:grpSpMk id="22" creationId="{BE647810-C5B0-FB78-5537-B07028902834}"/>
          </ac:grpSpMkLst>
        </pc:gr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25" creationId="{F430965E-26D4-C71E-4B93-AD9F0D90E0E5}"/>
          </ac:grpSpMkLst>
        </pc:gr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32" creationId="{99E9A5EE-9E19-D5AF-7F5D-E6A8436C6F09}"/>
          </ac:grpSpMkLst>
        </pc:grpChg>
        <pc:grpChg chg="mod">
          <ac:chgData name="Razan Kayyali" userId="0bbb8e09-b724-4b3c-8db9-58a500642d4e" providerId="ADAL" clId="{D7CD95C5-E4A1-4F7C-8FFF-DDAA746BC6A2}" dt="2025-08-20T16:10:05.721" v="2621" actId="164"/>
          <ac:grpSpMkLst>
            <pc:docMk/>
            <pc:sldMk cId="3284459509" sldId="2421"/>
            <ac:grpSpMk id="47" creationId="{5E669510-D7B2-B271-945D-51B77978EC83}"/>
          </ac:grpSpMkLst>
        </pc:gr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50" creationId="{7F2C26D1-F368-2FBE-1524-D38CC13063D0}"/>
          </ac:grpSpMkLst>
        </pc:grpChg>
        <pc:grpChg chg="mod">
          <ac:chgData name="Razan Kayyali" userId="0bbb8e09-b724-4b3c-8db9-58a500642d4e" providerId="ADAL" clId="{D7CD95C5-E4A1-4F7C-8FFF-DDAA746BC6A2}" dt="2025-08-20T16:10:05.721" v="2621" actId="164"/>
          <ac:grpSpMkLst>
            <pc:docMk/>
            <pc:sldMk cId="3284459509" sldId="2421"/>
            <ac:grpSpMk id="53" creationId="{8ADC7A4A-8BEB-BB0F-9159-C92F101FCEA6}"/>
          </ac:grpSpMkLst>
        </pc:gr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61" creationId="{0F3A6265-AE88-6DBD-F45D-E42D8F5155DC}"/>
          </ac:grpSpMkLst>
        </pc:grpChg>
        <pc:grpChg chg="mod">
          <ac:chgData name="Razan Kayyali" userId="0bbb8e09-b724-4b3c-8db9-58a500642d4e" providerId="ADAL" clId="{D7CD95C5-E4A1-4F7C-8FFF-DDAA746BC6A2}" dt="2025-08-20T21:19:18.043" v="3055" actId="1037"/>
          <ac:grpSpMkLst>
            <pc:docMk/>
            <pc:sldMk cId="3284459509" sldId="2421"/>
            <ac:grpSpMk id="69" creationId="{2B57E9C6-27AA-61D1-6DA8-546E0C761414}"/>
          </ac:grpSpMkLst>
        </pc:grpChg>
        <pc:picChg chg="mod">
          <ac:chgData name="Razan Kayyali" userId="0bbb8e09-b724-4b3c-8db9-58a500642d4e" providerId="ADAL" clId="{D7CD95C5-E4A1-4F7C-8FFF-DDAA746BC6A2}" dt="2025-08-20T16:13:15.782" v="2690"/>
          <ac:picMkLst>
            <pc:docMk/>
            <pc:sldMk cId="3284459509" sldId="2421"/>
            <ac:picMk id="10" creationId="{26737AB3-5A4E-49AB-D146-709B606DF321}"/>
          </ac:picMkLst>
        </pc:picChg>
        <pc:picChg chg="mod">
          <ac:chgData name="Razan Kayyali" userId="0bbb8e09-b724-4b3c-8db9-58a500642d4e" providerId="ADAL" clId="{D7CD95C5-E4A1-4F7C-8FFF-DDAA746BC6A2}" dt="2025-08-20T16:13:15.782" v="2690"/>
          <ac:picMkLst>
            <pc:docMk/>
            <pc:sldMk cId="3284459509" sldId="2421"/>
            <ac:picMk id="83" creationId="{66DB998A-4AA6-636D-FDDC-445175310270}"/>
          </ac:picMkLst>
        </pc:picChg>
      </pc:sldChg>
      <pc:sldChg chg="addSp delSp modSp mod ord">
        <pc:chgData name="Razan Kayyali" userId="0bbb8e09-b724-4b3c-8db9-58a500642d4e" providerId="ADAL" clId="{D7CD95C5-E4A1-4F7C-8FFF-DDAA746BC6A2}" dt="2025-08-20T21:19:30.407" v="3056" actId="1037"/>
        <pc:sldMkLst>
          <pc:docMk/>
          <pc:sldMk cId="1757265492" sldId="2422"/>
        </pc:sldMkLst>
        <pc:spChg chg="mod">
          <ac:chgData name="Razan Kayyali" userId="0bbb8e09-b724-4b3c-8db9-58a500642d4e" providerId="ADAL" clId="{D7CD95C5-E4A1-4F7C-8FFF-DDAA746BC6A2}" dt="2025-08-20T16:13:34.960" v="2696" actId="6549"/>
          <ac:spMkLst>
            <pc:docMk/>
            <pc:sldMk cId="1757265492" sldId="2422"/>
            <ac:spMk id="8" creationId="{90C1A1CB-0D06-ABEC-7F35-380D711A494C}"/>
          </ac:spMkLst>
        </pc:spChg>
        <pc:spChg chg="mod">
          <ac:chgData name="Razan Kayyali" userId="0bbb8e09-b724-4b3c-8db9-58a500642d4e" providerId="ADAL" clId="{D7CD95C5-E4A1-4F7C-8FFF-DDAA746BC6A2}" dt="2025-08-20T16:11:15.885" v="2671" actId="165"/>
          <ac:spMkLst>
            <pc:docMk/>
            <pc:sldMk cId="1757265492" sldId="2422"/>
            <ac:spMk id="14" creationId="{56836C60-B429-AC3F-45FE-A6B07B45B51C}"/>
          </ac:spMkLst>
        </pc:spChg>
        <pc:spChg chg="mod">
          <ac:chgData name="Razan Kayyali" userId="0bbb8e09-b724-4b3c-8db9-58a500642d4e" providerId="ADAL" clId="{D7CD95C5-E4A1-4F7C-8FFF-DDAA746BC6A2}" dt="2025-08-20T16:11:15.885" v="2671" actId="165"/>
          <ac:spMkLst>
            <pc:docMk/>
            <pc:sldMk cId="1757265492" sldId="2422"/>
            <ac:spMk id="17" creationId="{6FF98310-126B-A9F2-8A4B-E0A07F9C7605}"/>
          </ac:spMkLst>
        </pc:spChg>
        <pc:spChg chg="mod">
          <ac:chgData name="Razan Kayyali" userId="0bbb8e09-b724-4b3c-8db9-58a500642d4e" providerId="ADAL" clId="{D7CD95C5-E4A1-4F7C-8FFF-DDAA746BC6A2}" dt="2025-08-20T16:11:15.885" v="2671" actId="165"/>
          <ac:spMkLst>
            <pc:docMk/>
            <pc:sldMk cId="1757265492" sldId="2422"/>
            <ac:spMk id="23" creationId="{3DD56921-761B-849E-35A2-29118A2A64C9}"/>
          </ac:spMkLst>
        </pc:spChg>
        <pc:spChg chg="mod">
          <ac:chgData name="Razan Kayyali" userId="0bbb8e09-b724-4b3c-8db9-58a500642d4e" providerId="ADAL" clId="{D7CD95C5-E4A1-4F7C-8FFF-DDAA746BC6A2}" dt="2025-08-20T16:11:15.885" v="2671" actId="165"/>
          <ac:spMkLst>
            <pc:docMk/>
            <pc:sldMk cId="1757265492" sldId="2422"/>
            <ac:spMk id="30" creationId="{44FD6957-6604-A6C1-9448-F2DC906946E4}"/>
          </ac:spMkLst>
        </pc:spChg>
        <pc:spChg chg="mod">
          <ac:chgData name="Razan Kayyali" userId="0bbb8e09-b724-4b3c-8db9-58a500642d4e" providerId="ADAL" clId="{D7CD95C5-E4A1-4F7C-8FFF-DDAA746BC6A2}" dt="2025-08-20T16:11:15.885" v="2671" actId="165"/>
          <ac:spMkLst>
            <pc:docMk/>
            <pc:sldMk cId="1757265492" sldId="2422"/>
            <ac:spMk id="59" creationId="{94D37F2E-BD05-D980-0B3D-83AE05FF48AC}"/>
          </ac:spMkLst>
        </pc:spChg>
        <pc:grpChg chg="mod">
          <ac:chgData name="Razan Kayyali" userId="0bbb8e09-b724-4b3c-8db9-58a500642d4e" providerId="ADAL" clId="{D7CD95C5-E4A1-4F7C-8FFF-DDAA746BC6A2}" dt="2025-08-20T16:11:08.204" v="2669" actId="164"/>
          <ac:grpSpMkLst>
            <pc:docMk/>
            <pc:sldMk cId="1757265492" sldId="2422"/>
            <ac:grpSpMk id="2" creationId="{D2BE11EC-E0AD-D768-DCDB-4C27E2763DD9}"/>
          </ac:grpSpMkLst>
        </pc:grpChg>
        <pc:grpChg chg="mod">
          <ac:chgData name="Razan Kayyali" userId="0bbb8e09-b724-4b3c-8db9-58a500642d4e" providerId="ADAL" clId="{D7CD95C5-E4A1-4F7C-8FFF-DDAA746BC6A2}" dt="2025-08-20T16:11:08.204" v="2669" actId="164"/>
          <ac:grpSpMkLst>
            <pc:docMk/>
            <pc:sldMk cId="1757265492" sldId="2422"/>
            <ac:grpSpMk id="13" creationId="{7423D256-7C22-4789-BF57-B45A7BC64D88}"/>
          </ac:grpSpMkLst>
        </pc:grpChg>
        <pc:grpChg chg="mod">
          <ac:chgData name="Razan Kayyali" userId="0bbb8e09-b724-4b3c-8db9-58a500642d4e" providerId="ADAL" clId="{D7CD95C5-E4A1-4F7C-8FFF-DDAA746BC6A2}" dt="2025-08-20T21:19:30.407" v="3056" actId="1037"/>
          <ac:grpSpMkLst>
            <pc:docMk/>
            <pc:sldMk cId="1757265492" sldId="2422"/>
            <ac:grpSpMk id="25" creationId="{6FBBBDAA-FB1B-8452-5855-FDAC84EB717E}"/>
          </ac:grpSpMkLst>
        </pc:grpChg>
        <pc:grpChg chg="mod">
          <ac:chgData name="Razan Kayyali" userId="0bbb8e09-b724-4b3c-8db9-58a500642d4e" providerId="ADAL" clId="{D7CD95C5-E4A1-4F7C-8FFF-DDAA746BC6A2}" dt="2025-08-20T21:19:30.407" v="3056" actId="1037"/>
          <ac:grpSpMkLst>
            <pc:docMk/>
            <pc:sldMk cId="1757265492" sldId="2422"/>
            <ac:grpSpMk id="32" creationId="{AE9ED3F0-400C-D54F-69BE-C8AE353958F6}"/>
          </ac:grpSpMkLst>
        </pc:grpChg>
        <pc:grpChg chg="mod">
          <ac:chgData name="Razan Kayyali" userId="0bbb8e09-b724-4b3c-8db9-58a500642d4e" providerId="ADAL" clId="{D7CD95C5-E4A1-4F7C-8FFF-DDAA746BC6A2}" dt="2025-08-20T21:19:30.407" v="3056" actId="1037"/>
          <ac:grpSpMkLst>
            <pc:docMk/>
            <pc:sldMk cId="1757265492" sldId="2422"/>
            <ac:grpSpMk id="36" creationId="{90CF1383-1BB7-A02D-D870-8BA094786FB8}"/>
          </ac:grpSpMkLst>
        </pc:grpChg>
        <pc:grpChg chg="mod">
          <ac:chgData name="Razan Kayyali" userId="0bbb8e09-b724-4b3c-8db9-58a500642d4e" providerId="ADAL" clId="{D7CD95C5-E4A1-4F7C-8FFF-DDAA746BC6A2}" dt="2025-08-20T21:19:30.407" v="3056" actId="1037"/>
          <ac:grpSpMkLst>
            <pc:docMk/>
            <pc:sldMk cId="1757265492" sldId="2422"/>
            <ac:grpSpMk id="47" creationId="{21D66BF6-A93D-55B6-D258-A5E41DF0318F}"/>
          </ac:grpSpMkLst>
        </pc:grpChg>
        <pc:grpChg chg="mod">
          <ac:chgData name="Razan Kayyali" userId="0bbb8e09-b724-4b3c-8db9-58a500642d4e" providerId="ADAL" clId="{D7CD95C5-E4A1-4F7C-8FFF-DDAA746BC6A2}" dt="2025-08-20T21:19:30.407" v="3056" actId="1037"/>
          <ac:grpSpMkLst>
            <pc:docMk/>
            <pc:sldMk cId="1757265492" sldId="2422"/>
            <ac:grpSpMk id="50" creationId="{2ED25E9C-C34D-B297-C6FF-D51041C5EDFC}"/>
          </ac:grpSpMkLst>
        </pc:grpChg>
        <pc:grpChg chg="mod">
          <ac:chgData name="Razan Kayyali" userId="0bbb8e09-b724-4b3c-8db9-58a500642d4e" providerId="ADAL" clId="{D7CD95C5-E4A1-4F7C-8FFF-DDAA746BC6A2}" dt="2025-08-20T21:19:30.407" v="3056" actId="1037"/>
          <ac:grpSpMkLst>
            <pc:docMk/>
            <pc:sldMk cId="1757265492" sldId="2422"/>
            <ac:grpSpMk id="53" creationId="{B1570251-7E7D-EB90-AEA6-B87351A4527E}"/>
          </ac:grpSpMkLst>
        </pc:grpChg>
        <pc:grpChg chg="mod">
          <ac:chgData name="Razan Kayyali" userId="0bbb8e09-b724-4b3c-8db9-58a500642d4e" providerId="ADAL" clId="{D7CD95C5-E4A1-4F7C-8FFF-DDAA746BC6A2}" dt="2025-08-20T16:11:08.204" v="2669" actId="164"/>
          <ac:grpSpMkLst>
            <pc:docMk/>
            <pc:sldMk cId="1757265492" sldId="2422"/>
            <ac:grpSpMk id="61" creationId="{8857B065-1359-98D7-2F07-FD375E87A017}"/>
          </ac:grpSpMkLst>
        </pc:grpChg>
        <pc:picChg chg="mod">
          <ac:chgData name="Razan Kayyali" userId="0bbb8e09-b724-4b3c-8db9-58a500642d4e" providerId="ADAL" clId="{D7CD95C5-E4A1-4F7C-8FFF-DDAA746BC6A2}" dt="2025-08-20T16:13:33.031" v="2694"/>
          <ac:picMkLst>
            <pc:docMk/>
            <pc:sldMk cId="1757265492" sldId="2422"/>
            <ac:picMk id="9" creationId="{BD832F10-618A-6F9C-CFB3-EBA0DB7B5ED3}"/>
          </ac:picMkLst>
        </pc:picChg>
        <pc:picChg chg="mod">
          <ac:chgData name="Razan Kayyali" userId="0bbb8e09-b724-4b3c-8db9-58a500642d4e" providerId="ADAL" clId="{D7CD95C5-E4A1-4F7C-8FFF-DDAA746BC6A2}" dt="2025-08-20T16:13:33.031" v="2694"/>
          <ac:picMkLst>
            <pc:docMk/>
            <pc:sldMk cId="1757265492" sldId="2422"/>
            <ac:picMk id="82" creationId="{DEEBCF9C-A0A8-3BDF-9130-C1934DF921A4}"/>
          </ac:picMkLst>
        </pc:picChg>
      </pc:sldChg>
      <pc:sldChg chg="add del">
        <pc:chgData name="Razan Kayyali" userId="0bbb8e09-b724-4b3c-8db9-58a500642d4e" providerId="ADAL" clId="{D7CD95C5-E4A1-4F7C-8FFF-DDAA746BC6A2}" dt="2025-08-21T04:06:03.379" v="3086" actId="47"/>
        <pc:sldMkLst>
          <pc:docMk/>
          <pc:sldMk cId="2005583776" sldId="2423"/>
        </pc:sldMkLst>
      </pc:sldChg>
      <pc:sldChg chg="addSp modSp add del mod modAnim modShow">
        <pc:chgData name="Razan Kayyali" userId="0bbb8e09-b724-4b3c-8db9-58a500642d4e" providerId="ADAL" clId="{D7CD95C5-E4A1-4F7C-8FFF-DDAA746BC6A2}" dt="2025-08-21T04:09:46.922" v="3092" actId="47"/>
        <pc:sldMkLst>
          <pc:docMk/>
          <pc:sldMk cId="2210400458" sldId="2424"/>
        </pc:sldMkLst>
      </pc:sldChg>
      <pc:sldChg chg="add del mod modShow">
        <pc:chgData name="Razan Kayyali" userId="0bbb8e09-b724-4b3c-8db9-58a500642d4e" providerId="ADAL" clId="{D7CD95C5-E4A1-4F7C-8FFF-DDAA746BC6A2}" dt="2025-08-21T04:41:54.313" v="3186" actId="47"/>
        <pc:sldMkLst>
          <pc:docMk/>
          <pc:sldMk cId="83056067" sldId="2425"/>
        </pc:sldMkLst>
      </pc:sldChg>
      <pc:sldChg chg="add del mod modShow">
        <pc:chgData name="Razan Kayyali" userId="0bbb8e09-b724-4b3c-8db9-58a500642d4e" providerId="ADAL" clId="{D7CD95C5-E4A1-4F7C-8FFF-DDAA746BC6A2}" dt="2025-08-21T04:45:19.955" v="3200" actId="47"/>
        <pc:sldMkLst>
          <pc:docMk/>
          <pc:sldMk cId="3594598271" sldId="2426"/>
        </pc:sldMkLst>
      </pc:sldChg>
      <pc:sldChg chg="add del mod modShow">
        <pc:chgData name="Razan Kayyali" userId="0bbb8e09-b724-4b3c-8db9-58a500642d4e" providerId="ADAL" clId="{D7CD95C5-E4A1-4F7C-8FFF-DDAA746BC6A2}" dt="2025-08-21T04:47:53.914" v="3210" actId="47"/>
        <pc:sldMkLst>
          <pc:docMk/>
          <pc:sldMk cId="480697020" sldId="2427"/>
        </pc:sldMkLst>
      </pc:sldChg>
      <pc:sldChg chg="addSp modSp add del">
        <pc:chgData name="Razan Kayyali" userId="0bbb8e09-b724-4b3c-8db9-58a500642d4e" providerId="ADAL" clId="{D7CD95C5-E4A1-4F7C-8FFF-DDAA746BC6A2}" dt="2025-08-20T14:50:09.290" v="1621" actId="2890"/>
        <pc:sldMkLst>
          <pc:docMk/>
          <pc:sldMk cId="560803323" sldId="2428"/>
        </pc:sldMkLst>
      </pc:sldChg>
      <pc:sldChg chg="add del mod modShow">
        <pc:chgData name="Razan Kayyali" userId="0bbb8e09-b724-4b3c-8db9-58a500642d4e" providerId="ADAL" clId="{D7CD95C5-E4A1-4F7C-8FFF-DDAA746BC6A2}" dt="2025-08-21T04:48:35.337" v="3211" actId="47"/>
        <pc:sldMkLst>
          <pc:docMk/>
          <pc:sldMk cId="1590485852" sldId="2428"/>
        </pc:sldMkLst>
      </pc:sldChg>
      <pc:sldChg chg="modSp add del mod modShow">
        <pc:chgData name="Razan Kayyali" userId="0bbb8e09-b724-4b3c-8db9-58a500642d4e" providerId="ADAL" clId="{D7CD95C5-E4A1-4F7C-8FFF-DDAA746BC6A2}" dt="2025-08-21T04:51:08.833" v="3213" actId="47"/>
        <pc:sldMkLst>
          <pc:docMk/>
          <pc:sldMk cId="3863403723" sldId="2429"/>
        </pc:sldMkLst>
      </pc:sldChg>
      <pc:sldChg chg="add del mod modShow">
        <pc:chgData name="Razan Kayyali" userId="0bbb8e09-b724-4b3c-8db9-58a500642d4e" providerId="ADAL" clId="{D7CD95C5-E4A1-4F7C-8FFF-DDAA746BC6A2}" dt="2025-08-21T04:56:12.876" v="3232" actId="47"/>
        <pc:sldMkLst>
          <pc:docMk/>
          <pc:sldMk cId="2886469603" sldId="2430"/>
        </pc:sldMkLst>
      </pc:sldChg>
      <pc:sldChg chg="add del mod or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263785782" sldId="2431"/>
        </pc:sldMkLst>
      </pc:sldChg>
      <pc:sldChg chg="add del mod ord replI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3068576935" sldId="2432"/>
        </pc:sldMkLst>
      </pc:sldChg>
      <pc:sldChg chg="add del mod ord replI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1216668224" sldId="2433"/>
        </pc:sldMkLst>
      </pc:sldChg>
      <pc:sldChg chg="add del mod ord replI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2769600122" sldId="2434"/>
        </pc:sldMkLst>
      </pc:sldChg>
      <pc:sldChg chg="add del mod ord replI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945331914" sldId="2435"/>
        </pc:sldMkLst>
      </pc:sldChg>
      <pc:sldChg chg="add del mod ord replI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1373283091" sldId="2436"/>
        </pc:sldMkLst>
      </pc:sldChg>
      <pc:sldChg chg="add del mod ord replI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2935374542" sldId="2437"/>
        </pc:sldMkLst>
      </pc:sldChg>
      <pc:sldChg chg="addSp delSp modSp add del mod modShow">
        <pc:chgData name="Razan Kayyali" userId="0bbb8e09-b724-4b3c-8db9-58a500642d4e" providerId="ADAL" clId="{D7CD95C5-E4A1-4F7C-8FFF-DDAA746BC6A2}" dt="2025-08-20T15:51:08.659" v="2393" actId="47"/>
        <pc:sldMkLst>
          <pc:docMk/>
          <pc:sldMk cId="1315415683" sldId="2438"/>
        </pc:sldMkLst>
      </pc:sldChg>
      <pc:sldChg chg="add del mo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4292816348" sldId="2439"/>
        </pc:sldMkLst>
      </pc:sldChg>
      <pc:sldChg chg="add del">
        <pc:chgData name="Razan Kayyali" userId="0bbb8e09-b724-4b3c-8db9-58a500642d4e" providerId="ADAL" clId="{D7CD95C5-E4A1-4F7C-8FFF-DDAA746BC6A2}" dt="2025-08-21T05:03:41.986" v="3250" actId="47"/>
        <pc:sldMkLst>
          <pc:docMk/>
          <pc:sldMk cId="4134052687" sldId="2440"/>
        </pc:sldMkLst>
      </pc:sldChg>
      <pc:sldChg chg="add del mod modShow">
        <pc:chgData name="Razan Kayyali" userId="0bbb8e09-b724-4b3c-8db9-58a500642d4e" providerId="ADAL" clId="{D7CD95C5-E4A1-4F7C-8FFF-DDAA746BC6A2}" dt="2025-08-21T05:03:53.090" v="3251" actId="47"/>
        <pc:sldMkLst>
          <pc:docMk/>
          <pc:sldMk cId="1398567626" sldId="2441"/>
        </pc:sldMkLst>
      </pc:sldChg>
      <pc:sldChg chg="add del mo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2020442910" sldId="2442"/>
        </pc:sldMkLst>
      </pc:sldChg>
      <pc:sldChg chg="add del mo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475975466" sldId="2443"/>
        </pc:sldMkLst>
      </pc:sldChg>
      <pc:sldChg chg="add del mod modShow">
        <pc:chgData name="Razan Kayyali" userId="0bbb8e09-b724-4b3c-8db9-58a500642d4e" providerId="ADAL" clId="{D7CD95C5-E4A1-4F7C-8FFF-DDAA746BC6A2}" dt="2025-08-21T05:03:41.986" v="3250" actId="47"/>
        <pc:sldMkLst>
          <pc:docMk/>
          <pc:sldMk cId="1353891964" sldId="2444"/>
        </pc:sldMkLst>
      </pc:sldChg>
      <pc:sldMasterChg chg="modSp modSldLayout">
        <pc:chgData name="Razan Kayyali" userId="0bbb8e09-b724-4b3c-8db9-58a500642d4e" providerId="ADAL" clId="{D7CD95C5-E4A1-4F7C-8FFF-DDAA746BC6A2}" dt="2025-08-20T13:38:09.748" v="392" actId="735"/>
        <pc:sldMasterMkLst>
          <pc:docMk/>
          <pc:sldMasterMk cId="1558401896" sldId="2147483648"/>
        </pc:sldMasterMkLst>
        <pc:sldLayoutChg chg="modSp">
          <pc:chgData name="Razan Kayyali" userId="0bbb8e09-b724-4b3c-8db9-58a500642d4e" providerId="ADAL" clId="{D7CD95C5-E4A1-4F7C-8FFF-DDAA746BC6A2}" dt="2025-08-20T13:10:06.266" v="37" actId="735"/>
          <pc:sldLayoutMkLst>
            <pc:docMk/>
            <pc:sldMasterMk cId="1558401896" sldId="2147483648"/>
            <pc:sldLayoutMk cId="1183350806" sldId="2147483651"/>
          </pc:sldLayoutMkLst>
        </pc:sldLayoutChg>
        <pc:sldLayoutChg chg="modSp">
          <pc:chgData name="Razan Kayyali" userId="0bbb8e09-b724-4b3c-8db9-58a500642d4e" providerId="ADAL" clId="{D7CD95C5-E4A1-4F7C-8FFF-DDAA746BC6A2}" dt="2025-08-20T13:38:05.420" v="391" actId="735"/>
          <pc:sldLayoutMkLst>
            <pc:docMk/>
            <pc:sldMasterMk cId="1558401896" sldId="2147483648"/>
            <pc:sldLayoutMk cId="47057232" sldId="2147483652"/>
          </pc:sldLayoutMkLst>
        </pc:sldLayoutChg>
      </pc:sldMasterChg>
      <pc:sldMasterChg chg="modSp">
        <pc:chgData name="Razan Kayyali" userId="0bbb8e09-b724-4b3c-8db9-58a500642d4e" providerId="ADAL" clId="{D7CD95C5-E4A1-4F7C-8FFF-DDAA746BC6A2}" dt="2025-08-20T13:10:26.791" v="39" actId="782"/>
        <pc:sldMasterMkLst>
          <pc:docMk/>
          <pc:sldMasterMk cId="414429767" sldId="2147483700"/>
        </pc:sldMasterMkLst>
        <pc:spChg chg="mod">
          <ac:chgData name="Razan Kayyali" userId="0bbb8e09-b724-4b3c-8db9-58a500642d4e" providerId="ADAL" clId="{D7CD95C5-E4A1-4F7C-8FFF-DDAA746BC6A2}" dt="2025-08-20T13:10:26.791" v="39" actId="782"/>
          <ac:spMkLst>
            <pc:docMk/>
            <pc:sldMasterMk cId="414429767" sldId="2147483700"/>
            <ac:spMk id="2" creationId="{00000000-0000-0000-0000-000000000000}"/>
          </ac:spMkLst>
        </pc:spChg>
        <pc:spChg chg="mod">
          <ac:chgData name="Razan Kayyali" userId="0bbb8e09-b724-4b3c-8db9-58a500642d4e" providerId="ADAL" clId="{D7CD95C5-E4A1-4F7C-8FFF-DDAA746BC6A2}" dt="2025-08-20T13:10:26.791" v="39" actId="782"/>
          <ac:spMkLst>
            <pc:docMk/>
            <pc:sldMasterMk cId="414429767" sldId="2147483700"/>
            <ac:spMk id="3" creationId="{00000000-0000-0000-0000-000000000000}"/>
          </ac:spMkLst>
        </pc:spChg>
      </pc:sldMasterChg>
    </pc:docChg>
  </pc:docChgLst>
  <pc:docChgLst>
    <pc:chgData name="Ismail Miehiar" userId="6ef6fe07-822b-4eb0-9346-fe69f5b80603" providerId="ADAL" clId="{C004C85A-998D-4791-A8EE-1AE27F29D5A0}"/>
    <pc:docChg chg="undo custSel addSld delSld modSld sldOrd">
      <pc:chgData name="Ismail Miehiar" userId="6ef6fe07-822b-4eb0-9346-fe69f5b80603" providerId="ADAL" clId="{C004C85A-998D-4791-A8EE-1AE27F29D5A0}" dt="2025-08-13T11:45:38.981" v="910" actId="20577"/>
      <pc:docMkLst>
        <pc:docMk/>
      </pc:docMkLst>
      <pc:sldChg chg="modTransition">
        <pc:chgData name="Ismail Miehiar" userId="6ef6fe07-822b-4eb0-9346-fe69f5b80603" providerId="ADAL" clId="{C004C85A-998D-4791-A8EE-1AE27F29D5A0}" dt="2025-08-13T10:22:59.767" v="604"/>
        <pc:sldMkLst>
          <pc:docMk/>
          <pc:sldMk cId="2681965448" sldId="2377"/>
        </pc:sldMkLst>
      </pc:sldChg>
      <pc:sldChg chg="del ord">
        <pc:chgData name="Ismail Miehiar" userId="6ef6fe07-822b-4eb0-9346-fe69f5b80603" providerId="ADAL" clId="{C004C85A-998D-4791-A8EE-1AE27F29D5A0}" dt="2025-08-12T20:10:40.709" v="561" actId="47"/>
        <pc:sldMkLst>
          <pc:docMk/>
          <pc:sldMk cId="3669783854" sldId="2379"/>
        </pc:sldMkLst>
      </pc:sldChg>
      <pc:sldChg chg="del">
        <pc:chgData name="Ismail Miehiar" userId="6ef6fe07-822b-4eb0-9346-fe69f5b80603" providerId="ADAL" clId="{C004C85A-998D-4791-A8EE-1AE27F29D5A0}" dt="2025-08-12T20:10:34.461" v="556" actId="47"/>
        <pc:sldMkLst>
          <pc:docMk/>
          <pc:sldMk cId="285640215" sldId="2380"/>
        </pc:sldMkLst>
      </pc:sldChg>
      <pc:sldChg chg="del">
        <pc:chgData name="Ismail Miehiar" userId="6ef6fe07-822b-4eb0-9346-fe69f5b80603" providerId="ADAL" clId="{C004C85A-998D-4791-A8EE-1AE27F29D5A0}" dt="2025-08-12T20:10:35.020" v="557" actId="47"/>
        <pc:sldMkLst>
          <pc:docMk/>
          <pc:sldMk cId="758981435" sldId="2381"/>
        </pc:sldMkLst>
      </pc:sldChg>
      <pc:sldChg chg="del">
        <pc:chgData name="Ismail Miehiar" userId="6ef6fe07-822b-4eb0-9346-fe69f5b80603" providerId="ADAL" clId="{C004C85A-998D-4791-A8EE-1AE27F29D5A0}" dt="2025-08-12T20:10:35.692" v="558" actId="47"/>
        <pc:sldMkLst>
          <pc:docMk/>
          <pc:sldMk cId="3132691339" sldId="2382"/>
        </pc:sldMkLst>
      </pc:sldChg>
      <pc:sldChg chg="del">
        <pc:chgData name="Ismail Miehiar" userId="6ef6fe07-822b-4eb0-9346-fe69f5b80603" providerId="ADAL" clId="{C004C85A-998D-4791-A8EE-1AE27F29D5A0}" dt="2025-08-12T20:10:36.588" v="559" actId="47"/>
        <pc:sldMkLst>
          <pc:docMk/>
          <pc:sldMk cId="2023658647" sldId="2383"/>
        </pc:sldMkLst>
      </pc:sldChg>
      <pc:sldChg chg="del">
        <pc:chgData name="Ismail Miehiar" userId="6ef6fe07-822b-4eb0-9346-fe69f5b80603" providerId="ADAL" clId="{C004C85A-998D-4791-A8EE-1AE27F29D5A0}" dt="2025-08-12T20:10:37.647" v="560" actId="47"/>
        <pc:sldMkLst>
          <pc:docMk/>
          <pc:sldMk cId="1641520295" sldId="2384"/>
        </pc:sldMkLst>
      </pc:sldChg>
      <pc:sldChg chg="add">
        <pc:chgData name="Ismail Miehiar" userId="6ef6fe07-822b-4eb0-9346-fe69f5b80603" providerId="ADAL" clId="{C004C85A-998D-4791-A8EE-1AE27F29D5A0}" dt="2025-08-12T15:05:28.653" v="0"/>
        <pc:sldMkLst>
          <pc:docMk/>
          <pc:sldMk cId="2541503783" sldId="2385"/>
        </pc:sldMkLst>
      </pc:sldChg>
      <pc:sldChg chg="modSp add del mod">
        <pc:chgData name="Ismail Miehiar" userId="6ef6fe07-822b-4eb0-9346-fe69f5b80603" providerId="ADAL" clId="{C004C85A-998D-4791-A8EE-1AE27F29D5A0}" dt="2025-08-12T19:51:53.949" v="518" actId="2696"/>
        <pc:sldMkLst>
          <pc:docMk/>
          <pc:sldMk cId="1375934673" sldId="2393"/>
        </pc:sldMkLst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925266801" sldId="2394"/>
        </pc:sldMkLst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5" creationId="{427772AE-18A6-41AD-8EB5-42656C286FB0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7" creationId="{63D00DCE-6975-3298-91B6-63B7124B4E30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8" creationId="{907788A5-E4B8-6381-6316-74F6737B3D75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9" creationId="{D17395AF-A0AC-C648-439D-424F1023826E}"/>
          </ac:spMkLst>
        </pc:spChg>
        <pc:spChg chg="mod">
          <ac:chgData name="Ismail Miehiar" userId="6ef6fe07-822b-4eb0-9346-fe69f5b80603" providerId="ADAL" clId="{C004C85A-998D-4791-A8EE-1AE27F29D5A0}" dt="2025-08-12T19:13:39.096" v="212" actId="207"/>
          <ac:spMkLst>
            <pc:docMk/>
            <pc:sldMk cId="925266801" sldId="2394"/>
            <ac:spMk id="10" creationId="{35172A1E-7FCF-7DFE-67FA-D8F37E30EC52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4236513414" sldId="2395"/>
        </pc:sldMkLst>
        <pc:spChg chg="mod">
          <ac:chgData name="Ismail Miehiar" userId="6ef6fe07-822b-4eb0-9346-fe69f5b80603" providerId="ADAL" clId="{C004C85A-998D-4791-A8EE-1AE27F29D5A0}" dt="2025-08-12T19:13:45.106" v="213" actId="207"/>
          <ac:spMkLst>
            <pc:docMk/>
            <pc:sldMk cId="4236513414" sldId="2395"/>
            <ac:spMk id="3" creationId="{19631FD0-0FD1-3E5B-08D8-0848152112FC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7" creationId="{E4116B6B-7638-800C-2906-664B26C1AD6B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8" creationId="{E9151FED-1B66-1AE4-CFDE-6E52AAA3D859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9" creationId="{6DF3F291-01E0-E842-8E42-24A3B5A8D193}"/>
          </ac:spMkLst>
        </pc:spChg>
        <pc:spChg chg="mod">
          <ac:chgData name="Ismail Miehiar" userId="6ef6fe07-822b-4eb0-9346-fe69f5b80603" providerId="ADAL" clId="{C004C85A-998D-4791-A8EE-1AE27F29D5A0}" dt="2025-08-12T19:13:52.202" v="214" actId="207"/>
          <ac:spMkLst>
            <pc:docMk/>
            <pc:sldMk cId="4236513414" sldId="2395"/>
            <ac:spMk id="10" creationId="{FE61F55F-543A-2D20-5629-BB1A48A352E9}"/>
          </ac:spMkLst>
        </pc:spChg>
      </pc:sldChg>
      <pc:sldChg chg="modSp add del mod modNotesTx">
        <pc:chgData name="Ismail Miehiar" userId="6ef6fe07-822b-4eb0-9346-fe69f5b80603" providerId="ADAL" clId="{C004C85A-998D-4791-A8EE-1AE27F29D5A0}" dt="2025-08-13T11:45:38.981" v="910" actId="20577"/>
        <pc:sldMkLst>
          <pc:docMk/>
          <pc:sldMk cId="3225736382" sldId="2396"/>
        </pc:sldMkLst>
        <pc:spChg chg="mod">
          <ac:chgData name="Ismail Miehiar" userId="6ef6fe07-822b-4eb0-9346-fe69f5b80603" providerId="ADAL" clId="{C004C85A-998D-4791-A8EE-1AE27F29D5A0}" dt="2025-08-12T19:13:58.354" v="215" actId="207"/>
          <ac:spMkLst>
            <pc:docMk/>
            <pc:sldMk cId="3225736382" sldId="2396"/>
            <ac:spMk id="5" creationId="{CE2747BF-2041-D3F1-E6D0-E8A78EDA8D73}"/>
          </ac:spMkLst>
        </pc:spChg>
        <pc:spChg chg="mod">
          <ac:chgData name="Ismail Miehiar" userId="6ef6fe07-822b-4eb0-9346-fe69f5b80603" providerId="ADAL" clId="{C004C85A-998D-4791-A8EE-1AE27F29D5A0}" dt="2025-08-12T19:14:03.149" v="216" actId="207"/>
          <ac:spMkLst>
            <pc:docMk/>
            <pc:sldMk cId="3225736382" sldId="2396"/>
            <ac:spMk id="8" creationId="{1F2225D1-8C27-434F-8427-5A90DD71CE59}"/>
          </ac:spMkLst>
        </pc:spChg>
        <pc:spChg chg="mod">
          <ac:chgData name="Ismail Miehiar" userId="6ef6fe07-822b-4eb0-9346-fe69f5b80603" providerId="ADAL" clId="{C004C85A-998D-4791-A8EE-1AE27F29D5A0}" dt="2025-08-12T19:14:03.149" v="216" actId="207"/>
          <ac:spMkLst>
            <pc:docMk/>
            <pc:sldMk cId="3225736382" sldId="2396"/>
            <ac:spMk id="9" creationId="{D75EF4D3-DABB-C9A8-2125-8333E9CC341F}"/>
          </ac:spMkLst>
        </pc:spChg>
        <pc:spChg chg="mod">
          <ac:chgData name="Ismail Miehiar" userId="6ef6fe07-822b-4eb0-9346-fe69f5b80603" providerId="ADAL" clId="{C004C85A-998D-4791-A8EE-1AE27F29D5A0}" dt="2025-08-12T19:14:03.149" v="216" actId="207"/>
          <ac:spMkLst>
            <pc:docMk/>
            <pc:sldMk cId="3225736382" sldId="2396"/>
            <ac:spMk id="10" creationId="{D41B903F-B883-D2A8-EBC0-69DBA64717B9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3508043805" sldId="2397"/>
        </pc:sldMkLst>
        <pc:spChg chg="mod">
          <ac:chgData name="Ismail Miehiar" userId="6ef6fe07-822b-4eb0-9346-fe69f5b80603" providerId="ADAL" clId="{C004C85A-998D-4791-A8EE-1AE27F29D5A0}" dt="2025-08-12T19:14:09.629" v="217" actId="207"/>
          <ac:spMkLst>
            <pc:docMk/>
            <pc:sldMk cId="3508043805" sldId="2397"/>
            <ac:spMk id="7" creationId="{D9EAF1A1-AF1D-34D1-7791-40852D58CFFC}"/>
          </ac:spMkLst>
        </pc:spChg>
        <pc:spChg chg="mod">
          <ac:chgData name="Ismail Miehiar" userId="6ef6fe07-822b-4eb0-9346-fe69f5b80603" providerId="ADAL" clId="{C004C85A-998D-4791-A8EE-1AE27F29D5A0}" dt="2025-08-12T19:14:12.961" v="218" actId="207"/>
          <ac:spMkLst>
            <pc:docMk/>
            <pc:sldMk cId="3508043805" sldId="2397"/>
            <ac:spMk id="9" creationId="{87E973F4-9B95-8DEE-C819-DAB84533ED82}"/>
          </ac:spMkLst>
        </pc:spChg>
        <pc:spChg chg="mod">
          <ac:chgData name="Ismail Miehiar" userId="6ef6fe07-822b-4eb0-9346-fe69f5b80603" providerId="ADAL" clId="{C004C85A-998D-4791-A8EE-1AE27F29D5A0}" dt="2025-08-12T19:14:12.961" v="218" actId="207"/>
          <ac:spMkLst>
            <pc:docMk/>
            <pc:sldMk cId="3508043805" sldId="2397"/>
            <ac:spMk id="10" creationId="{E1CA3186-A138-37CB-7438-937DF0E0D049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3975879354" sldId="2398"/>
        </pc:sldMkLst>
        <pc:spChg chg="mod">
          <ac:chgData name="Ismail Miehiar" userId="6ef6fe07-822b-4eb0-9346-fe69f5b80603" providerId="ADAL" clId="{C004C85A-998D-4791-A8EE-1AE27F29D5A0}" dt="2025-08-12T19:14:18.016" v="219" actId="207"/>
          <ac:spMkLst>
            <pc:docMk/>
            <pc:sldMk cId="3975879354" sldId="2398"/>
            <ac:spMk id="8" creationId="{A4825149-D9B5-36A3-6D45-00E3D76F593B}"/>
          </ac:spMkLst>
        </pc:spChg>
        <pc:spChg chg="mod">
          <ac:chgData name="Ismail Miehiar" userId="6ef6fe07-822b-4eb0-9346-fe69f5b80603" providerId="ADAL" clId="{C004C85A-998D-4791-A8EE-1AE27F29D5A0}" dt="2025-08-12T19:14:24.556" v="220" actId="207"/>
          <ac:spMkLst>
            <pc:docMk/>
            <pc:sldMk cId="3975879354" sldId="2398"/>
            <ac:spMk id="10" creationId="{2B41D53E-7161-D1E8-993D-0EFA95A1CE31}"/>
          </ac:spMkLst>
        </pc:spChg>
      </pc:sldChg>
      <pc:sldChg chg="modSp add del mod">
        <pc:chgData name="Ismail Miehiar" userId="6ef6fe07-822b-4eb0-9346-fe69f5b80603" providerId="ADAL" clId="{C004C85A-998D-4791-A8EE-1AE27F29D5A0}" dt="2025-08-13T06:40:09.563" v="598"/>
        <pc:sldMkLst>
          <pc:docMk/>
          <pc:sldMk cId="1384602849" sldId="2399"/>
        </pc:sldMkLst>
        <pc:spChg chg="mod">
          <ac:chgData name="Ismail Miehiar" userId="6ef6fe07-822b-4eb0-9346-fe69f5b80603" providerId="ADAL" clId="{C004C85A-998D-4791-A8EE-1AE27F29D5A0}" dt="2025-08-12T19:14:28.434" v="221" actId="207"/>
          <ac:spMkLst>
            <pc:docMk/>
            <pc:sldMk cId="1384602849" sldId="2399"/>
            <ac:spMk id="9" creationId="{1C377258-FA6F-167D-F754-DC4A3CF30401}"/>
          </ac:spMkLst>
        </pc:spChg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263225037" sldId="2400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3066639706" sldId="2402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456758192" sldId="2403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3579773056" sldId="2404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1162701701" sldId="2405"/>
        </pc:sldMkLst>
      </pc:sldChg>
      <pc:sldChg chg="modSp add del mod">
        <pc:chgData name="Ismail Miehiar" userId="6ef6fe07-822b-4eb0-9346-fe69f5b80603" providerId="ADAL" clId="{C004C85A-998D-4791-A8EE-1AE27F29D5A0}" dt="2025-08-12T20:01:53.559" v="535" actId="2696"/>
        <pc:sldMkLst>
          <pc:docMk/>
          <pc:sldMk cId="2784807806" sldId="2406"/>
        </pc:sldMkLst>
      </pc:sldChg>
      <pc:sldChg chg="addSp delSp modSp add del mod ord modAnim">
        <pc:chgData name="Ismail Miehiar" userId="6ef6fe07-822b-4eb0-9346-fe69f5b80603" providerId="ADAL" clId="{C004C85A-998D-4791-A8EE-1AE27F29D5A0}" dt="2025-08-12T20:10:28.757" v="549" actId="47"/>
        <pc:sldMkLst>
          <pc:docMk/>
          <pc:sldMk cId="307429376" sldId="2407"/>
        </pc:sldMkLst>
      </pc:sldChg>
      <pc:sldChg chg="delSp add del mod ord">
        <pc:chgData name="Ismail Miehiar" userId="6ef6fe07-822b-4eb0-9346-fe69f5b80603" providerId="ADAL" clId="{C004C85A-998D-4791-A8EE-1AE27F29D5A0}" dt="2025-08-12T20:10:27.866" v="548" actId="47"/>
        <pc:sldMkLst>
          <pc:docMk/>
          <pc:sldMk cId="2441391307" sldId="2408"/>
        </pc:sldMkLst>
      </pc:sldChg>
      <pc:sldChg chg="add del">
        <pc:chgData name="Ismail Miehiar" userId="6ef6fe07-822b-4eb0-9346-fe69f5b80603" providerId="ADAL" clId="{C004C85A-998D-4791-A8EE-1AE27F29D5A0}" dt="2025-08-12T20:10:29.187" v="550" actId="47"/>
        <pc:sldMkLst>
          <pc:docMk/>
          <pc:sldMk cId="2497320213" sldId="2409"/>
        </pc:sldMkLst>
      </pc:sldChg>
      <pc:sldChg chg="add del">
        <pc:chgData name="Ismail Miehiar" userId="6ef6fe07-822b-4eb0-9346-fe69f5b80603" providerId="ADAL" clId="{C004C85A-998D-4791-A8EE-1AE27F29D5A0}" dt="2025-08-12T20:10:29.618" v="551" actId="47"/>
        <pc:sldMkLst>
          <pc:docMk/>
          <pc:sldMk cId="1573726738" sldId="2410"/>
        </pc:sldMkLst>
      </pc:sldChg>
      <pc:sldChg chg="add del">
        <pc:chgData name="Ismail Miehiar" userId="6ef6fe07-822b-4eb0-9346-fe69f5b80603" providerId="ADAL" clId="{C004C85A-998D-4791-A8EE-1AE27F29D5A0}" dt="2025-08-12T20:10:30.189" v="552" actId="47"/>
        <pc:sldMkLst>
          <pc:docMk/>
          <pc:sldMk cId="4081431869" sldId="2411"/>
        </pc:sldMkLst>
      </pc:sldChg>
      <pc:sldChg chg="add del">
        <pc:chgData name="Ismail Miehiar" userId="6ef6fe07-822b-4eb0-9346-fe69f5b80603" providerId="ADAL" clId="{C004C85A-998D-4791-A8EE-1AE27F29D5A0}" dt="2025-08-12T20:10:30.589" v="553" actId="47"/>
        <pc:sldMkLst>
          <pc:docMk/>
          <pc:sldMk cId="1972433466" sldId="2412"/>
        </pc:sldMkLst>
      </pc:sldChg>
      <pc:sldChg chg="add del">
        <pc:chgData name="Ismail Miehiar" userId="6ef6fe07-822b-4eb0-9346-fe69f5b80603" providerId="ADAL" clId="{C004C85A-998D-4791-A8EE-1AE27F29D5A0}" dt="2025-08-12T20:10:31.036" v="554" actId="47"/>
        <pc:sldMkLst>
          <pc:docMk/>
          <pc:sldMk cId="2294525264" sldId="2413"/>
        </pc:sldMkLst>
      </pc:sldChg>
      <pc:sldChg chg="add del">
        <pc:chgData name="Ismail Miehiar" userId="6ef6fe07-822b-4eb0-9346-fe69f5b80603" providerId="ADAL" clId="{C004C85A-998D-4791-A8EE-1AE27F29D5A0}" dt="2025-08-12T20:10:31.505" v="555" actId="47"/>
        <pc:sldMkLst>
          <pc:docMk/>
          <pc:sldMk cId="2149728413" sldId="2414"/>
        </pc:sldMkLst>
      </pc:sldChg>
      <pc:sldChg chg="add modTransition modAnim">
        <pc:chgData name="Ismail Miehiar" userId="6ef6fe07-822b-4eb0-9346-fe69f5b80603" providerId="ADAL" clId="{C004C85A-998D-4791-A8EE-1AE27F29D5A0}" dt="2025-08-12T20:09:49.310" v="547"/>
        <pc:sldMkLst>
          <pc:docMk/>
          <pc:sldMk cId="2037027849" sldId="2415"/>
        </pc:sldMkLst>
      </pc:sldChg>
      <pc:sldChg chg="modSp add mod ord modTransition">
        <pc:chgData name="Ismail Miehiar" userId="6ef6fe07-822b-4eb0-9346-fe69f5b80603" providerId="ADAL" clId="{C004C85A-998D-4791-A8EE-1AE27F29D5A0}" dt="2025-08-13T10:22:50.813" v="602"/>
        <pc:sldMkLst>
          <pc:docMk/>
          <pc:sldMk cId="3349620638" sldId="2416"/>
        </pc:sldMkLst>
      </pc:sldChg>
      <pc:sldChg chg="add">
        <pc:chgData name="Ismail Miehiar" userId="6ef6fe07-822b-4eb0-9346-fe69f5b80603" providerId="ADAL" clId="{C004C85A-998D-4791-A8EE-1AE27F29D5A0}" dt="2025-08-12T20:08:38.688" v="542"/>
        <pc:sldMkLst>
          <pc:docMk/>
          <pc:sldMk cId="972866849" sldId="2417"/>
        </pc:sldMkLst>
      </pc:sldChg>
      <pc:sldChg chg="add modNotesTx">
        <pc:chgData name="Ismail Miehiar" userId="6ef6fe07-822b-4eb0-9346-fe69f5b80603" providerId="ADAL" clId="{C004C85A-998D-4791-A8EE-1AE27F29D5A0}" dt="2025-08-13T10:47:30.058" v="808" actId="20577"/>
        <pc:sldMkLst>
          <pc:docMk/>
          <pc:sldMk cId="2502880787" sldId="2418"/>
        </pc:sldMkLst>
      </pc:sldChg>
      <pc:sldChg chg="modSp add mod modNotesTx">
        <pc:chgData name="Ismail Miehiar" userId="6ef6fe07-822b-4eb0-9346-fe69f5b80603" providerId="ADAL" clId="{C004C85A-998D-4791-A8EE-1AE27F29D5A0}" dt="2025-08-13T11:06:38.206" v="810" actId="207"/>
        <pc:sldMkLst>
          <pc:docMk/>
          <pc:sldMk cId="624679619" sldId="2419"/>
        </pc:sldMkLst>
        <pc:spChg chg="mod">
          <ac:chgData name="Ismail Miehiar" userId="6ef6fe07-822b-4eb0-9346-fe69f5b80603" providerId="ADAL" clId="{C004C85A-998D-4791-A8EE-1AE27F29D5A0}" dt="2025-08-13T11:06:38.206" v="810" actId="207"/>
          <ac:spMkLst>
            <pc:docMk/>
            <pc:sldMk cId="624679619" sldId="2419"/>
            <ac:spMk id="35" creationId="{304DAE6E-2E29-EAD3-35CD-1D2E84D31D5D}"/>
          </ac:spMkLst>
        </pc:spChg>
      </pc:sldChg>
      <pc:sldChg chg="add">
        <pc:chgData name="Ismail Miehiar" userId="6ef6fe07-822b-4eb0-9346-fe69f5b80603" providerId="ADAL" clId="{C004C85A-998D-4791-A8EE-1AE27F29D5A0}" dt="2025-08-12T20:08:38.688" v="542"/>
        <pc:sldMkLst>
          <pc:docMk/>
          <pc:sldMk cId="1305110773" sldId="2420"/>
        </pc:sldMkLst>
      </pc:sldChg>
      <pc:sldChg chg="modSp add mod modNotesTx">
        <pc:chgData name="Ismail Miehiar" userId="6ef6fe07-822b-4eb0-9346-fe69f5b80603" providerId="ADAL" clId="{C004C85A-998D-4791-A8EE-1AE27F29D5A0}" dt="2025-08-13T11:28:39.792" v="815" actId="20577"/>
        <pc:sldMkLst>
          <pc:docMk/>
          <pc:sldMk cId="3284459509" sldId="2421"/>
        </pc:sldMkLst>
        <pc:spChg chg="mod">
          <ac:chgData name="Ismail Miehiar" userId="6ef6fe07-822b-4eb0-9346-fe69f5b80603" providerId="ADAL" clId="{C004C85A-998D-4791-A8EE-1AE27F29D5A0}" dt="2025-08-13T11:15:13.300" v="811" actId="207"/>
          <ac:spMkLst>
            <pc:docMk/>
            <pc:sldMk cId="3284459509" sldId="2421"/>
            <ac:spMk id="33" creationId="{C97F22E5-2594-8191-16C4-9E4060862623}"/>
          </ac:spMkLst>
        </pc:spChg>
        <pc:spChg chg="mod">
          <ac:chgData name="Ismail Miehiar" userId="6ef6fe07-822b-4eb0-9346-fe69f5b80603" providerId="ADAL" clId="{C004C85A-998D-4791-A8EE-1AE27F29D5A0}" dt="2025-08-13T11:15:18.670" v="812" actId="207"/>
          <ac:spMkLst>
            <pc:docMk/>
            <pc:sldMk cId="3284459509" sldId="2421"/>
            <ac:spMk id="35" creationId="{135413EA-6090-3DCD-09D3-2FB0100820A1}"/>
          </ac:spMkLst>
        </pc:spChg>
      </pc:sldChg>
      <pc:sldChg chg="add modNotesTx">
        <pc:chgData name="Ismail Miehiar" userId="6ef6fe07-822b-4eb0-9346-fe69f5b80603" providerId="ADAL" clId="{C004C85A-998D-4791-A8EE-1AE27F29D5A0}" dt="2025-08-13T11:38:43.596" v="902" actId="20577"/>
        <pc:sldMkLst>
          <pc:docMk/>
          <pc:sldMk cId="1757265492" sldId="2422"/>
        </pc:sldMkLst>
      </pc:sldChg>
    </pc:docChg>
  </pc:docChgLst>
  <pc:docChgLst>
    <pc:chgData name="Ismail Miehiar" userId="S::ismailm@leading-point.com::6ef6fe07-822b-4eb0-9346-fe69f5b80603" providerId="AD" clId="Web-{981B30E2-7D1D-377C-EEDE-FBACBCFA43AE}"/>
    <pc:docChg chg="modSld">
      <pc:chgData name="Ismail Miehiar" userId="S::ismailm@leading-point.com::6ef6fe07-822b-4eb0-9346-fe69f5b80603" providerId="AD" clId="Web-{981B30E2-7D1D-377C-EEDE-FBACBCFA43AE}" dt="2025-08-26T08:24:38.819" v="8" actId="1076"/>
      <pc:docMkLst>
        <pc:docMk/>
      </pc:docMkLst>
      <pc:sldChg chg="modSp">
        <pc:chgData name="Ismail Miehiar" userId="S::ismailm@leading-point.com::6ef6fe07-822b-4eb0-9346-fe69f5b80603" providerId="AD" clId="Web-{981B30E2-7D1D-377C-EEDE-FBACBCFA43AE}" dt="2025-08-26T08:24:38.819" v="8" actId="1076"/>
        <pc:sldMkLst>
          <pc:docMk/>
          <pc:sldMk cId="4248077478" sldId="475"/>
        </pc:sldMkLst>
        <pc:spChg chg="mod">
          <ac:chgData name="Ismail Miehiar" userId="S::ismailm@leading-point.com::6ef6fe07-822b-4eb0-9346-fe69f5b80603" providerId="AD" clId="Web-{981B30E2-7D1D-377C-EEDE-FBACBCFA43AE}" dt="2025-08-26T08:24:13.209" v="2" actId="20577"/>
          <ac:spMkLst>
            <pc:docMk/>
            <pc:sldMk cId="4248077478" sldId="475"/>
            <ac:spMk id="15" creationId="{00000000-0000-0000-0000-000000000000}"/>
          </ac:spMkLst>
        </pc:spChg>
        <pc:spChg chg="mod">
          <ac:chgData name="Ismail Miehiar" userId="S::ismailm@leading-point.com::6ef6fe07-822b-4eb0-9346-fe69f5b80603" providerId="AD" clId="Web-{981B30E2-7D1D-377C-EEDE-FBACBCFA43AE}" dt="2025-08-26T08:24:38.819" v="8" actId="1076"/>
          <ac:spMkLst>
            <pc:docMk/>
            <pc:sldMk cId="4248077478" sldId="475"/>
            <ac:spMk id="25" creationId="{00000000-0000-0000-0000-000000000000}"/>
          </ac:spMkLst>
        </pc:spChg>
      </pc:sldChg>
    </pc:docChg>
  </pc:docChgLst>
  <pc:docChgLst>
    <pc:chgData name="Ismail Miehiar" userId="S::ismailm@leading-point.com::6ef6fe07-822b-4eb0-9346-fe69f5b80603" providerId="AD" clId="Web-{7EC1C641-FD2E-AFA8-D2C6-B3AF47C8DACD}"/>
    <pc:docChg chg="modSld">
      <pc:chgData name="Ismail Miehiar" userId="S::ismailm@leading-point.com::6ef6fe07-822b-4eb0-9346-fe69f5b80603" providerId="AD" clId="Web-{7EC1C641-FD2E-AFA8-D2C6-B3AF47C8DACD}" dt="2025-08-27T07:50:08.736" v="3" actId="20577"/>
      <pc:docMkLst>
        <pc:docMk/>
      </pc:docMkLst>
      <pc:sldChg chg="modSp">
        <pc:chgData name="Ismail Miehiar" userId="S::ismailm@leading-point.com::6ef6fe07-822b-4eb0-9346-fe69f5b80603" providerId="AD" clId="Web-{7EC1C641-FD2E-AFA8-D2C6-B3AF47C8DACD}" dt="2025-08-27T07:50:08.736" v="3" actId="20577"/>
        <pc:sldMkLst>
          <pc:docMk/>
          <pc:sldMk cId="2681965448" sldId="2377"/>
        </pc:sldMkLst>
        <pc:spChg chg="mod">
          <ac:chgData name="Ismail Miehiar" userId="S::ismailm@leading-point.com::6ef6fe07-822b-4eb0-9346-fe69f5b80603" providerId="AD" clId="Web-{7EC1C641-FD2E-AFA8-D2C6-B3AF47C8DACD}" dt="2025-08-27T07:50:08.736" v="3" actId="20577"/>
          <ac:spMkLst>
            <pc:docMk/>
            <pc:sldMk cId="2681965448" sldId="2377"/>
            <ac:spMk id="35" creationId="{BA932D9D-16FF-E6FE-AF54-0FC5D064EE1B}"/>
          </ac:spMkLst>
        </pc:spChg>
      </pc:sldChg>
    </pc:docChg>
  </pc:docChgLst>
  <pc:docChgLst>
    <pc:chgData name="Asma'a Al-Khaledi" userId="5e816a43-43fe-4971-b9f9-0bab7a534230" providerId="ADAL" clId="{A87475B2-76B9-5361-A630-E1044570EF21}"/>
    <pc:docChg chg="undo custSel modSld">
      <pc:chgData name="Asma'a Al-Khaledi" userId="5e816a43-43fe-4971-b9f9-0bab7a534230" providerId="ADAL" clId="{A87475B2-76B9-5361-A630-E1044570EF21}" dt="2025-08-20T21:03:22.648" v="1320" actId="404"/>
      <pc:docMkLst>
        <pc:docMk/>
      </pc:docMkLst>
      <pc:sldChg chg="modSp mod">
        <pc:chgData name="Asma'a Al-Khaledi" userId="5e816a43-43fe-4971-b9f9-0bab7a534230" providerId="ADAL" clId="{A87475B2-76B9-5361-A630-E1044570EF21}" dt="2025-08-20T13:56:06.147" v="34" actId="1076"/>
        <pc:sldMkLst>
          <pc:docMk/>
          <pc:sldMk cId="4248077478" sldId="475"/>
        </pc:sldMkLst>
        <pc:spChg chg="mod">
          <ac:chgData name="Asma'a Al-Khaledi" userId="5e816a43-43fe-4971-b9f9-0bab7a534230" providerId="ADAL" clId="{A87475B2-76B9-5361-A630-E1044570EF21}" dt="2025-08-20T13:55:58.328" v="32" actId="404"/>
          <ac:spMkLst>
            <pc:docMk/>
            <pc:sldMk cId="4248077478" sldId="475"/>
            <ac:spMk id="10" creationId="{00000000-0000-0000-0000-000000000000}"/>
          </ac:spMkLst>
        </pc:spChg>
        <pc:spChg chg="mod">
          <ac:chgData name="Asma'a Al-Khaledi" userId="5e816a43-43fe-4971-b9f9-0bab7a534230" providerId="ADAL" clId="{A87475B2-76B9-5361-A630-E1044570EF21}" dt="2025-08-20T13:55:58.328" v="32" actId="404"/>
          <ac:spMkLst>
            <pc:docMk/>
            <pc:sldMk cId="4248077478" sldId="475"/>
            <ac:spMk id="15" creationId="{00000000-0000-0000-0000-000000000000}"/>
          </ac:spMkLst>
        </pc:spChg>
        <pc:spChg chg="mod">
          <ac:chgData name="Asma'a Al-Khaledi" userId="5e816a43-43fe-4971-b9f9-0bab7a534230" providerId="ADAL" clId="{A87475B2-76B9-5361-A630-E1044570EF21}" dt="2025-08-20T13:55:58.328" v="32" actId="404"/>
          <ac:spMkLst>
            <pc:docMk/>
            <pc:sldMk cId="4248077478" sldId="475"/>
            <ac:spMk id="20" creationId="{00000000-0000-0000-0000-000000000000}"/>
          </ac:spMkLst>
        </pc:spChg>
        <pc:spChg chg="mod">
          <ac:chgData name="Asma'a Al-Khaledi" userId="5e816a43-43fe-4971-b9f9-0bab7a534230" providerId="ADAL" clId="{A87475B2-76B9-5361-A630-E1044570EF21}" dt="2025-08-20T13:56:06.147" v="34" actId="1076"/>
          <ac:spMkLst>
            <pc:docMk/>
            <pc:sldMk cId="4248077478" sldId="475"/>
            <ac:spMk id="25" creationId="{00000000-0000-0000-0000-000000000000}"/>
          </ac:spMkLst>
        </pc:spChg>
      </pc:sldChg>
      <pc:sldChg chg="modSp mod">
        <pc:chgData name="Asma'a Al-Khaledi" userId="5e816a43-43fe-4971-b9f9-0bab7a534230" providerId="ADAL" clId="{A87475B2-76B9-5361-A630-E1044570EF21}" dt="2025-08-20T20:58:13.651" v="1246" actId="20577"/>
        <pc:sldMkLst>
          <pc:docMk/>
          <pc:sldMk cId="4246773647" sldId="551"/>
        </pc:sldMkLst>
        <pc:spChg chg="mod">
          <ac:chgData name="Asma'a Al-Khaledi" userId="5e816a43-43fe-4971-b9f9-0bab7a534230" providerId="ADAL" clId="{A87475B2-76B9-5361-A630-E1044570EF21}" dt="2025-08-20T20:58:13.651" v="1246" actId="20577"/>
          <ac:spMkLst>
            <pc:docMk/>
            <pc:sldMk cId="4246773647" sldId="551"/>
            <ac:spMk id="29" creationId="{2BE407E9-4A90-B04E-1640-1F20FEC04588}"/>
          </ac:spMkLst>
        </pc:spChg>
      </pc:sldChg>
      <pc:sldChg chg="addSp delSp modSp mod modCm">
        <pc:chgData name="Asma'a Al-Khaledi" userId="5e816a43-43fe-4971-b9f9-0bab7a534230" providerId="ADAL" clId="{A87475B2-76B9-5361-A630-E1044570EF21}" dt="2025-08-20T20:49:24.932" v="1196" actId="1076"/>
        <pc:sldMkLst>
          <pc:docMk/>
          <pc:sldMk cId="748964897" sldId="592"/>
        </pc:sldMkLst>
        <pc:spChg chg="mod">
          <ac:chgData name="Asma'a Al-Khaledi" userId="5e816a43-43fe-4971-b9f9-0bab7a534230" providerId="ADAL" clId="{A87475B2-76B9-5361-A630-E1044570EF21}" dt="2025-08-20T20:46:34.163" v="1125"/>
          <ac:spMkLst>
            <pc:docMk/>
            <pc:sldMk cId="748964897" sldId="592"/>
            <ac:spMk id="6" creationId="{2DBCC26C-CA0F-4406-2C08-552CF39FD025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7" creationId="{538D5545-ECFE-DFF8-D223-C3481A6C2C7E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9" creationId="{B6DAE1C0-56FE-024D-DE50-2301D6EA359B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10" creationId="{3ED5D076-0BE1-F027-2B2F-16B459A8BD98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12" creationId="{263B046F-A105-CC30-432D-A6DB4E7C8E5F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17" creationId="{79469DDF-4040-40FD-14C6-87410CCAB540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20" creationId="{C64319A9-A160-0B5D-C7E5-FBE5326446A1}"/>
          </ac:spMkLst>
        </pc:spChg>
        <pc:spChg chg="mod">
          <ac:chgData name="Asma'a Al-Khaledi" userId="5e816a43-43fe-4971-b9f9-0bab7a534230" providerId="ADAL" clId="{A87475B2-76B9-5361-A630-E1044570EF21}" dt="2025-08-20T20:46:08.096" v="1122" actId="1076"/>
          <ac:spMkLst>
            <pc:docMk/>
            <pc:sldMk cId="748964897" sldId="592"/>
            <ac:spMk id="21" creationId="{0E7DFF41-DA41-485F-F8EF-63F45643C9F6}"/>
          </ac:spMkLst>
        </pc:spChg>
        <pc:spChg chg="mod">
          <ac:chgData name="Asma'a Al-Khaledi" userId="5e816a43-43fe-4971-b9f9-0bab7a534230" providerId="ADAL" clId="{A87475B2-76B9-5361-A630-E1044570EF21}" dt="2025-08-20T20:44:54.932" v="1112" actId="20577"/>
          <ac:spMkLst>
            <pc:docMk/>
            <pc:sldMk cId="748964897" sldId="592"/>
            <ac:spMk id="25" creationId="{B890DCEB-7836-3BE4-0170-EC662E65F183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27" creationId="{4F32DA0A-3E78-58FA-A7AA-140CA845FF40}"/>
          </ac:spMkLst>
        </pc:spChg>
        <pc:spChg chg="mod">
          <ac:chgData name="Asma'a Al-Khaledi" userId="5e816a43-43fe-4971-b9f9-0bab7a534230" providerId="ADAL" clId="{A87475B2-76B9-5361-A630-E1044570EF21}" dt="2025-08-20T20:46:45.245" v="1143" actId="1076"/>
          <ac:spMkLst>
            <pc:docMk/>
            <pc:sldMk cId="748964897" sldId="592"/>
            <ac:spMk id="31" creationId="{60BEDC79-B3D8-0B59-2D60-6BA749997D8B}"/>
          </ac:spMkLst>
        </pc:spChg>
        <pc:spChg chg="mod">
          <ac:chgData name="Asma'a Al-Khaledi" userId="5e816a43-43fe-4971-b9f9-0bab7a534230" providerId="ADAL" clId="{A87475B2-76B9-5361-A630-E1044570EF21}" dt="2025-08-20T20:45:36.418" v="1114"/>
          <ac:spMkLst>
            <pc:docMk/>
            <pc:sldMk cId="748964897" sldId="592"/>
            <ac:spMk id="35" creationId="{E8600D77-5C63-58AE-4AB9-3362D7C51E8B}"/>
          </ac:spMkLst>
        </pc:spChg>
        <pc:spChg chg="mod">
          <ac:chgData name="Asma'a Al-Khaledi" userId="5e816a43-43fe-4971-b9f9-0bab7a534230" providerId="ADAL" clId="{A87475B2-76B9-5361-A630-E1044570EF21}" dt="2025-08-20T20:48:59.569" v="1188" actId="1076"/>
          <ac:spMkLst>
            <pc:docMk/>
            <pc:sldMk cId="748964897" sldId="592"/>
            <ac:spMk id="38" creationId="{E2CE3440-A55D-0531-A7BC-EC26A1C5B23F}"/>
          </ac:spMkLst>
        </pc:spChg>
        <pc:spChg chg="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51" creationId="{3385479E-0997-A2CD-5913-FD9DCCBAF048}"/>
          </ac:spMkLst>
        </pc:spChg>
        <pc:spChg chg="add 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71" creationId="{3A494789-DD56-5D8A-8576-1AEEDF8DA49D}"/>
          </ac:spMkLst>
        </pc:spChg>
        <pc:spChg chg="add mod">
          <ac:chgData name="Asma'a Al-Khaledi" userId="5e816a43-43fe-4971-b9f9-0bab7a534230" providerId="ADAL" clId="{A87475B2-76B9-5361-A630-E1044570EF21}" dt="2025-08-20T20:49:16.878" v="1192"/>
          <ac:spMkLst>
            <pc:docMk/>
            <pc:sldMk cId="748964897" sldId="592"/>
            <ac:spMk id="72" creationId="{A71C837E-DFB0-A884-5CD5-F8DD7BE282B7}"/>
          </ac:spMkLst>
        </pc:spChg>
        <pc:spChg chg="mod">
          <ac:chgData name="Asma'a Al-Khaledi" userId="5e816a43-43fe-4971-b9f9-0bab7a534230" providerId="ADAL" clId="{A87475B2-76B9-5361-A630-E1044570EF21}" dt="2025-08-20T20:49:24.932" v="1196" actId="1076"/>
          <ac:spMkLst>
            <pc:docMk/>
            <pc:sldMk cId="748964897" sldId="592"/>
            <ac:spMk id="76" creationId="{9F8EA186-948D-2424-6AF0-8E52734E88C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sma'a Al-Khaledi" userId="5e816a43-43fe-4971-b9f9-0bab7a534230" providerId="ADAL" clId="{A87475B2-76B9-5361-A630-E1044570EF21}" dt="2025-08-20T20:46:41.041" v="1142" actId="20577"/>
              <pc2:cmMkLst xmlns:pc2="http://schemas.microsoft.com/office/powerpoint/2019/9/main/command">
                <pc:docMk/>
                <pc:sldMk cId="748964897" sldId="592"/>
                <pc2:cmMk id="{260D7ACA-C868-4ED9-86DC-823EFFEE3935}"/>
              </pc2:cmMkLst>
            </pc226:cmChg>
          </p:ext>
        </pc:extLst>
      </pc:sldChg>
      <pc:sldChg chg="addSp modSp mod">
        <pc:chgData name="Asma'a Al-Khaledi" userId="5e816a43-43fe-4971-b9f9-0bab7a534230" providerId="ADAL" clId="{A87475B2-76B9-5361-A630-E1044570EF21}" dt="2025-08-20T21:03:22.648" v="1320" actId="404"/>
        <pc:sldMkLst>
          <pc:docMk/>
          <pc:sldMk cId="1864174170" sldId="599"/>
        </pc:sldMkLst>
        <pc:spChg chg="mod">
          <ac:chgData name="Asma'a Al-Khaledi" userId="5e816a43-43fe-4971-b9f9-0bab7a534230" providerId="ADAL" clId="{A87475B2-76B9-5361-A630-E1044570EF21}" dt="2025-08-20T21:03:10.221" v="1315" actId="571"/>
          <ac:spMkLst>
            <pc:docMk/>
            <pc:sldMk cId="1864174170" sldId="599"/>
            <ac:spMk id="11" creationId="{261517D6-35FB-1587-FD8D-FB6599EBEAD5}"/>
          </ac:spMkLst>
        </pc:spChg>
        <pc:spChg chg="add mod">
          <ac:chgData name="Asma'a Al-Khaledi" userId="5e816a43-43fe-4971-b9f9-0bab7a534230" providerId="ADAL" clId="{A87475B2-76B9-5361-A630-E1044570EF21}" dt="2025-08-20T21:03:22.648" v="1320" actId="404"/>
          <ac:spMkLst>
            <pc:docMk/>
            <pc:sldMk cId="1864174170" sldId="599"/>
            <ac:spMk id="35" creationId="{9D76E939-135E-80B8-AE20-5E32E142842B}"/>
          </ac:spMkLst>
        </pc:spChg>
        <pc:picChg chg="mod">
          <ac:chgData name="Asma'a Al-Khaledi" userId="5e816a43-43fe-4971-b9f9-0bab7a534230" providerId="ADAL" clId="{A87475B2-76B9-5361-A630-E1044570EF21}" dt="2025-08-20T21:03:10.221" v="1315" actId="571"/>
          <ac:picMkLst>
            <pc:docMk/>
            <pc:sldMk cId="1864174170" sldId="599"/>
            <ac:picMk id="12" creationId="{7F5576C9-BB5B-4D16-0E10-FE45ADEADE6B}"/>
          </ac:picMkLst>
        </pc:picChg>
      </pc:sldChg>
      <pc:sldChg chg="modSp mod">
        <pc:chgData name="Asma'a Al-Khaledi" userId="5e816a43-43fe-4971-b9f9-0bab7a534230" providerId="ADAL" clId="{A87475B2-76B9-5361-A630-E1044570EF21}" dt="2025-08-20T21:02:46.970" v="1314" actId="20577"/>
        <pc:sldMkLst>
          <pc:docMk/>
          <pc:sldMk cId="2547723664" sldId="618"/>
        </pc:sldMkLst>
        <pc:spChg chg="mod">
          <ac:chgData name="Asma'a Al-Khaledi" userId="5e816a43-43fe-4971-b9f9-0bab7a534230" providerId="ADAL" clId="{A87475B2-76B9-5361-A630-E1044570EF21}" dt="2025-08-20T21:02:46.970" v="1314" actId="20577"/>
          <ac:spMkLst>
            <pc:docMk/>
            <pc:sldMk cId="2547723664" sldId="618"/>
            <ac:spMk id="9" creationId="{1E11F552-C194-64C9-C92E-8B77B923FD80}"/>
          </ac:spMkLst>
        </pc:spChg>
      </pc:sldChg>
      <pc:sldChg chg="modSp mod">
        <pc:chgData name="Asma'a Al-Khaledi" userId="5e816a43-43fe-4971-b9f9-0bab7a534230" providerId="ADAL" clId="{A87475B2-76B9-5361-A630-E1044570EF21}" dt="2025-08-20T21:02:40.981" v="1313" actId="20577"/>
        <pc:sldMkLst>
          <pc:docMk/>
          <pc:sldMk cId="337804543" sldId="627"/>
        </pc:sldMkLst>
        <pc:spChg chg="mod">
          <ac:chgData name="Asma'a Al-Khaledi" userId="5e816a43-43fe-4971-b9f9-0bab7a534230" providerId="ADAL" clId="{A87475B2-76B9-5361-A630-E1044570EF21}" dt="2025-08-20T21:02:40.981" v="1313" actId="20577"/>
          <ac:spMkLst>
            <pc:docMk/>
            <pc:sldMk cId="337804543" sldId="627"/>
            <ac:spMk id="46" creationId="{00000000-0000-0000-0000-000000000000}"/>
          </ac:spMkLst>
        </pc:spChg>
      </pc:sldChg>
      <pc:sldChg chg="modSp mod">
        <pc:chgData name="Asma'a Al-Khaledi" userId="5e816a43-43fe-4971-b9f9-0bab7a534230" providerId="ADAL" clId="{A87475B2-76B9-5361-A630-E1044570EF21}" dt="2025-08-20T20:52:59.930" v="1214" actId="1076"/>
        <pc:sldMkLst>
          <pc:docMk/>
          <pc:sldMk cId="3498817702" sldId="669"/>
        </pc:sldMkLst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3" creationId="{FBC3D7E4-8DD9-7DAB-0A14-961C01D461B0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13" creationId="{30513384-B67A-D2DE-C68D-458EC15B6F47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14" creationId="{396AA65D-D4E8-85F5-7A5C-126C6BDC466F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15" creationId="{12B5A9E4-FE9C-9975-670D-7E6C74683777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16" creationId="{AB1CDE2F-F396-3AA6-9A80-6FB8FAE0EDC7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17" creationId="{791D84DF-5081-2F4A-E63D-4F04000E7BAD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18" creationId="{D7D0D8EF-1A8D-988D-1624-03D04663BC8F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25" creationId="{3C18E7F3-4243-2B6F-3E4D-A6AB7503624B}"/>
          </ac:spMkLst>
        </pc:spChg>
        <pc:spChg chg="mod">
          <ac:chgData name="Asma'a Al-Khaledi" userId="5e816a43-43fe-4971-b9f9-0bab7a534230" providerId="ADAL" clId="{A87475B2-76B9-5361-A630-E1044570EF21}" dt="2025-08-20T20:49:39.555" v="1205" actId="20577"/>
          <ac:spMkLst>
            <pc:docMk/>
            <pc:sldMk cId="3498817702" sldId="669"/>
            <ac:spMk id="27" creationId="{5FEC30CA-E90F-7C38-5609-C94E2FBE9313}"/>
          </ac:spMkLst>
        </pc:spChg>
        <pc:spChg chg="mod">
          <ac:chgData name="Asma'a Al-Khaledi" userId="5e816a43-43fe-4971-b9f9-0bab7a534230" providerId="ADAL" clId="{A87475B2-76B9-5361-A630-E1044570EF21}" dt="2025-08-20T20:52:59.930" v="1214" actId="1076"/>
          <ac:spMkLst>
            <pc:docMk/>
            <pc:sldMk cId="3498817702" sldId="669"/>
            <ac:spMk id="31" creationId="{88B724CF-05E0-0A7D-F2D5-5E9873A52CE3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36" creationId="{908D655C-6B60-DD0D-3A06-C5AA86685DE2}"/>
          </ac:spMkLst>
        </pc:spChg>
        <pc:spChg chg="mod">
          <ac:chgData name="Asma'a Al-Khaledi" userId="5e816a43-43fe-4971-b9f9-0bab7a534230" providerId="ADAL" clId="{A87475B2-76B9-5361-A630-E1044570EF21}" dt="2025-08-20T20:52:51.476" v="1212"/>
          <ac:spMkLst>
            <pc:docMk/>
            <pc:sldMk cId="3498817702" sldId="669"/>
            <ac:spMk id="38" creationId="{73FFEC54-C5D1-3CC7-A392-23E4138CB336}"/>
          </ac:spMkLst>
        </pc:spChg>
      </pc:sldChg>
      <pc:sldChg chg="addSp delSp modSp mod">
        <pc:chgData name="Asma'a Al-Khaledi" userId="5e816a43-43fe-4971-b9f9-0bab7a534230" providerId="ADAL" clId="{A87475B2-76B9-5361-A630-E1044570EF21}" dt="2025-08-20T14:02:51.267" v="125" actId="122"/>
        <pc:sldMkLst>
          <pc:docMk/>
          <pc:sldMk cId="1698894432" sldId="2245"/>
        </pc:sldMkLst>
        <pc:spChg chg="mod">
          <ac:chgData name="Asma'a Al-Khaledi" userId="5e816a43-43fe-4971-b9f9-0bab7a534230" providerId="ADAL" clId="{A87475B2-76B9-5361-A630-E1044570EF21}" dt="2025-08-20T14:02:30.494" v="121" actId="122"/>
          <ac:spMkLst>
            <pc:docMk/>
            <pc:sldMk cId="1698894432" sldId="2245"/>
            <ac:spMk id="34" creationId="{F02E0A2C-E128-0B5E-B9E8-02B62224AADD}"/>
          </ac:spMkLst>
        </pc:spChg>
        <pc:spChg chg="mod">
          <ac:chgData name="Asma'a Al-Khaledi" userId="5e816a43-43fe-4971-b9f9-0bab7a534230" providerId="ADAL" clId="{A87475B2-76B9-5361-A630-E1044570EF21}" dt="2025-08-20T14:02:51.267" v="125" actId="122"/>
          <ac:spMkLst>
            <pc:docMk/>
            <pc:sldMk cId="1698894432" sldId="2245"/>
            <ac:spMk id="37" creationId="{AC884A1A-20CC-9244-815A-3857331EDC4F}"/>
          </ac:spMkLst>
        </pc:spChg>
        <pc:spChg chg="mod">
          <ac:chgData name="Asma'a Al-Khaledi" userId="5e816a43-43fe-4971-b9f9-0bab7a534230" providerId="ADAL" clId="{A87475B2-76B9-5361-A630-E1044570EF21}" dt="2025-08-20T14:02:25.462" v="119" actId="122"/>
          <ac:spMkLst>
            <pc:docMk/>
            <pc:sldMk cId="1698894432" sldId="2245"/>
            <ac:spMk id="40" creationId="{4840684F-EB4E-5180-C742-1FCF07F30001}"/>
          </ac:spMkLst>
        </pc:spChg>
        <pc:spChg chg="mod">
          <ac:chgData name="Asma'a Al-Khaledi" userId="5e816a43-43fe-4971-b9f9-0bab7a534230" providerId="ADAL" clId="{A87475B2-76B9-5361-A630-E1044570EF21}" dt="2025-08-20T14:01:53.069" v="112" actId="2711"/>
          <ac:spMkLst>
            <pc:docMk/>
            <pc:sldMk cId="1698894432" sldId="2245"/>
            <ac:spMk id="43" creationId="{AE1C0A3D-8DD4-C80D-C587-57E5F6168828}"/>
          </ac:spMkLst>
        </pc:spChg>
      </pc:sldChg>
      <pc:sldChg chg="addSp modSp mod">
        <pc:chgData name="Asma'a Al-Khaledi" userId="5e816a43-43fe-4971-b9f9-0bab7a534230" providerId="ADAL" clId="{A87475B2-76B9-5361-A630-E1044570EF21}" dt="2025-08-20T13:58:22.796" v="62" actId="1076"/>
        <pc:sldMkLst>
          <pc:docMk/>
          <pc:sldMk cId="963127595" sldId="2300"/>
        </pc:sldMkLst>
        <pc:spChg chg="mod">
          <ac:chgData name="Asma'a Al-Khaledi" userId="5e816a43-43fe-4971-b9f9-0bab7a534230" providerId="ADAL" clId="{A87475B2-76B9-5361-A630-E1044570EF21}" dt="2025-08-20T13:58:22.796" v="62" actId="1076"/>
          <ac:spMkLst>
            <pc:docMk/>
            <pc:sldMk cId="963127595" sldId="2300"/>
            <ac:spMk id="46" creationId="{7850103A-EB33-0474-F3DB-7017A3615129}"/>
          </ac:spMkLst>
        </pc:spChg>
      </pc:sldChg>
      <pc:sldChg chg="modSp mod modAnim">
        <pc:chgData name="Asma'a Al-Khaledi" userId="5e816a43-43fe-4971-b9f9-0bab7a534230" providerId="ADAL" clId="{A87475B2-76B9-5361-A630-E1044570EF21}" dt="2025-08-20T20:02:39.683" v="522" actId="1038"/>
        <pc:sldMkLst>
          <pc:docMk/>
          <pc:sldMk cId="2055300225" sldId="2303"/>
        </pc:sldMkLst>
        <pc:spChg chg="mod">
          <ac:chgData name="Asma'a Al-Khaledi" userId="5e816a43-43fe-4971-b9f9-0bab7a534230" providerId="ADAL" clId="{A87475B2-76B9-5361-A630-E1044570EF21}" dt="2025-08-20T20:01:26.894" v="516" actId="121"/>
          <ac:spMkLst>
            <pc:docMk/>
            <pc:sldMk cId="2055300225" sldId="2303"/>
            <ac:spMk id="5" creationId="{8F086CB9-EAD3-B815-96B2-0C3D9ACDF845}"/>
          </ac:spMkLst>
        </pc:spChg>
        <pc:spChg chg="mod">
          <ac:chgData name="Asma'a Al-Khaledi" userId="5e816a43-43fe-4971-b9f9-0bab7a534230" providerId="ADAL" clId="{A87475B2-76B9-5361-A630-E1044570EF21}" dt="2025-08-20T20:02:19.541" v="518"/>
          <ac:spMkLst>
            <pc:docMk/>
            <pc:sldMk cId="2055300225" sldId="2303"/>
            <ac:spMk id="9" creationId="{6A6878C4-5C23-5DE9-38D7-65AB80546521}"/>
          </ac:spMkLst>
        </pc:spChg>
        <pc:spChg chg="mod">
          <ac:chgData name="Asma'a Al-Khaledi" userId="5e816a43-43fe-4971-b9f9-0bab7a534230" providerId="ADAL" clId="{A87475B2-76B9-5361-A630-E1044570EF21}" dt="2025-08-20T19:59:49.211" v="467"/>
          <ac:spMkLst>
            <pc:docMk/>
            <pc:sldMk cId="2055300225" sldId="2303"/>
            <ac:spMk id="26" creationId="{D4FBC1F9-289E-CF8E-9904-7791633795ED}"/>
          </ac:spMkLst>
        </pc:spChg>
        <pc:spChg chg="mod">
          <ac:chgData name="Asma'a Al-Khaledi" userId="5e816a43-43fe-4971-b9f9-0bab7a534230" providerId="ADAL" clId="{A87475B2-76B9-5361-A630-E1044570EF21}" dt="2025-08-20T20:00:25.299" v="510" actId="1076"/>
          <ac:spMkLst>
            <pc:docMk/>
            <pc:sldMk cId="2055300225" sldId="2303"/>
            <ac:spMk id="27" creationId="{81E28536-A69F-5C6D-98FF-9CC4CF1CC04D}"/>
          </ac:spMkLst>
        </pc:spChg>
        <pc:spChg chg="mod">
          <ac:chgData name="Asma'a Al-Khaledi" userId="5e816a43-43fe-4971-b9f9-0bab7a534230" providerId="ADAL" clId="{A87475B2-76B9-5361-A630-E1044570EF21}" dt="2025-08-20T19:41:57.949" v="307" actId="1076"/>
          <ac:spMkLst>
            <pc:docMk/>
            <pc:sldMk cId="2055300225" sldId="2303"/>
            <ac:spMk id="28" creationId="{B352A139-FE75-7661-77D3-3111E4A6A728}"/>
          </ac:spMkLst>
        </pc:spChg>
        <pc:spChg chg="mod">
          <ac:chgData name="Asma'a Al-Khaledi" userId="5e816a43-43fe-4971-b9f9-0bab7a534230" providerId="ADAL" clId="{A87475B2-76B9-5361-A630-E1044570EF21}" dt="2025-08-20T19:47:24.614" v="374" actId="1076"/>
          <ac:spMkLst>
            <pc:docMk/>
            <pc:sldMk cId="2055300225" sldId="2303"/>
            <ac:spMk id="29" creationId="{3386159C-2348-6CEA-9630-15FAA9BAF406}"/>
          </ac:spMkLst>
        </pc:spChg>
        <pc:spChg chg="mod">
          <ac:chgData name="Asma'a Al-Khaledi" userId="5e816a43-43fe-4971-b9f9-0bab7a534230" providerId="ADAL" clId="{A87475B2-76B9-5361-A630-E1044570EF21}" dt="2025-08-20T20:01:00.207" v="514"/>
          <ac:spMkLst>
            <pc:docMk/>
            <pc:sldMk cId="2055300225" sldId="2303"/>
            <ac:spMk id="31" creationId="{AA88B9B1-B9C8-75C1-11D5-241B1F725345}"/>
          </ac:spMkLst>
        </pc:spChg>
        <pc:spChg chg="mod">
          <ac:chgData name="Asma'a Al-Khaledi" userId="5e816a43-43fe-4971-b9f9-0bab7a534230" providerId="ADAL" clId="{A87475B2-76B9-5361-A630-E1044570EF21}" dt="2025-08-20T19:42:14.803" v="312" actId="20577"/>
          <ac:spMkLst>
            <pc:docMk/>
            <pc:sldMk cId="2055300225" sldId="2303"/>
            <ac:spMk id="32" creationId="{B182E4D9-83D3-B1BB-C010-ABD9AFD9162C}"/>
          </ac:spMkLst>
        </pc:spChg>
        <pc:spChg chg="mod">
          <ac:chgData name="Asma'a Al-Khaledi" userId="5e816a43-43fe-4971-b9f9-0bab7a534230" providerId="ADAL" clId="{A87475B2-76B9-5361-A630-E1044570EF21}" dt="2025-08-20T20:01:29.177" v="517"/>
          <ac:spMkLst>
            <pc:docMk/>
            <pc:sldMk cId="2055300225" sldId="2303"/>
            <ac:spMk id="33" creationId="{0270ACE0-6ECD-763D-CE54-38A8E107AFE6}"/>
          </ac:spMkLst>
        </pc:spChg>
        <pc:spChg chg="mod">
          <ac:chgData name="Asma'a Al-Khaledi" userId="5e816a43-43fe-4971-b9f9-0bab7a534230" providerId="ADAL" clId="{A87475B2-76B9-5361-A630-E1044570EF21}" dt="2025-08-20T19:55:30.612" v="444" actId="1076"/>
          <ac:spMkLst>
            <pc:docMk/>
            <pc:sldMk cId="2055300225" sldId="2303"/>
            <ac:spMk id="35" creationId="{37C9B5B6-65C2-2F63-3868-7B601E2EA54F}"/>
          </ac:spMkLst>
        </pc:spChg>
        <pc:spChg chg="mod">
          <ac:chgData name="Asma'a Al-Khaledi" userId="5e816a43-43fe-4971-b9f9-0bab7a534230" providerId="ADAL" clId="{A87475B2-76B9-5361-A630-E1044570EF21}" dt="2025-08-20T19:44:13.961" v="334" actId="20577"/>
          <ac:spMkLst>
            <pc:docMk/>
            <pc:sldMk cId="2055300225" sldId="2303"/>
            <ac:spMk id="36" creationId="{129C9DB1-D40F-65FE-BEF6-F3943F59D91F}"/>
          </ac:spMkLst>
        </pc:spChg>
        <pc:spChg chg="mod">
          <ac:chgData name="Asma'a Al-Khaledi" userId="5e816a43-43fe-4971-b9f9-0bab7a534230" providerId="ADAL" clId="{A87475B2-76B9-5361-A630-E1044570EF21}" dt="2025-08-20T19:55:52.243" v="448"/>
          <ac:spMkLst>
            <pc:docMk/>
            <pc:sldMk cId="2055300225" sldId="2303"/>
            <ac:spMk id="37" creationId="{AF0E2BF7-6FFE-9D35-B880-EEC8BB85B1BB}"/>
          </ac:spMkLst>
        </pc:spChg>
        <pc:spChg chg="mod">
          <ac:chgData name="Asma'a Al-Khaledi" userId="5e816a43-43fe-4971-b9f9-0bab7a534230" providerId="ADAL" clId="{A87475B2-76B9-5361-A630-E1044570EF21}" dt="2025-08-20T19:54:59.899" v="439" actId="1076"/>
          <ac:spMkLst>
            <pc:docMk/>
            <pc:sldMk cId="2055300225" sldId="2303"/>
            <ac:spMk id="38" creationId="{174AAB05-A2F3-CC05-4D28-023010EFFDED}"/>
          </ac:spMkLst>
        </pc:spChg>
        <pc:spChg chg="mod">
          <ac:chgData name="Asma'a Al-Khaledi" userId="5e816a43-43fe-4971-b9f9-0bab7a534230" providerId="ADAL" clId="{A87475B2-76B9-5361-A630-E1044570EF21}" dt="2025-08-20T19:30:08.411" v="272" actId="20577"/>
          <ac:spMkLst>
            <pc:docMk/>
            <pc:sldMk cId="2055300225" sldId="2303"/>
            <ac:spMk id="55" creationId="{A31C3A22-19E8-0896-6691-E9F7CF94366B}"/>
          </ac:spMkLst>
        </pc:spChg>
        <pc:spChg chg="mod">
          <ac:chgData name="Asma'a Al-Khaledi" userId="5e816a43-43fe-4971-b9f9-0bab7a534230" providerId="ADAL" clId="{A87475B2-76B9-5361-A630-E1044570EF21}" dt="2025-08-20T19:36:26.767" v="297" actId="20577"/>
          <ac:spMkLst>
            <pc:docMk/>
            <pc:sldMk cId="2055300225" sldId="2303"/>
            <ac:spMk id="57" creationId="{5CE3B20C-159C-7E04-FE3D-57F75FBFE0D6}"/>
          </ac:spMkLst>
        </pc:spChg>
        <pc:spChg chg="mod">
          <ac:chgData name="Asma'a Al-Khaledi" userId="5e816a43-43fe-4971-b9f9-0bab7a534230" providerId="ADAL" clId="{A87475B2-76B9-5361-A630-E1044570EF21}" dt="2025-08-20T20:02:39.683" v="522" actId="1038"/>
          <ac:spMkLst>
            <pc:docMk/>
            <pc:sldMk cId="2055300225" sldId="2303"/>
            <ac:spMk id="60" creationId="{4A91F096-E1FB-B797-61DE-D78C36351F64}"/>
          </ac:spMkLst>
        </pc:spChg>
      </pc:sldChg>
      <pc:sldChg chg="addSp modSp mod modAnim">
        <pc:chgData name="Asma'a Al-Khaledi" userId="5e816a43-43fe-4971-b9f9-0bab7a534230" providerId="ADAL" clId="{A87475B2-76B9-5361-A630-E1044570EF21}" dt="2025-08-20T20:14:07.404" v="691" actId="1076"/>
        <pc:sldMkLst>
          <pc:docMk/>
          <pc:sldMk cId="576094658" sldId="2304"/>
        </pc:sldMkLst>
        <pc:spChg chg="add mod">
          <ac:chgData name="Asma'a Al-Khaledi" userId="5e816a43-43fe-4971-b9f9-0bab7a534230" providerId="ADAL" clId="{A87475B2-76B9-5361-A630-E1044570EF21}" dt="2025-08-20T20:08:38.059" v="549" actId="1076"/>
          <ac:spMkLst>
            <pc:docMk/>
            <pc:sldMk cId="576094658" sldId="2304"/>
            <ac:spMk id="2" creationId="{B33ED9F9-B97E-9EAD-20F7-98205A125F16}"/>
          </ac:spMkLst>
        </pc:spChg>
        <pc:spChg chg="mod">
          <ac:chgData name="Asma'a Al-Khaledi" userId="5e816a43-43fe-4971-b9f9-0bab7a534230" providerId="ADAL" clId="{A87475B2-76B9-5361-A630-E1044570EF21}" dt="2025-08-20T20:04:26.562" v="525"/>
          <ac:spMkLst>
            <pc:docMk/>
            <pc:sldMk cId="576094658" sldId="2304"/>
            <ac:spMk id="7" creationId="{A95CDBA2-6E80-3443-5834-2F369EEABA5C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9" creationId="{5BA18B97-87B4-4B56-EBCE-8E9CB0C903E8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15" creationId="{0CECE88F-72EA-6F2A-5475-C2631F88745C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20" creationId="{982D5FFB-5A6A-F29A-0A30-D0AA7C3185CB}"/>
          </ac:spMkLst>
        </pc:spChg>
        <pc:spChg chg="add mod">
          <ac:chgData name="Asma'a Al-Khaledi" userId="5e816a43-43fe-4971-b9f9-0bab7a534230" providerId="ADAL" clId="{A87475B2-76B9-5361-A630-E1044570EF21}" dt="2025-08-20T20:08:42.265" v="550" actId="1076"/>
          <ac:spMkLst>
            <pc:docMk/>
            <pc:sldMk cId="576094658" sldId="2304"/>
            <ac:spMk id="38" creationId="{9AF1475F-FB21-3F18-CCA6-4FCD33656F88}"/>
          </ac:spMkLst>
        </pc:spChg>
        <pc:spChg chg="add mod">
          <ac:chgData name="Asma'a Al-Khaledi" userId="5e816a43-43fe-4971-b9f9-0bab7a534230" providerId="ADAL" clId="{A87475B2-76B9-5361-A630-E1044570EF21}" dt="2025-08-20T20:09:09.875" v="556" actId="120"/>
          <ac:spMkLst>
            <pc:docMk/>
            <pc:sldMk cId="576094658" sldId="2304"/>
            <ac:spMk id="40" creationId="{E9B5FA24-CEC4-8C9A-1C6C-9C0514BF1074}"/>
          </ac:spMkLst>
        </pc:spChg>
        <pc:spChg chg="add mod">
          <ac:chgData name="Asma'a Al-Khaledi" userId="5e816a43-43fe-4971-b9f9-0bab7a534230" providerId="ADAL" clId="{A87475B2-76B9-5361-A630-E1044570EF21}" dt="2025-08-20T20:09:43.865" v="567" actId="1076"/>
          <ac:spMkLst>
            <pc:docMk/>
            <pc:sldMk cId="576094658" sldId="2304"/>
            <ac:spMk id="42" creationId="{484742FA-838C-DFF1-BD14-D245DA9936B1}"/>
          </ac:spMkLst>
        </pc:spChg>
        <pc:spChg chg="add mod">
          <ac:chgData name="Asma'a Al-Khaledi" userId="5e816a43-43fe-4971-b9f9-0bab7a534230" providerId="ADAL" clId="{A87475B2-76B9-5361-A630-E1044570EF21}" dt="2025-08-20T20:11:27.785" v="616" actId="20577"/>
          <ac:spMkLst>
            <pc:docMk/>
            <pc:sldMk cId="576094658" sldId="2304"/>
            <ac:spMk id="44" creationId="{9DDD5EE9-3D62-DE2C-26FA-57B7CD0770E9}"/>
          </ac:spMkLst>
        </pc:spChg>
        <pc:spChg chg="add mod">
          <ac:chgData name="Asma'a Al-Khaledi" userId="5e816a43-43fe-4971-b9f9-0bab7a534230" providerId="ADAL" clId="{A87475B2-76B9-5361-A630-E1044570EF21}" dt="2025-08-20T20:11:49.039" v="623" actId="20577"/>
          <ac:spMkLst>
            <pc:docMk/>
            <pc:sldMk cId="576094658" sldId="2304"/>
            <ac:spMk id="45" creationId="{6C65F07E-198D-6653-AA2E-F1AE405997C8}"/>
          </ac:spMkLst>
        </pc:spChg>
        <pc:spChg chg="add mod">
          <ac:chgData name="Asma'a Al-Khaledi" userId="5e816a43-43fe-4971-b9f9-0bab7a534230" providerId="ADAL" clId="{A87475B2-76B9-5361-A630-E1044570EF21}" dt="2025-08-20T20:13:08.884" v="658" actId="1076"/>
          <ac:spMkLst>
            <pc:docMk/>
            <pc:sldMk cId="576094658" sldId="2304"/>
            <ac:spMk id="53" creationId="{9CBA3EA3-43CC-17C2-2066-516D72A0CAD8}"/>
          </ac:spMkLst>
        </pc:spChg>
        <pc:spChg chg="add mod">
          <ac:chgData name="Asma'a Al-Khaledi" userId="5e816a43-43fe-4971-b9f9-0bab7a534230" providerId="ADAL" clId="{A87475B2-76B9-5361-A630-E1044570EF21}" dt="2025-08-20T20:14:07.404" v="691" actId="1076"/>
          <ac:spMkLst>
            <pc:docMk/>
            <pc:sldMk cId="576094658" sldId="2304"/>
            <ac:spMk id="54" creationId="{684DB5FA-3C5F-0EBA-B3F6-1F038E107B8B}"/>
          </ac:spMkLst>
        </pc:spChg>
        <pc:spChg chg="mod">
          <ac:chgData name="Asma'a Al-Khaledi" userId="5e816a43-43fe-4971-b9f9-0bab7a534230" providerId="ADAL" clId="{A87475B2-76B9-5361-A630-E1044570EF21}" dt="2025-08-20T20:13:38.572" v="683" actId="1076"/>
          <ac:spMkLst>
            <pc:docMk/>
            <pc:sldMk cId="576094658" sldId="2304"/>
            <ac:spMk id="56" creationId="{B11E0921-3703-0A02-B266-C1C079DB5A2F}"/>
          </ac:spMkLst>
        </pc:spChg>
        <pc:spChg chg="mod">
          <ac:chgData name="Asma'a Al-Khaledi" userId="5e816a43-43fe-4971-b9f9-0bab7a534230" providerId="ADAL" clId="{A87475B2-76B9-5361-A630-E1044570EF21}" dt="2025-08-20T20:13:13.695" v="659" actId="1076"/>
          <ac:spMkLst>
            <pc:docMk/>
            <pc:sldMk cId="576094658" sldId="2304"/>
            <ac:spMk id="63" creationId="{F8DA5886-5D54-32CF-E51A-2A25F38D50A3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66" creationId="{ECCC0FAC-A259-2AAA-E5DF-9CEF265F2168}"/>
          </ac:spMkLst>
        </pc:spChg>
        <pc:spChg chg="mod">
          <ac:chgData name="Asma'a Al-Khaledi" userId="5e816a43-43fe-4971-b9f9-0bab7a534230" providerId="ADAL" clId="{A87475B2-76B9-5361-A630-E1044570EF21}" dt="2025-08-20T20:09:13.099" v="557" actId="1076"/>
          <ac:spMkLst>
            <pc:docMk/>
            <pc:sldMk cId="576094658" sldId="2304"/>
            <ac:spMk id="69" creationId="{E2D6FB53-C982-74D3-F7D7-C88F9EA9EEAC}"/>
          </ac:spMkLst>
        </pc:spChg>
        <pc:spChg chg="mod">
          <ac:chgData name="Asma'a Al-Khaledi" userId="5e816a43-43fe-4971-b9f9-0bab7a534230" providerId="ADAL" clId="{A87475B2-76B9-5361-A630-E1044570EF21}" dt="2025-08-20T20:13:01.772" v="656" actId="1076"/>
          <ac:spMkLst>
            <pc:docMk/>
            <pc:sldMk cId="576094658" sldId="2304"/>
            <ac:spMk id="72" creationId="{E7FFCC05-ADC0-416D-FE23-4F2A6AB47733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75" creationId="{006D1CDA-1584-C3F4-9DE4-7B9CA6EAC0D7}"/>
          </ac:spMkLst>
        </pc:spChg>
        <pc:spChg chg="mod">
          <ac:chgData name="Asma'a Al-Khaledi" userId="5e816a43-43fe-4971-b9f9-0bab7a534230" providerId="ADAL" clId="{A87475B2-76B9-5361-A630-E1044570EF21}" dt="2025-08-20T20:11:32.392" v="617" actId="1076"/>
          <ac:spMkLst>
            <pc:docMk/>
            <pc:sldMk cId="576094658" sldId="2304"/>
            <ac:spMk id="78" creationId="{4B89BE12-CBB9-B705-FD7C-AAB3A605D2A6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81" creationId="{193CE26D-CE79-3F95-199F-295CB9D3E89D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82" creationId="{A5549A8F-7EED-DE70-E5A9-9C1CCC072813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83" creationId="{6BE8D0D7-43F6-2556-F45E-5587CA6500E2}"/>
          </ac:spMkLst>
        </pc:spChg>
        <pc:spChg chg="mod">
          <ac:chgData name="Asma'a Al-Khaledi" userId="5e816a43-43fe-4971-b9f9-0bab7a534230" providerId="ADAL" clId="{A87475B2-76B9-5361-A630-E1044570EF21}" dt="2025-08-20T20:13:27.066" v="661"/>
          <ac:spMkLst>
            <pc:docMk/>
            <pc:sldMk cId="576094658" sldId="2304"/>
            <ac:spMk id="98" creationId="{04E0ABCF-35C0-345A-1F94-3CEAD29B40C8}"/>
          </ac:spMkLst>
        </pc:spChg>
      </pc:sldChg>
      <pc:sldChg chg="modSp mod">
        <pc:chgData name="Asma'a Al-Khaledi" userId="5e816a43-43fe-4971-b9f9-0bab7a534230" providerId="ADAL" clId="{A87475B2-76B9-5361-A630-E1044570EF21}" dt="2025-08-20T14:06:25.472" v="252" actId="20577"/>
        <pc:sldMkLst>
          <pc:docMk/>
          <pc:sldMk cId="643723075" sldId="2306"/>
        </pc:sldMkLst>
        <pc:spChg chg="mod">
          <ac:chgData name="Asma'a Al-Khaledi" userId="5e816a43-43fe-4971-b9f9-0bab7a534230" providerId="ADAL" clId="{A87475B2-76B9-5361-A630-E1044570EF21}" dt="2025-08-20T14:04:17.048" v="136" actId="20577"/>
          <ac:spMkLst>
            <pc:docMk/>
            <pc:sldMk cId="643723075" sldId="2306"/>
            <ac:spMk id="26" creationId="{0DF94F08-0EE6-8F57-6A25-32211DEDC9BA}"/>
          </ac:spMkLst>
        </pc:spChg>
        <pc:spChg chg="mod">
          <ac:chgData name="Asma'a Al-Khaledi" userId="5e816a43-43fe-4971-b9f9-0bab7a534230" providerId="ADAL" clId="{A87475B2-76B9-5361-A630-E1044570EF21}" dt="2025-08-20T14:04:28.680" v="141" actId="20577"/>
          <ac:spMkLst>
            <pc:docMk/>
            <pc:sldMk cId="643723075" sldId="2306"/>
            <ac:spMk id="27" creationId="{19CCCBEB-91C6-79EF-8E0D-6B9298EFBCF7}"/>
          </ac:spMkLst>
        </pc:spChg>
        <pc:spChg chg="mod">
          <ac:chgData name="Asma'a Al-Khaledi" userId="5e816a43-43fe-4971-b9f9-0bab7a534230" providerId="ADAL" clId="{A87475B2-76B9-5361-A630-E1044570EF21}" dt="2025-08-20T14:05:51.168" v="211" actId="20577"/>
          <ac:spMkLst>
            <pc:docMk/>
            <pc:sldMk cId="643723075" sldId="2306"/>
            <ac:spMk id="33" creationId="{E4862287-E4B8-BB81-A518-6D0690930328}"/>
          </ac:spMkLst>
        </pc:spChg>
        <pc:spChg chg="mod">
          <ac:chgData name="Asma'a Al-Khaledi" userId="5e816a43-43fe-4971-b9f9-0bab7a534230" providerId="ADAL" clId="{A87475B2-76B9-5361-A630-E1044570EF21}" dt="2025-08-20T14:06:05.975" v="247" actId="20577"/>
          <ac:spMkLst>
            <pc:docMk/>
            <pc:sldMk cId="643723075" sldId="2306"/>
            <ac:spMk id="34" creationId="{59EEC106-A9AD-A0F0-446D-78F2F6050B61}"/>
          </ac:spMkLst>
        </pc:spChg>
        <pc:spChg chg="mod">
          <ac:chgData name="Asma'a Al-Khaledi" userId="5e816a43-43fe-4971-b9f9-0bab7a534230" providerId="ADAL" clId="{A87475B2-76B9-5361-A630-E1044570EF21}" dt="2025-08-20T14:05:04.516" v="182" actId="20577"/>
          <ac:spMkLst>
            <pc:docMk/>
            <pc:sldMk cId="643723075" sldId="2306"/>
            <ac:spMk id="37" creationId="{FF48611A-000B-06DE-94F5-C344DCAA3789}"/>
          </ac:spMkLst>
        </pc:spChg>
        <pc:spChg chg="mod">
          <ac:chgData name="Asma'a Al-Khaledi" userId="5e816a43-43fe-4971-b9f9-0bab7a534230" providerId="ADAL" clId="{A87475B2-76B9-5361-A630-E1044570EF21}" dt="2025-08-20T14:05:40.590" v="195" actId="20577"/>
          <ac:spMkLst>
            <pc:docMk/>
            <pc:sldMk cId="643723075" sldId="2306"/>
            <ac:spMk id="40" creationId="{2A7D1161-DC8C-9F25-9177-D9AC4AD78F04}"/>
          </ac:spMkLst>
        </pc:spChg>
        <pc:spChg chg="mod">
          <ac:chgData name="Asma'a Al-Khaledi" userId="5e816a43-43fe-4971-b9f9-0bab7a534230" providerId="ADAL" clId="{A87475B2-76B9-5361-A630-E1044570EF21}" dt="2025-08-20T14:03:23.459" v="126" actId="2711"/>
          <ac:spMkLst>
            <pc:docMk/>
            <pc:sldMk cId="643723075" sldId="2306"/>
            <ac:spMk id="46" creationId="{CD59AA83-F10F-65DE-58A2-E460636D6471}"/>
          </ac:spMkLst>
        </pc:spChg>
        <pc:spChg chg="mod">
          <ac:chgData name="Asma'a Al-Khaledi" userId="5e816a43-43fe-4971-b9f9-0bab7a534230" providerId="ADAL" clId="{A87475B2-76B9-5361-A630-E1044570EF21}" dt="2025-08-20T14:06:25.472" v="252" actId="20577"/>
          <ac:spMkLst>
            <pc:docMk/>
            <pc:sldMk cId="643723075" sldId="2306"/>
            <ac:spMk id="52" creationId="{FCA89E38-AD62-F942-06E7-83479F4F6403}"/>
          </ac:spMkLst>
        </pc:spChg>
      </pc:sldChg>
      <pc:sldChg chg="modSp mod">
        <pc:chgData name="Asma'a Al-Khaledi" userId="5e816a43-43fe-4971-b9f9-0bab7a534230" providerId="ADAL" clId="{A87475B2-76B9-5361-A630-E1044570EF21}" dt="2025-08-20T20:22:45.646" v="715" actId="20577"/>
        <pc:sldMkLst>
          <pc:docMk/>
          <pc:sldMk cId="725280701" sldId="2309"/>
        </pc:sldMkLst>
        <pc:spChg chg="mod">
          <ac:chgData name="Asma'a Al-Khaledi" userId="5e816a43-43fe-4971-b9f9-0bab7a534230" providerId="ADAL" clId="{A87475B2-76B9-5361-A630-E1044570EF21}" dt="2025-08-20T20:21:52.635" v="709" actId="1076"/>
          <ac:spMkLst>
            <pc:docMk/>
            <pc:sldMk cId="725280701" sldId="2309"/>
            <ac:spMk id="49" creationId="{BE6BB83F-F7FC-A127-FCAF-838F8F9C126D}"/>
          </ac:spMkLst>
        </pc:spChg>
        <pc:spChg chg="mod">
          <ac:chgData name="Asma'a Al-Khaledi" userId="5e816a43-43fe-4971-b9f9-0bab7a534230" providerId="ADAL" clId="{A87475B2-76B9-5361-A630-E1044570EF21}" dt="2025-08-20T20:22:45.646" v="715" actId="20577"/>
          <ac:spMkLst>
            <pc:docMk/>
            <pc:sldMk cId="725280701" sldId="2309"/>
            <ac:spMk id="55" creationId="{0F90629A-465E-575D-09CF-4D84FD25B321}"/>
          </ac:spMkLst>
        </pc:spChg>
      </pc:sldChg>
      <pc:sldChg chg="modSp mod">
        <pc:chgData name="Asma'a Al-Khaledi" userId="5e816a43-43fe-4971-b9f9-0bab7a534230" providerId="ADAL" clId="{A87475B2-76B9-5361-A630-E1044570EF21}" dt="2025-08-20T21:02:09.039" v="1310" actId="1076"/>
        <pc:sldMkLst>
          <pc:docMk/>
          <pc:sldMk cId="554246615" sldId="2369"/>
        </pc:sldMkLst>
        <pc:spChg chg="mod">
          <ac:chgData name="Asma'a Al-Khaledi" userId="5e816a43-43fe-4971-b9f9-0bab7a534230" providerId="ADAL" clId="{A87475B2-76B9-5361-A630-E1044570EF21}" dt="2025-08-20T21:02:09.039" v="1310" actId="1076"/>
          <ac:spMkLst>
            <pc:docMk/>
            <pc:sldMk cId="554246615" sldId="2369"/>
            <ac:spMk id="46" creationId="{644B3B34-E3C0-24BD-4E72-EFA3C86762C3}"/>
          </ac:spMkLst>
        </pc:spChg>
      </pc:sldChg>
      <pc:sldChg chg="modSp mod">
        <pc:chgData name="Asma'a Al-Khaledi" userId="5e816a43-43fe-4971-b9f9-0bab7a534230" providerId="ADAL" clId="{A87475B2-76B9-5361-A630-E1044570EF21}" dt="2025-08-20T20:33:11.179" v="857"/>
        <pc:sldMkLst>
          <pc:docMk/>
          <pc:sldMk cId="3321923229" sldId="2373"/>
        </pc:sldMkLst>
        <pc:spChg chg="mod">
          <ac:chgData name="Asma'a Al-Khaledi" userId="5e816a43-43fe-4971-b9f9-0bab7a534230" providerId="ADAL" clId="{A87475B2-76B9-5361-A630-E1044570EF21}" dt="2025-08-20T20:33:11.179" v="857"/>
          <ac:spMkLst>
            <pc:docMk/>
            <pc:sldMk cId="3321923229" sldId="2373"/>
            <ac:spMk id="8" creationId="{8B2B293C-DC62-B4BC-8B95-62157F05555A}"/>
          </ac:spMkLst>
        </pc:spChg>
        <pc:spChg chg="mod">
          <ac:chgData name="Asma'a Al-Khaledi" userId="5e816a43-43fe-4971-b9f9-0bab7a534230" providerId="ADAL" clId="{A87475B2-76B9-5361-A630-E1044570EF21}" dt="2025-08-20T20:31:26.302" v="838"/>
          <ac:spMkLst>
            <pc:docMk/>
            <pc:sldMk cId="3321923229" sldId="2373"/>
            <ac:spMk id="16" creationId="{6F5139DC-D899-F76D-78AF-5E86FCD418E2}"/>
          </ac:spMkLst>
        </pc:spChg>
        <pc:spChg chg="mod">
          <ac:chgData name="Asma'a Al-Khaledi" userId="5e816a43-43fe-4971-b9f9-0bab7a534230" providerId="ADAL" clId="{A87475B2-76B9-5361-A630-E1044570EF21}" dt="2025-08-20T20:31:26.302" v="838"/>
          <ac:spMkLst>
            <pc:docMk/>
            <pc:sldMk cId="3321923229" sldId="2373"/>
            <ac:spMk id="21" creationId="{AC0E1E20-6822-5F0A-9DAE-8976E2250DA1}"/>
          </ac:spMkLst>
        </pc:spChg>
        <pc:spChg chg="mod">
          <ac:chgData name="Asma'a Al-Khaledi" userId="5e816a43-43fe-4971-b9f9-0bab7a534230" providerId="ADAL" clId="{A87475B2-76B9-5361-A630-E1044570EF21}" dt="2025-08-20T20:28:18.824" v="807" actId="20577"/>
          <ac:spMkLst>
            <pc:docMk/>
            <pc:sldMk cId="3321923229" sldId="2373"/>
            <ac:spMk id="36" creationId="{6555120B-D559-EFA0-EE33-ADB7BF20A62A}"/>
          </ac:spMkLst>
        </pc:spChg>
        <pc:spChg chg="mod">
          <ac:chgData name="Asma'a Al-Khaledi" userId="5e816a43-43fe-4971-b9f9-0bab7a534230" providerId="ADAL" clId="{A87475B2-76B9-5361-A630-E1044570EF21}" dt="2025-08-20T20:29:17.608" v="835" actId="20577"/>
          <ac:spMkLst>
            <pc:docMk/>
            <pc:sldMk cId="3321923229" sldId="2373"/>
            <ac:spMk id="40" creationId="{05BDC945-7D0B-2D8A-1C36-6C0481B9FC27}"/>
          </ac:spMkLst>
        </pc:spChg>
        <pc:spChg chg="mod">
          <ac:chgData name="Asma'a Al-Khaledi" userId="5e816a43-43fe-4971-b9f9-0bab7a534230" providerId="ADAL" clId="{A87475B2-76B9-5361-A630-E1044570EF21}" dt="2025-08-20T20:32:05.702" v="855" actId="20577"/>
          <ac:spMkLst>
            <pc:docMk/>
            <pc:sldMk cId="3321923229" sldId="2373"/>
            <ac:spMk id="42" creationId="{6573FBC4-6B2C-F6A4-166B-568A472D9BF9}"/>
          </ac:spMkLst>
        </pc:spChg>
        <pc:grpChg chg="mod">
          <ac:chgData name="Asma'a Al-Khaledi" userId="5e816a43-43fe-4971-b9f9-0bab7a534230" providerId="ADAL" clId="{A87475B2-76B9-5361-A630-E1044570EF21}" dt="2025-08-20T20:31:26.302" v="838"/>
          <ac:grpSpMkLst>
            <pc:docMk/>
            <pc:sldMk cId="3321923229" sldId="2373"/>
            <ac:grpSpMk id="32" creationId="{2DB90407-FC7A-D2C2-40CD-8BD62CBAD5BE}"/>
          </ac:grpSpMkLst>
        </pc:grpChg>
        <pc:grpChg chg="mod">
          <ac:chgData name="Asma'a Al-Khaledi" userId="5e816a43-43fe-4971-b9f9-0bab7a534230" providerId="ADAL" clId="{A87475B2-76B9-5361-A630-E1044570EF21}" dt="2025-08-20T20:31:26.302" v="838"/>
          <ac:grpSpMkLst>
            <pc:docMk/>
            <pc:sldMk cId="3321923229" sldId="2373"/>
            <ac:grpSpMk id="49" creationId="{6D2840D0-9DBC-F2D3-1633-D34164B31B17}"/>
          </ac:grpSpMkLst>
        </pc:grpChg>
        <pc:picChg chg="mod">
          <ac:chgData name="Asma'a Al-Khaledi" userId="5e816a43-43fe-4971-b9f9-0bab7a534230" providerId="ADAL" clId="{A87475B2-76B9-5361-A630-E1044570EF21}" dt="2025-08-20T20:31:26.302" v="838"/>
          <ac:picMkLst>
            <pc:docMk/>
            <pc:sldMk cId="3321923229" sldId="2373"/>
            <ac:picMk id="48" creationId="{0445E4A2-C29A-9D8C-B1DF-401F57BF1689}"/>
          </ac:picMkLst>
        </pc:picChg>
      </pc:sldChg>
      <pc:sldChg chg="addSp modSp mod">
        <pc:chgData name="Asma'a Al-Khaledi" userId="5e816a43-43fe-4971-b9f9-0bab7a534230" providerId="ADAL" clId="{A87475B2-76B9-5361-A630-E1044570EF21}" dt="2025-08-20T20:27:32.873" v="792" actId="1076"/>
        <pc:sldMkLst>
          <pc:docMk/>
          <pc:sldMk cId="2389811365" sldId="2374"/>
        </pc:sldMkLst>
        <pc:spChg chg="mod">
          <ac:chgData name="Asma'a Al-Khaledi" userId="5e816a43-43fe-4971-b9f9-0bab7a534230" providerId="ADAL" clId="{A87475B2-76B9-5361-A630-E1044570EF21}" dt="2025-08-20T20:23:31.580" v="731" actId="20577"/>
          <ac:spMkLst>
            <pc:docMk/>
            <pc:sldMk cId="2389811365" sldId="2374"/>
            <ac:spMk id="6" creationId="{D3C2E5D1-779B-9D31-B6D6-246ABC0AB393}"/>
          </ac:spMkLst>
        </pc:spChg>
        <pc:spChg chg="mod">
          <ac:chgData name="Asma'a Al-Khaledi" userId="5e816a43-43fe-4971-b9f9-0bab7a534230" providerId="ADAL" clId="{A87475B2-76B9-5361-A630-E1044570EF21}" dt="2025-08-20T20:25:33.721" v="746" actId="1076"/>
          <ac:spMkLst>
            <pc:docMk/>
            <pc:sldMk cId="2389811365" sldId="2374"/>
            <ac:spMk id="21" creationId="{1FEC55AC-2539-4D13-7DAF-295EFBBE3C8D}"/>
          </ac:spMkLst>
        </pc:spChg>
        <pc:spChg chg="add mod">
          <ac:chgData name="Asma'a Al-Khaledi" userId="5e816a43-43fe-4971-b9f9-0bab7a534230" providerId="ADAL" clId="{A87475B2-76B9-5361-A630-E1044570EF21}" dt="2025-08-20T20:26:24.347" v="757" actId="1076"/>
          <ac:spMkLst>
            <pc:docMk/>
            <pc:sldMk cId="2389811365" sldId="2374"/>
            <ac:spMk id="29" creationId="{594D80E6-14D6-F9A8-9A91-4C40BE215F88}"/>
          </ac:spMkLst>
        </pc:spChg>
        <pc:spChg chg="add mod">
          <ac:chgData name="Asma'a Al-Khaledi" userId="5e816a43-43fe-4971-b9f9-0bab7a534230" providerId="ADAL" clId="{A87475B2-76B9-5361-A630-E1044570EF21}" dt="2025-08-20T20:26:57.296" v="771" actId="1076"/>
          <ac:spMkLst>
            <pc:docMk/>
            <pc:sldMk cId="2389811365" sldId="2374"/>
            <ac:spMk id="31" creationId="{9F08C4B7-87EF-CD1F-EF34-D8D942C3F5B9}"/>
          </ac:spMkLst>
        </pc:spChg>
        <pc:spChg chg="add mod">
          <ac:chgData name="Asma'a Al-Khaledi" userId="5e816a43-43fe-4971-b9f9-0bab7a534230" providerId="ADAL" clId="{A87475B2-76B9-5361-A630-E1044570EF21}" dt="2025-08-20T20:27:32.873" v="792" actId="1076"/>
          <ac:spMkLst>
            <pc:docMk/>
            <pc:sldMk cId="2389811365" sldId="2374"/>
            <ac:spMk id="32" creationId="{07049F1D-0D18-15F8-D426-9CE85308EEDA}"/>
          </ac:spMkLst>
        </pc:spChg>
        <pc:spChg chg="mod">
          <ac:chgData name="Asma'a Al-Khaledi" userId="5e816a43-43fe-4971-b9f9-0bab7a534230" providerId="ADAL" clId="{A87475B2-76B9-5361-A630-E1044570EF21}" dt="2025-08-20T20:27:13.850" v="786" actId="20577"/>
          <ac:spMkLst>
            <pc:docMk/>
            <pc:sldMk cId="2389811365" sldId="2374"/>
            <ac:spMk id="41" creationId="{DD328AFF-8D40-7CF5-106C-C68F53CD6897}"/>
          </ac:spMkLst>
        </pc:spChg>
        <pc:spChg chg="mod">
          <ac:chgData name="Asma'a Al-Khaledi" userId="5e816a43-43fe-4971-b9f9-0bab7a534230" providerId="ADAL" clId="{A87475B2-76B9-5361-A630-E1044570EF21}" dt="2025-08-20T20:26:39.137" v="765" actId="1076"/>
          <ac:spMkLst>
            <pc:docMk/>
            <pc:sldMk cId="2389811365" sldId="2374"/>
            <ac:spMk id="51" creationId="{3C180B75-BC5F-D086-D000-2F73F307A86E}"/>
          </ac:spMkLst>
        </pc:spChg>
      </pc:sldChg>
      <pc:sldChg chg="modSp mod">
        <pc:chgData name="Asma'a Al-Khaledi" userId="5e816a43-43fe-4971-b9f9-0bab7a534230" providerId="ADAL" clId="{A87475B2-76B9-5361-A630-E1044570EF21}" dt="2025-08-20T20:44:20.029" v="1094" actId="14100"/>
        <pc:sldMkLst>
          <pc:docMk/>
          <pc:sldMk cId="1861360299" sldId="2376"/>
        </pc:sldMkLst>
        <pc:spChg chg="mod">
          <ac:chgData name="Asma'a Al-Khaledi" userId="5e816a43-43fe-4971-b9f9-0bab7a534230" providerId="ADAL" clId="{A87475B2-76B9-5361-A630-E1044570EF21}" dt="2025-08-20T20:41:30.739" v="970" actId="20577"/>
          <ac:spMkLst>
            <pc:docMk/>
            <pc:sldMk cId="1861360299" sldId="2376"/>
            <ac:spMk id="4" creationId="{1127C343-EF78-CBF2-E2BF-1EBA3020CF64}"/>
          </ac:spMkLst>
        </pc:spChg>
        <pc:spChg chg="mod">
          <ac:chgData name="Asma'a Al-Khaledi" userId="5e816a43-43fe-4971-b9f9-0bab7a534230" providerId="ADAL" clId="{A87475B2-76B9-5361-A630-E1044570EF21}" dt="2025-08-20T20:44:20.029" v="1094" actId="14100"/>
          <ac:spMkLst>
            <pc:docMk/>
            <pc:sldMk cId="1861360299" sldId="2376"/>
            <ac:spMk id="5" creationId="{FC6A0101-48DF-5416-A936-332F9733947A}"/>
          </ac:spMkLst>
        </pc:spChg>
        <pc:spChg chg="mod">
          <ac:chgData name="Asma'a Al-Khaledi" userId="5e816a43-43fe-4971-b9f9-0bab7a534230" providerId="ADAL" clId="{A87475B2-76B9-5361-A630-E1044570EF21}" dt="2025-08-20T20:41:40.147" v="979" actId="20577"/>
          <ac:spMkLst>
            <pc:docMk/>
            <pc:sldMk cId="1861360299" sldId="2376"/>
            <ac:spMk id="6" creationId="{018790AD-499C-0007-65A8-A0B073466252}"/>
          </ac:spMkLst>
        </pc:spChg>
        <pc:spChg chg="mod">
          <ac:chgData name="Asma'a Al-Khaledi" userId="5e816a43-43fe-4971-b9f9-0bab7a534230" providerId="ADAL" clId="{A87475B2-76B9-5361-A630-E1044570EF21}" dt="2025-08-20T20:42:04.142" v="1006" actId="20577"/>
          <ac:spMkLst>
            <pc:docMk/>
            <pc:sldMk cId="1861360299" sldId="2376"/>
            <ac:spMk id="7" creationId="{89A3401E-C3CB-63EE-E4CA-202553E1F5C5}"/>
          </ac:spMkLst>
        </pc:spChg>
        <pc:spChg chg="mod">
          <ac:chgData name="Asma'a Al-Khaledi" userId="5e816a43-43fe-4971-b9f9-0bab7a534230" providerId="ADAL" clId="{A87475B2-76B9-5361-A630-E1044570EF21}" dt="2025-08-20T20:42:57.047" v="1065" actId="20577"/>
          <ac:spMkLst>
            <pc:docMk/>
            <pc:sldMk cId="1861360299" sldId="2376"/>
            <ac:spMk id="8" creationId="{982C8FEF-ADCF-81C2-1223-963C28CB5705}"/>
          </ac:spMkLst>
        </pc:spChg>
        <pc:spChg chg="mod">
          <ac:chgData name="Asma'a Al-Khaledi" userId="5e816a43-43fe-4971-b9f9-0bab7a534230" providerId="ADAL" clId="{A87475B2-76B9-5361-A630-E1044570EF21}" dt="2025-08-20T20:44:15.753" v="1093"/>
          <ac:spMkLst>
            <pc:docMk/>
            <pc:sldMk cId="1861360299" sldId="2376"/>
            <ac:spMk id="19" creationId="{C0F37E84-A562-DF1A-D7AB-55A3F98E4AD1}"/>
          </ac:spMkLst>
        </pc:spChg>
        <pc:spChg chg="mod">
          <ac:chgData name="Asma'a Al-Khaledi" userId="5e816a43-43fe-4971-b9f9-0bab7a534230" providerId="ADAL" clId="{A87475B2-76B9-5361-A630-E1044570EF21}" dt="2025-08-20T20:44:15.753" v="1093"/>
          <ac:spMkLst>
            <pc:docMk/>
            <pc:sldMk cId="1861360299" sldId="2376"/>
            <ac:spMk id="26" creationId="{D6AF91F3-EE6A-ED00-8AC8-E6A87BE5D19D}"/>
          </ac:spMkLst>
        </pc:spChg>
        <pc:grpChg chg="mod">
          <ac:chgData name="Asma'a Al-Khaledi" userId="5e816a43-43fe-4971-b9f9-0bab7a534230" providerId="ADAL" clId="{A87475B2-76B9-5361-A630-E1044570EF21}" dt="2025-08-20T20:44:15.753" v="1093"/>
          <ac:grpSpMkLst>
            <pc:docMk/>
            <pc:sldMk cId="1861360299" sldId="2376"/>
            <ac:grpSpMk id="38" creationId="{64626879-8597-17B1-57F1-1BFD496EC45A}"/>
          </ac:grpSpMkLst>
        </pc:grpChg>
        <pc:grpChg chg="mod">
          <ac:chgData name="Asma'a Al-Khaledi" userId="5e816a43-43fe-4971-b9f9-0bab7a534230" providerId="ADAL" clId="{A87475B2-76B9-5361-A630-E1044570EF21}" dt="2025-08-20T20:44:15.753" v="1093"/>
          <ac:grpSpMkLst>
            <pc:docMk/>
            <pc:sldMk cId="1861360299" sldId="2376"/>
            <ac:grpSpMk id="46" creationId="{DCF047BE-B7CD-EBC5-AB80-B5D8F37BE88E}"/>
          </ac:grpSpMkLst>
        </pc:grpChg>
      </pc:sldChg>
      <pc:sldChg chg="modSp mod">
        <pc:chgData name="Asma'a Al-Khaledi" userId="5e816a43-43fe-4971-b9f9-0bab7a534230" providerId="ADAL" clId="{A87475B2-76B9-5361-A630-E1044570EF21}" dt="2025-08-20T20:59:13.614" v="1283" actId="113"/>
        <pc:sldMkLst>
          <pc:docMk/>
          <pc:sldMk cId="2681965448" sldId="2377"/>
        </pc:sldMkLst>
        <pc:spChg chg="mod">
          <ac:chgData name="Asma'a Al-Khaledi" userId="5e816a43-43fe-4971-b9f9-0bab7a534230" providerId="ADAL" clId="{A87475B2-76B9-5361-A630-E1044570EF21}" dt="2025-08-20T20:59:13.614" v="1283" actId="113"/>
          <ac:spMkLst>
            <pc:docMk/>
            <pc:sldMk cId="2681965448" sldId="2377"/>
            <ac:spMk id="46" creationId="{8C535F62-C35A-C5CB-8C49-6B5CB83C1ABC}"/>
          </ac:spMkLst>
        </pc:spChg>
      </pc:sldChg>
      <pc:sldChg chg="modSp mod">
        <pc:chgData name="Asma'a Al-Khaledi" userId="5e816a43-43fe-4971-b9f9-0bab7a534230" providerId="ADAL" clId="{A87475B2-76B9-5361-A630-E1044570EF21}" dt="2025-08-20T21:02:03.323" v="1309" actId="1076"/>
        <pc:sldMkLst>
          <pc:docMk/>
          <pc:sldMk cId="2541503783" sldId="2385"/>
        </pc:sldMkLst>
        <pc:spChg chg="mod">
          <ac:chgData name="Asma'a Al-Khaledi" userId="5e816a43-43fe-4971-b9f9-0bab7a534230" providerId="ADAL" clId="{A87475B2-76B9-5361-A630-E1044570EF21}" dt="2025-08-20T21:02:03.323" v="1309" actId="1076"/>
          <ac:spMkLst>
            <pc:docMk/>
            <pc:sldMk cId="2541503783" sldId="2385"/>
            <ac:spMk id="46" creationId="{0F800A8C-5C77-F79B-6BB6-0523E4719851}"/>
          </ac:spMkLst>
        </pc:spChg>
      </pc:sldChg>
      <pc:sldChg chg="modSp mod">
        <pc:chgData name="Asma'a Al-Khaledi" userId="5e816a43-43fe-4971-b9f9-0bab7a534230" providerId="ADAL" clId="{A87475B2-76B9-5361-A630-E1044570EF21}" dt="2025-08-20T20:54:54.641" v="1240" actId="1076"/>
        <pc:sldMkLst>
          <pc:docMk/>
          <pc:sldMk cId="925266801" sldId="2394"/>
        </pc:sldMkLst>
        <pc:spChg chg="mod">
          <ac:chgData name="Asma'a Al-Khaledi" userId="5e816a43-43fe-4971-b9f9-0bab7a534230" providerId="ADAL" clId="{A87475B2-76B9-5361-A630-E1044570EF21}" dt="2025-08-20T20:54:54.641" v="1240" actId="1076"/>
          <ac:spMkLst>
            <pc:docMk/>
            <pc:sldMk cId="925266801" sldId="2394"/>
            <ac:spMk id="7" creationId="{63D00DCE-6975-3298-91B6-63B7124B4E30}"/>
          </ac:spMkLst>
        </pc:spChg>
      </pc:sldChg>
      <pc:sldChg chg="modSp">
        <pc:chgData name="Asma'a Al-Khaledi" userId="5e816a43-43fe-4971-b9f9-0bab7a534230" providerId="ADAL" clId="{A87475B2-76B9-5361-A630-E1044570EF21}" dt="2025-08-20T20:55:09.906" v="1241"/>
        <pc:sldMkLst>
          <pc:docMk/>
          <pc:sldMk cId="4236513414" sldId="2395"/>
        </pc:sldMkLst>
        <pc:spChg chg="mod">
          <ac:chgData name="Asma'a Al-Khaledi" userId="5e816a43-43fe-4971-b9f9-0bab7a534230" providerId="ADAL" clId="{A87475B2-76B9-5361-A630-E1044570EF21}" dt="2025-08-20T20:55:09.906" v="1241"/>
          <ac:spMkLst>
            <pc:docMk/>
            <pc:sldMk cId="4236513414" sldId="2395"/>
            <ac:spMk id="8" creationId="{E9151FED-1B66-1AE4-CFDE-6E52AAA3D859}"/>
          </ac:spMkLst>
        </pc:spChg>
      </pc:sldChg>
      <pc:sldChg chg="modSp mod">
        <pc:chgData name="Asma'a Al-Khaledi" userId="5e816a43-43fe-4971-b9f9-0bab7a534230" providerId="ADAL" clId="{A87475B2-76B9-5361-A630-E1044570EF21}" dt="2025-08-20T20:54:17.463" v="1238" actId="20577"/>
        <pc:sldMkLst>
          <pc:docMk/>
          <pc:sldMk cId="3225736382" sldId="2396"/>
        </pc:sldMkLst>
        <pc:spChg chg="mod">
          <ac:chgData name="Asma'a Al-Khaledi" userId="5e816a43-43fe-4971-b9f9-0bab7a534230" providerId="ADAL" clId="{A87475B2-76B9-5361-A630-E1044570EF21}" dt="2025-08-20T20:53:50.814" v="1220" actId="20577"/>
          <ac:spMkLst>
            <pc:docMk/>
            <pc:sldMk cId="3225736382" sldId="2396"/>
            <ac:spMk id="7" creationId="{37657085-3E61-9CF8-9856-ABB2B1AF10A0}"/>
          </ac:spMkLst>
        </pc:spChg>
        <pc:spChg chg="mod">
          <ac:chgData name="Asma'a Al-Khaledi" userId="5e816a43-43fe-4971-b9f9-0bab7a534230" providerId="ADAL" clId="{A87475B2-76B9-5361-A630-E1044570EF21}" dt="2025-08-20T20:54:17.463" v="1238" actId="20577"/>
          <ac:spMkLst>
            <pc:docMk/>
            <pc:sldMk cId="3225736382" sldId="2396"/>
            <ac:spMk id="8" creationId="{1F2225D1-8C27-434F-8427-5A90DD71CE59}"/>
          </ac:spMkLst>
        </pc:spChg>
      </pc:sldChg>
      <pc:sldChg chg="modSp mod">
        <pc:chgData name="Asma'a Al-Khaledi" userId="5e816a43-43fe-4971-b9f9-0bab7a534230" providerId="ADAL" clId="{A87475B2-76B9-5361-A630-E1044570EF21}" dt="2025-08-20T20:54:01.395" v="1229" actId="20577"/>
        <pc:sldMkLst>
          <pc:docMk/>
          <pc:sldMk cId="3508043805" sldId="2397"/>
        </pc:sldMkLst>
        <pc:spChg chg="mod">
          <ac:chgData name="Asma'a Al-Khaledi" userId="5e816a43-43fe-4971-b9f9-0bab7a534230" providerId="ADAL" clId="{A87475B2-76B9-5361-A630-E1044570EF21}" dt="2025-08-20T20:54:01.395" v="1229" actId="20577"/>
          <ac:spMkLst>
            <pc:docMk/>
            <pc:sldMk cId="3508043805" sldId="2397"/>
            <ac:spMk id="8" creationId="{3623AB14-5310-1EBF-0604-2609226BAB8B}"/>
          </ac:spMkLst>
        </pc:spChg>
      </pc:sldChg>
      <pc:sldChg chg="mod modShow">
        <pc:chgData name="Asma'a Al-Khaledi" userId="5e816a43-43fe-4971-b9f9-0bab7a534230" providerId="ADAL" clId="{A87475B2-76B9-5361-A630-E1044570EF21}" dt="2025-08-20T14:06:55.944" v="253" actId="729"/>
        <pc:sldMkLst>
          <pc:docMk/>
          <pc:sldMk cId="2005583776" sldId="2423"/>
        </pc:sldMkLst>
      </pc:sldChg>
      <pc:sldChg chg="modSp">
        <pc:chgData name="Asma'a Al-Khaledi" userId="5e816a43-43fe-4971-b9f9-0bab7a534230" providerId="ADAL" clId="{A87475B2-76B9-5361-A630-E1044570EF21}" dt="2025-08-20T19:48:17.186" v="376"/>
        <pc:sldMkLst>
          <pc:docMk/>
          <pc:sldMk cId="2210400458" sldId="2424"/>
        </pc:sldMkLst>
      </pc:sldChg>
    </pc:docChg>
  </pc:docChgLst>
  <pc:docChgLst>
    <pc:chgData name="Basel Altamimi" userId="82a5b82f-2a6a-45c3-9166-f7ba79d57123" providerId="ADAL" clId="{6B80EB56-33DC-5F83-A803-593525F5D8DD}"/>
    <pc:docChg chg="undo custSel modSld">
      <pc:chgData name="Basel Altamimi" userId="82a5b82f-2a6a-45c3-9166-f7ba79d57123" providerId="ADAL" clId="{6B80EB56-33DC-5F83-A803-593525F5D8DD}" dt="2025-08-21T05:58:17.570" v="13" actId="121"/>
      <pc:docMkLst>
        <pc:docMk/>
      </pc:docMkLst>
      <pc:sldChg chg="modSp mod">
        <pc:chgData name="Basel Altamimi" userId="82a5b82f-2a6a-45c3-9166-f7ba79d57123" providerId="ADAL" clId="{6B80EB56-33DC-5F83-A803-593525F5D8DD}" dt="2025-08-21T05:58:17.570" v="13" actId="121"/>
        <pc:sldMkLst>
          <pc:docMk/>
          <pc:sldMk cId="2055300225" sldId="2303"/>
        </pc:sldMkLst>
        <pc:spChg chg="mod">
          <ac:chgData name="Basel Altamimi" userId="82a5b82f-2a6a-45c3-9166-f7ba79d57123" providerId="ADAL" clId="{6B80EB56-33DC-5F83-A803-593525F5D8DD}" dt="2025-08-21T05:58:17.570" v="13" actId="121"/>
          <ac:spMkLst>
            <pc:docMk/>
            <pc:sldMk cId="2055300225" sldId="2303"/>
            <ac:spMk id="27" creationId="{81E28536-A69F-5C6D-98FF-9CC4CF1CC04D}"/>
          </ac:spMkLst>
        </pc:spChg>
        <pc:spChg chg="mod">
          <ac:chgData name="Basel Altamimi" userId="82a5b82f-2a6a-45c3-9166-f7ba79d57123" providerId="ADAL" clId="{6B80EB56-33DC-5F83-A803-593525F5D8DD}" dt="2025-08-21T05:58:07.085" v="11" actId="121"/>
          <ac:spMkLst>
            <pc:docMk/>
            <pc:sldMk cId="2055300225" sldId="2303"/>
            <ac:spMk id="28" creationId="{B352A139-FE75-7661-77D3-3111E4A6A728}"/>
          </ac:spMkLst>
        </pc:spChg>
        <pc:spChg chg="mod">
          <ac:chgData name="Basel Altamimi" userId="82a5b82f-2a6a-45c3-9166-f7ba79d57123" providerId="ADAL" clId="{6B80EB56-33DC-5F83-A803-593525F5D8DD}" dt="2025-08-21T05:57:04.054" v="4" actId="14100"/>
          <ac:spMkLst>
            <pc:docMk/>
            <pc:sldMk cId="2055300225" sldId="2303"/>
            <ac:spMk id="29" creationId="{3386159C-2348-6CEA-9630-15FAA9BAF406}"/>
          </ac:spMkLst>
        </pc:spChg>
        <pc:spChg chg="mod">
          <ac:chgData name="Basel Altamimi" userId="82a5b82f-2a6a-45c3-9166-f7ba79d57123" providerId="ADAL" clId="{6B80EB56-33DC-5F83-A803-593525F5D8DD}" dt="2025-08-21T05:58:11.619" v="12" actId="121"/>
          <ac:spMkLst>
            <pc:docMk/>
            <pc:sldMk cId="2055300225" sldId="2303"/>
            <ac:spMk id="34" creationId="{B8EF7DD2-7A28-512D-3464-B13ACAA18D28}"/>
          </ac:spMkLst>
        </pc:spChg>
        <pc:spChg chg="mod">
          <ac:chgData name="Basel Altamimi" userId="82a5b82f-2a6a-45c3-9166-f7ba79d57123" providerId="ADAL" clId="{6B80EB56-33DC-5F83-A803-593525F5D8DD}" dt="2025-08-21T05:57:36.073" v="9" actId="121"/>
          <ac:spMkLst>
            <pc:docMk/>
            <pc:sldMk cId="2055300225" sldId="2303"/>
            <ac:spMk id="35" creationId="{37C9B5B6-65C2-2F63-3868-7B601E2EA54F}"/>
          </ac:spMkLst>
        </pc:spChg>
        <pc:spChg chg="mod">
          <ac:chgData name="Basel Altamimi" userId="82a5b82f-2a6a-45c3-9166-f7ba79d57123" providerId="ADAL" clId="{6B80EB56-33DC-5F83-A803-593525F5D8DD}" dt="2025-08-21T05:58:00.471" v="10" actId="121"/>
          <ac:spMkLst>
            <pc:docMk/>
            <pc:sldMk cId="2055300225" sldId="2303"/>
            <ac:spMk id="37" creationId="{AF0E2BF7-6FFE-9D35-B880-EEC8BB85B1BB}"/>
          </ac:spMkLst>
        </pc:spChg>
        <pc:spChg chg="mod">
          <ac:chgData name="Basel Altamimi" userId="82a5b82f-2a6a-45c3-9166-f7ba79d57123" providerId="ADAL" clId="{6B80EB56-33DC-5F83-A803-593525F5D8DD}" dt="2025-08-21T05:57:21.367" v="7" actId="121"/>
          <ac:spMkLst>
            <pc:docMk/>
            <pc:sldMk cId="2055300225" sldId="2303"/>
            <ac:spMk id="38" creationId="{174AAB05-A2F3-CC05-4D28-023010EFFDED}"/>
          </ac:spMkLst>
        </pc:spChg>
      </pc:sldChg>
    </pc:docChg>
  </pc:docChgLst>
  <pc:docChgLst>
    <pc:chgData name="Ismail Miehiar" userId="6ef6fe07-822b-4eb0-9346-fe69f5b80603" providerId="ADAL" clId="{617C6425-AB94-4BEA-95D2-248E343A8D0B}"/>
    <pc:docChg chg="undo custSel addSld delSld modSld">
      <pc:chgData name="Ismail Miehiar" userId="6ef6fe07-822b-4eb0-9346-fe69f5b80603" providerId="ADAL" clId="{617C6425-AB94-4BEA-95D2-248E343A8D0B}" dt="2025-08-27T10:08:30.890" v="1515"/>
      <pc:docMkLst>
        <pc:docMk/>
      </pc:docMkLst>
      <pc:sldChg chg="modSp mod modTransition">
        <pc:chgData name="Ismail Miehiar" userId="6ef6fe07-822b-4eb0-9346-fe69f5b80603" providerId="ADAL" clId="{617C6425-AB94-4BEA-95D2-248E343A8D0B}" dt="2025-08-26T14:32:41.959" v="1473" actId="20577"/>
        <pc:sldMkLst>
          <pc:docMk/>
          <pc:sldMk cId="4248077478" sldId="475"/>
        </pc:sldMkLst>
        <pc:spChg chg="mod">
          <ac:chgData name="Ismail Miehiar" userId="6ef6fe07-822b-4eb0-9346-fe69f5b80603" providerId="ADAL" clId="{617C6425-AB94-4BEA-95D2-248E343A8D0B}" dt="2025-08-26T14:32:41.959" v="1473" actId="20577"/>
          <ac:spMkLst>
            <pc:docMk/>
            <pc:sldMk cId="4248077478" sldId="475"/>
            <ac:spMk id="15" creationId="{00000000-0000-0000-0000-000000000000}"/>
          </ac:spMkLst>
        </pc:spChg>
      </pc:sldChg>
      <pc:sldChg chg="addSp delSp modSp mod modTransition">
        <pc:chgData name="Ismail Miehiar" userId="6ef6fe07-822b-4eb0-9346-fe69f5b80603" providerId="ADAL" clId="{617C6425-AB94-4BEA-95D2-248E343A8D0B}" dt="2025-08-25T12:59:28.960" v="1415" actId="403"/>
        <pc:sldMkLst>
          <pc:docMk/>
          <pc:sldMk cId="4246773647" sldId="551"/>
        </pc:sldMkLst>
        <pc:spChg chg="mod">
          <ac:chgData name="Ismail Miehiar" userId="6ef6fe07-822b-4eb0-9346-fe69f5b80603" providerId="ADAL" clId="{617C6425-AB94-4BEA-95D2-248E343A8D0B}" dt="2025-08-25T12:59:28.960" v="1415" actId="403"/>
          <ac:spMkLst>
            <pc:docMk/>
            <pc:sldMk cId="4246773647" sldId="551"/>
            <ac:spMk id="29" creationId="{2BE407E9-4A90-B04E-1640-1F20FEC04588}"/>
          </ac:spMkLst>
        </pc:spChg>
        <pc:grpChg chg="add del">
          <ac:chgData name="Ismail Miehiar" userId="6ef6fe07-822b-4eb0-9346-fe69f5b80603" providerId="ADAL" clId="{617C6425-AB94-4BEA-95D2-248E343A8D0B}" dt="2025-08-25T12:59:14.163" v="1404" actId="478"/>
          <ac:grpSpMkLst>
            <pc:docMk/>
            <pc:sldMk cId="4246773647" sldId="551"/>
            <ac:grpSpMk id="6" creationId="{1E6C1E59-9ADC-22E2-24B9-4D921E3D2C67}"/>
          </ac:grpSpMkLst>
        </pc:grpChg>
      </pc:sldChg>
      <pc:sldChg chg="addSp delSp modSp mod">
        <pc:chgData name="Ismail Miehiar" userId="6ef6fe07-822b-4eb0-9346-fe69f5b80603" providerId="ADAL" clId="{617C6425-AB94-4BEA-95D2-248E343A8D0B}" dt="2025-08-27T10:07:36.559" v="1485"/>
        <pc:sldMkLst>
          <pc:docMk/>
          <pc:sldMk cId="748964897" sldId="592"/>
        </pc:sldMkLst>
        <pc:spChg chg="add mod">
          <ac:chgData name="Ismail Miehiar" userId="6ef6fe07-822b-4eb0-9346-fe69f5b80603" providerId="ADAL" clId="{617C6425-AB94-4BEA-95D2-248E343A8D0B}" dt="2025-08-25T12:54:08.143" v="1366"/>
          <ac:spMkLst>
            <pc:docMk/>
            <pc:sldMk cId="748964897" sldId="592"/>
            <ac:spMk id="3" creationId="{566E239F-BAFD-DDA2-58A7-4025A1C85927}"/>
          </ac:spMkLst>
        </pc:spChg>
        <pc:spChg chg="add mod">
          <ac:chgData name="Ismail Miehiar" userId="6ef6fe07-822b-4eb0-9346-fe69f5b80603" providerId="ADAL" clId="{617C6425-AB94-4BEA-95D2-248E343A8D0B}" dt="2025-08-25T12:54:08.143" v="1366"/>
          <ac:spMkLst>
            <pc:docMk/>
            <pc:sldMk cId="748964897" sldId="592"/>
            <ac:spMk id="4" creationId="{F6E4D1FC-1E7E-225F-01B9-A1EB2A8BD0C0}"/>
          </ac:spMkLst>
        </pc:spChg>
        <pc:spChg chg="add mod">
          <ac:chgData name="Ismail Miehiar" userId="6ef6fe07-822b-4eb0-9346-fe69f5b80603" providerId="ADAL" clId="{617C6425-AB94-4BEA-95D2-248E343A8D0B}" dt="2025-08-25T12:54:08.143" v="1366"/>
          <ac:spMkLst>
            <pc:docMk/>
            <pc:sldMk cId="748964897" sldId="592"/>
            <ac:spMk id="15" creationId="{9A51193F-DCAD-15B6-48AE-B14B5CA6E095}"/>
          </ac:spMkLst>
        </pc:spChg>
        <pc:spChg chg="mod topLvl">
          <ac:chgData name="Ismail Miehiar" userId="6ef6fe07-822b-4eb0-9346-fe69f5b80603" providerId="ADAL" clId="{617C6425-AB94-4BEA-95D2-248E343A8D0B}" dt="2025-08-25T12:53:59.484" v="1362" actId="165"/>
          <ac:spMkLst>
            <pc:docMk/>
            <pc:sldMk cId="748964897" sldId="592"/>
            <ac:spMk id="25" creationId="{B890DCEB-7836-3BE4-0170-EC662E65F183}"/>
          </ac:spMkLst>
        </pc:spChg>
        <pc:picChg chg="add mod">
          <ac:chgData name="Ismail Miehiar" userId="6ef6fe07-822b-4eb0-9346-fe69f5b80603" providerId="ADAL" clId="{617C6425-AB94-4BEA-95D2-248E343A8D0B}" dt="2025-08-27T10:07:36.559" v="1485"/>
          <ac:picMkLst>
            <pc:docMk/>
            <pc:sldMk cId="748964897" sldId="592"/>
            <ac:picMk id="2" creationId="{3765BA31-F0D8-FD4B-9E88-EBF2313A00AA}"/>
          </ac:picMkLst>
        </pc:picChg>
        <pc:picChg chg="mod topLvl">
          <ac:chgData name="Ismail Miehiar" userId="6ef6fe07-822b-4eb0-9346-fe69f5b80603" providerId="ADAL" clId="{617C6425-AB94-4BEA-95D2-248E343A8D0B}" dt="2025-08-25T12:54:03.212" v="1363" actId="165"/>
          <ac:picMkLst>
            <pc:docMk/>
            <pc:sldMk cId="748964897" sldId="592"/>
            <ac:picMk id="26" creationId="{DE8EA387-A785-FEDD-0745-AC7C3D8CDA22}"/>
          </ac:picMkLst>
        </pc:picChg>
      </pc:sldChg>
      <pc:sldChg chg="addSp delSp modSp mod modTransition">
        <pc:chgData name="Ismail Miehiar" userId="6ef6fe07-822b-4eb0-9346-fe69f5b80603" providerId="ADAL" clId="{617C6425-AB94-4BEA-95D2-248E343A8D0B}" dt="2025-08-27T10:08:26.479" v="1513"/>
        <pc:sldMkLst>
          <pc:docMk/>
          <pc:sldMk cId="1864174170" sldId="599"/>
        </pc:sldMkLst>
        <pc:spChg chg="add mod">
          <ac:chgData name="Ismail Miehiar" userId="6ef6fe07-822b-4eb0-9346-fe69f5b80603" providerId="ADAL" clId="{617C6425-AB94-4BEA-95D2-248E343A8D0B}" dt="2025-08-25T12:57:37.825" v="1392"/>
          <ac:spMkLst>
            <pc:docMk/>
            <pc:sldMk cId="1864174170" sldId="599"/>
            <ac:spMk id="2" creationId="{F8048912-4479-1666-61F6-FD325583F37E}"/>
          </ac:spMkLst>
        </pc:spChg>
        <pc:spChg chg="mod topLvl">
          <ac:chgData name="Ismail Miehiar" userId="6ef6fe07-822b-4eb0-9346-fe69f5b80603" providerId="ADAL" clId="{617C6425-AB94-4BEA-95D2-248E343A8D0B}" dt="2025-08-25T12:57:01.108" v="1385" actId="165"/>
          <ac:spMkLst>
            <pc:docMk/>
            <pc:sldMk cId="1864174170" sldId="599"/>
            <ac:spMk id="11" creationId="{261517D6-35FB-1587-FD8D-FB6599EBEAD5}"/>
          </ac:spMkLst>
        </pc:spChg>
        <pc:spChg chg="add mod">
          <ac:chgData name="Ismail Miehiar" userId="6ef6fe07-822b-4eb0-9346-fe69f5b80603" providerId="ADAL" clId="{617C6425-AB94-4BEA-95D2-248E343A8D0B}" dt="2025-08-25T12:57:37.825" v="1392"/>
          <ac:spMkLst>
            <pc:docMk/>
            <pc:sldMk cId="1864174170" sldId="599"/>
            <ac:spMk id="32" creationId="{1A7AD1E8-7035-A1E0-3B88-22FF636E27AF}"/>
          </ac:spMkLst>
        </pc:spChg>
        <pc:spChg chg="mod topLvl">
          <ac:chgData name="Ismail Miehiar" userId="6ef6fe07-822b-4eb0-9346-fe69f5b80603" providerId="ADAL" clId="{617C6425-AB94-4BEA-95D2-248E343A8D0B}" dt="2025-08-25T12:57:21.976" v="1388" actId="404"/>
          <ac:spMkLst>
            <pc:docMk/>
            <pc:sldMk cId="1864174170" sldId="599"/>
            <ac:spMk id="35" creationId="{9D76E939-135E-80B8-AE20-5E32E142842B}"/>
          </ac:spMkLst>
        </pc:spChg>
        <pc:spChg chg="add mod">
          <ac:chgData name="Ismail Miehiar" userId="6ef6fe07-822b-4eb0-9346-fe69f5b80603" providerId="ADAL" clId="{617C6425-AB94-4BEA-95D2-248E343A8D0B}" dt="2025-08-25T12:57:37.825" v="1392"/>
          <ac:spMkLst>
            <pc:docMk/>
            <pc:sldMk cId="1864174170" sldId="599"/>
            <ac:spMk id="38" creationId="{AE017666-0644-F56F-D317-BC7207E8D8B2}"/>
          </ac:spMkLst>
        </pc:spChg>
        <pc:picChg chg="add mod">
          <ac:chgData name="Ismail Miehiar" userId="6ef6fe07-822b-4eb0-9346-fe69f5b80603" providerId="ADAL" clId="{617C6425-AB94-4BEA-95D2-248E343A8D0B}" dt="2025-08-27T10:08:26.479" v="1513"/>
          <ac:picMkLst>
            <pc:docMk/>
            <pc:sldMk cId="1864174170" sldId="599"/>
            <ac:picMk id="9" creationId="{C2E3BC0A-B83A-6D8B-62CB-F68463519B80}"/>
          </ac:picMkLst>
        </pc:picChg>
        <pc:picChg chg="mod topLvl">
          <ac:chgData name="Ismail Miehiar" userId="6ef6fe07-822b-4eb0-9346-fe69f5b80603" providerId="ADAL" clId="{617C6425-AB94-4BEA-95D2-248E343A8D0B}" dt="2025-08-25T12:57:32.338" v="1389" actId="165"/>
          <ac:picMkLst>
            <pc:docMk/>
            <pc:sldMk cId="1864174170" sldId="599"/>
            <ac:picMk id="12" creationId="{7F5576C9-BB5B-4D16-0E10-FE45ADEADE6B}"/>
          </ac:picMkLst>
        </pc:picChg>
      </pc:sldChg>
      <pc:sldChg chg="addSp delSp modSp mod modTransition">
        <pc:chgData name="Ismail Miehiar" userId="6ef6fe07-822b-4eb0-9346-fe69f5b80603" providerId="ADAL" clId="{617C6425-AB94-4BEA-95D2-248E343A8D0B}" dt="2025-08-27T10:08:24.334" v="1512"/>
        <pc:sldMkLst>
          <pc:docMk/>
          <pc:sldMk cId="2547723664" sldId="618"/>
        </pc:sldMkLst>
        <pc:spChg chg="add mod">
          <ac:chgData name="Ismail Miehiar" userId="6ef6fe07-822b-4eb0-9346-fe69f5b80603" providerId="ADAL" clId="{617C6425-AB94-4BEA-95D2-248E343A8D0B}" dt="2025-08-25T12:56:50.620" v="1384"/>
          <ac:spMkLst>
            <pc:docMk/>
            <pc:sldMk cId="2547723664" sldId="618"/>
            <ac:spMk id="2" creationId="{4C72C62E-495B-F550-C43A-4CF39D3A5185}"/>
          </ac:spMkLst>
        </pc:spChg>
        <pc:spChg chg="add mod">
          <ac:chgData name="Ismail Miehiar" userId="6ef6fe07-822b-4eb0-9346-fe69f5b80603" providerId="ADAL" clId="{617C6425-AB94-4BEA-95D2-248E343A8D0B}" dt="2025-08-25T12:56:50.620" v="1384"/>
          <ac:spMkLst>
            <pc:docMk/>
            <pc:sldMk cId="2547723664" sldId="618"/>
            <ac:spMk id="4" creationId="{6A1EEA16-7987-1394-D17A-4BFCE090BF68}"/>
          </ac:spMkLst>
        </pc:spChg>
        <pc:spChg chg="mod topLvl">
          <ac:chgData name="Ismail Miehiar" userId="6ef6fe07-822b-4eb0-9346-fe69f5b80603" providerId="ADAL" clId="{617C6425-AB94-4BEA-95D2-248E343A8D0B}" dt="2025-08-25T12:56:23.717" v="1380" actId="165"/>
          <ac:spMkLst>
            <pc:docMk/>
            <pc:sldMk cId="2547723664" sldId="618"/>
            <ac:spMk id="9" creationId="{1E11F552-C194-64C9-C92E-8B77B923FD80}"/>
          </ac:spMkLst>
        </pc:spChg>
        <pc:spChg chg="add mod">
          <ac:chgData name="Ismail Miehiar" userId="6ef6fe07-822b-4eb0-9346-fe69f5b80603" providerId="ADAL" clId="{617C6425-AB94-4BEA-95D2-248E343A8D0B}" dt="2025-08-25T12:56:50.620" v="1384"/>
          <ac:spMkLst>
            <pc:docMk/>
            <pc:sldMk cId="2547723664" sldId="618"/>
            <ac:spMk id="60" creationId="{AA625EE1-0A15-3638-0C55-9A7A643B3A06}"/>
          </ac:spMkLst>
        </pc:spChg>
        <pc:picChg chg="add mod">
          <ac:chgData name="Ismail Miehiar" userId="6ef6fe07-822b-4eb0-9346-fe69f5b80603" providerId="ADAL" clId="{617C6425-AB94-4BEA-95D2-248E343A8D0B}" dt="2025-08-27T10:08:24.334" v="1512"/>
          <ac:picMkLst>
            <pc:docMk/>
            <pc:sldMk cId="2547723664" sldId="618"/>
            <ac:picMk id="7" creationId="{7236B5C1-2FED-9FE8-6343-82885B7C199B}"/>
          </ac:picMkLst>
        </pc:picChg>
        <pc:picChg chg="mod topLvl">
          <ac:chgData name="Ismail Miehiar" userId="6ef6fe07-822b-4eb0-9346-fe69f5b80603" providerId="ADAL" clId="{617C6425-AB94-4BEA-95D2-248E343A8D0B}" dt="2025-08-25T12:56:26.131" v="1381" actId="165"/>
          <ac:picMkLst>
            <pc:docMk/>
            <pc:sldMk cId="2547723664" sldId="618"/>
            <ac:picMk id="26" creationId="{1F5C904B-0901-1367-D8A9-8A592B5A277A}"/>
          </ac:picMkLst>
        </pc:picChg>
      </pc:sldChg>
      <pc:sldChg chg="addSp delSp modSp mod modTransition">
        <pc:chgData name="Ismail Miehiar" userId="6ef6fe07-822b-4eb0-9346-fe69f5b80603" providerId="ADAL" clId="{617C6425-AB94-4BEA-95D2-248E343A8D0B}" dt="2025-08-26T07:29:53.024" v="1459" actId="404"/>
        <pc:sldMkLst>
          <pc:docMk/>
          <pc:sldMk cId="337804543" sldId="627"/>
        </pc:sldMkLst>
        <pc:spChg chg="add mod">
          <ac:chgData name="Ismail Miehiar" userId="6ef6fe07-822b-4eb0-9346-fe69f5b80603" providerId="ADAL" clId="{617C6425-AB94-4BEA-95D2-248E343A8D0B}" dt="2025-08-25T13:07:58.589" v="1454" actId="196"/>
          <ac:spMkLst>
            <pc:docMk/>
            <pc:sldMk cId="337804543" sldId="627"/>
            <ac:spMk id="11" creationId="{8D9FE05B-7A1E-4097-05D8-8AEBFB8F7EE7}"/>
          </ac:spMkLst>
        </pc:spChg>
        <pc:spChg chg="add mod">
          <ac:chgData name="Ismail Miehiar" userId="6ef6fe07-822b-4eb0-9346-fe69f5b80603" providerId="ADAL" clId="{617C6425-AB94-4BEA-95D2-248E343A8D0B}" dt="2025-08-25T13:08:23.519" v="1455" actId="196"/>
          <ac:spMkLst>
            <pc:docMk/>
            <pc:sldMk cId="337804543" sldId="627"/>
            <ac:spMk id="12" creationId="{20EF1472-1E6E-EE80-1D6C-5F01503066F4}"/>
          </ac:spMkLst>
        </pc:spChg>
        <pc:spChg chg="add mod">
          <ac:chgData name="Ismail Miehiar" userId="6ef6fe07-822b-4eb0-9346-fe69f5b80603" providerId="ADAL" clId="{617C6425-AB94-4BEA-95D2-248E343A8D0B}" dt="2025-08-25T13:08:23.519" v="1455" actId="196"/>
          <ac:spMkLst>
            <pc:docMk/>
            <pc:sldMk cId="337804543" sldId="627"/>
            <ac:spMk id="14" creationId="{7876105F-1039-67CA-1210-5156D29849F0}"/>
          </ac:spMkLst>
        </pc:spChg>
        <pc:spChg chg="mod">
          <ac:chgData name="Ismail Miehiar" userId="6ef6fe07-822b-4eb0-9346-fe69f5b80603" providerId="ADAL" clId="{617C6425-AB94-4BEA-95D2-248E343A8D0B}" dt="2025-08-26T07:29:53.024" v="1459" actId="404"/>
          <ac:spMkLst>
            <pc:docMk/>
            <pc:sldMk cId="337804543" sldId="627"/>
            <ac:spMk id="46" creationId="{00000000-0000-0000-0000-000000000000}"/>
          </ac:spMkLst>
        </pc:spChg>
      </pc:sldChg>
      <pc:sldChg chg="addSp delSp modSp mod">
        <pc:chgData name="Ismail Miehiar" userId="6ef6fe07-822b-4eb0-9346-fe69f5b80603" providerId="ADAL" clId="{617C6425-AB94-4BEA-95D2-248E343A8D0B}" dt="2025-08-27T10:07:41.615" v="1487"/>
        <pc:sldMkLst>
          <pc:docMk/>
          <pc:sldMk cId="3498817702" sldId="669"/>
        </pc:sldMkLst>
        <pc:spChg chg="add mod">
          <ac:chgData name="Ismail Miehiar" userId="6ef6fe07-822b-4eb0-9346-fe69f5b80603" providerId="ADAL" clId="{617C6425-AB94-4BEA-95D2-248E343A8D0B}" dt="2025-08-25T12:54:22.312" v="1371"/>
          <ac:spMkLst>
            <pc:docMk/>
            <pc:sldMk cId="3498817702" sldId="669"/>
            <ac:spMk id="4" creationId="{1C95D891-B827-E08D-43C9-E52C3D714528}"/>
          </ac:spMkLst>
        </pc:spChg>
        <pc:spChg chg="add mod">
          <ac:chgData name="Ismail Miehiar" userId="6ef6fe07-822b-4eb0-9346-fe69f5b80603" providerId="ADAL" clId="{617C6425-AB94-4BEA-95D2-248E343A8D0B}" dt="2025-08-25T12:54:22.312" v="1371"/>
          <ac:spMkLst>
            <pc:docMk/>
            <pc:sldMk cId="3498817702" sldId="669"/>
            <ac:spMk id="19" creationId="{7734D989-1035-7F73-7693-A13E693C1546}"/>
          </ac:spMkLst>
        </pc:spChg>
        <pc:spChg chg="mod topLvl">
          <ac:chgData name="Ismail Miehiar" userId="6ef6fe07-822b-4eb0-9346-fe69f5b80603" providerId="ADAL" clId="{617C6425-AB94-4BEA-95D2-248E343A8D0B}" dt="2025-08-25T12:54:13.792" v="1367" actId="165"/>
          <ac:spMkLst>
            <pc:docMk/>
            <pc:sldMk cId="3498817702" sldId="669"/>
            <ac:spMk id="27" creationId="{5FEC30CA-E90F-7C38-5609-C94E2FBE9313}"/>
          </ac:spMkLst>
        </pc:spChg>
        <pc:spChg chg="add mod">
          <ac:chgData name="Ismail Miehiar" userId="6ef6fe07-822b-4eb0-9346-fe69f5b80603" providerId="ADAL" clId="{617C6425-AB94-4BEA-95D2-248E343A8D0B}" dt="2025-08-25T12:54:22.312" v="1371"/>
          <ac:spMkLst>
            <pc:docMk/>
            <pc:sldMk cId="3498817702" sldId="669"/>
            <ac:spMk id="43" creationId="{715D4F2A-7ACB-091E-DB4A-77C21A4C04F1}"/>
          </ac:spMkLst>
        </pc:spChg>
        <pc:picChg chg="add mod">
          <ac:chgData name="Ismail Miehiar" userId="6ef6fe07-822b-4eb0-9346-fe69f5b80603" providerId="ADAL" clId="{617C6425-AB94-4BEA-95D2-248E343A8D0B}" dt="2025-08-27T10:07:41.615" v="1487"/>
          <ac:picMkLst>
            <pc:docMk/>
            <pc:sldMk cId="3498817702" sldId="669"/>
            <ac:picMk id="6" creationId="{73C51A81-EEAB-E90F-C72F-7A7E90F58D40}"/>
          </ac:picMkLst>
        </pc:picChg>
        <pc:picChg chg="mod topLvl">
          <ac:chgData name="Ismail Miehiar" userId="6ef6fe07-822b-4eb0-9346-fe69f5b80603" providerId="ADAL" clId="{617C6425-AB94-4BEA-95D2-248E343A8D0B}" dt="2025-08-25T12:54:16.426" v="1368" actId="165"/>
          <ac:picMkLst>
            <pc:docMk/>
            <pc:sldMk cId="3498817702" sldId="669"/>
            <ac:picMk id="28" creationId="{DECB87E9-871F-2ACA-484B-69F4439C4A9D}"/>
          </ac:picMkLst>
        </pc:picChg>
        <pc:picChg chg="del mod topLvl">
          <ac:chgData name="Ismail Miehiar" userId="6ef6fe07-822b-4eb0-9346-fe69f5b80603" providerId="ADAL" clId="{617C6425-AB94-4BEA-95D2-248E343A8D0B}" dt="2025-08-27T10:07:41.336" v="1486" actId="478"/>
          <ac:picMkLst>
            <pc:docMk/>
            <pc:sldMk cId="3498817702" sldId="669"/>
            <ac:picMk id="40" creationId="{B14B3DF0-1E04-5EDC-9047-CB5D04DFFA0B}"/>
          </ac:picMkLst>
        </pc:picChg>
      </pc:sldChg>
      <pc:sldChg chg="modTransition">
        <pc:chgData name="Ismail Miehiar" userId="6ef6fe07-822b-4eb0-9346-fe69f5b80603" providerId="ADAL" clId="{617C6425-AB94-4BEA-95D2-248E343A8D0B}" dt="2025-08-25T10:06:26.145" v="1"/>
        <pc:sldMkLst>
          <pc:docMk/>
          <pc:sldMk cId="1219252927" sldId="670"/>
        </pc:sldMkLst>
      </pc:sldChg>
      <pc:sldChg chg="addSp delSp modSp mod modTransition modAnim">
        <pc:chgData name="Ismail Miehiar" userId="6ef6fe07-822b-4eb0-9346-fe69f5b80603" providerId="ADAL" clId="{617C6425-AB94-4BEA-95D2-248E343A8D0B}" dt="2025-08-27T10:06:47.674" v="1475" actId="196"/>
        <pc:sldMkLst>
          <pc:docMk/>
          <pc:sldMk cId="1698894432" sldId="2245"/>
        </pc:sldMkLst>
        <pc:spChg chg="mod topLvl">
          <ac:chgData name="Ismail Miehiar" userId="6ef6fe07-822b-4eb0-9346-fe69f5b80603" providerId="ADAL" clId="{617C6425-AB94-4BEA-95D2-248E343A8D0B}" dt="2025-08-25T12:41:34.418" v="1226" actId="165"/>
          <ac:spMkLst>
            <pc:docMk/>
            <pc:sldMk cId="1698894432" sldId="2245"/>
            <ac:spMk id="3" creationId="{5096E98A-9528-5223-6065-2501A36902AD}"/>
          </ac:spMkLst>
        </pc:spChg>
        <pc:spChg chg="add mod">
          <ac:chgData name="Ismail Miehiar" userId="6ef6fe07-822b-4eb0-9346-fe69f5b80603" providerId="ADAL" clId="{617C6425-AB94-4BEA-95D2-248E343A8D0B}" dt="2025-08-25T12:42:49.933" v="1238" actId="1076"/>
          <ac:spMkLst>
            <pc:docMk/>
            <pc:sldMk cId="1698894432" sldId="2245"/>
            <ac:spMk id="15" creationId="{C7CCA20C-E848-3A27-D71A-98446E6C72C0}"/>
          </ac:spMkLst>
        </pc:spChg>
        <pc:spChg chg="add mod">
          <ac:chgData name="Ismail Miehiar" userId="6ef6fe07-822b-4eb0-9346-fe69f5b80603" providerId="ADAL" clId="{617C6425-AB94-4BEA-95D2-248E343A8D0B}" dt="2025-08-25T12:42:54.327" v="1239" actId="14100"/>
          <ac:spMkLst>
            <pc:docMk/>
            <pc:sldMk cId="1698894432" sldId="2245"/>
            <ac:spMk id="16" creationId="{936496DD-B0F5-FD49-8795-1433EC9B224A}"/>
          </ac:spMkLst>
        </pc:spChg>
        <pc:spChg chg="add mod">
          <ac:chgData name="Ismail Miehiar" userId="6ef6fe07-822b-4eb0-9346-fe69f5b80603" providerId="ADAL" clId="{617C6425-AB94-4BEA-95D2-248E343A8D0B}" dt="2025-08-25T12:42:44.912" v="1237" actId="14100"/>
          <ac:spMkLst>
            <pc:docMk/>
            <pc:sldMk cId="1698894432" sldId="2245"/>
            <ac:spMk id="17" creationId="{1EAAB919-BC27-BB38-C725-3A804ED76A3D}"/>
          </ac:spMkLst>
        </pc:spChg>
        <pc:spChg chg="mod">
          <ac:chgData name="Ismail Miehiar" userId="6ef6fe07-822b-4eb0-9346-fe69f5b80603" providerId="ADAL" clId="{617C6425-AB94-4BEA-95D2-248E343A8D0B}" dt="2025-08-25T10:09:31.956" v="37" actId="1076"/>
          <ac:spMkLst>
            <pc:docMk/>
            <pc:sldMk cId="1698894432" sldId="2245"/>
            <ac:spMk id="34" creationId="{F02E0A2C-E128-0B5E-B9E8-02B62224AADD}"/>
          </ac:spMkLst>
        </pc:spChg>
        <pc:spChg chg="mod">
          <ac:chgData name="Ismail Miehiar" userId="6ef6fe07-822b-4eb0-9346-fe69f5b80603" providerId="ADAL" clId="{617C6425-AB94-4BEA-95D2-248E343A8D0B}" dt="2025-08-25T10:09:35.820" v="39" actId="1076"/>
          <ac:spMkLst>
            <pc:docMk/>
            <pc:sldMk cId="1698894432" sldId="2245"/>
            <ac:spMk id="37" creationId="{AC884A1A-20CC-9244-815A-3857331EDC4F}"/>
          </ac:spMkLst>
        </pc:spChg>
        <pc:spChg chg="mod">
          <ac:chgData name="Ismail Miehiar" userId="6ef6fe07-822b-4eb0-9346-fe69f5b80603" providerId="ADAL" clId="{617C6425-AB94-4BEA-95D2-248E343A8D0B}" dt="2025-08-25T10:09:29.314" v="36" actId="1076"/>
          <ac:spMkLst>
            <pc:docMk/>
            <pc:sldMk cId="1698894432" sldId="2245"/>
            <ac:spMk id="40" creationId="{4840684F-EB4E-5180-C742-1FCF07F30001}"/>
          </ac:spMkLst>
        </pc:spChg>
        <pc:spChg chg="mod">
          <ac:chgData name="Ismail Miehiar" userId="6ef6fe07-822b-4eb0-9346-fe69f5b80603" providerId="ADAL" clId="{617C6425-AB94-4BEA-95D2-248E343A8D0B}" dt="2025-08-25T10:09:33.921" v="38" actId="1076"/>
          <ac:spMkLst>
            <pc:docMk/>
            <pc:sldMk cId="1698894432" sldId="2245"/>
            <ac:spMk id="43" creationId="{AE1C0A3D-8DD4-C80D-C587-57E5F6168828}"/>
          </ac:spMkLst>
        </pc:spChg>
        <pc:picChg chg="add mod">
          <ac:chgData name="Ismail Miehiar" userId="6ef6fe07-822b-4eb0-9346-fe69f5b80603" providerId="ADAL" clId="{617C6425-AB94-4BEA-95D2-248E343A8D0B}" dt="2025-08-27T10:06:47.674" v="1475" actId="196"/>
          <ac:picMkLst>
            <pc:docMk/>
            <pc:sldMk cId="1698894432" sldId="2245"/>
            <ac:picMk id="2" creationId="{8B0A9AC7-85B4-9261-AB7F-CF9CA0BCA956}"/>
          </ac:picMkLst>
        </pc:picChg>
        <pc:picChg chg="mod topLvl">
          <ac:chgData name="Ismail Miehiar" userId="6ef6fe07-822b-4eb0-9346-fe69f5b80603" providerId="ADAL" clId="{617C6425-AB94-4BEA-95D2-248E343A8D0B}" dt="2025-08-25T12:41:37.858" v="1227" actId="165"/>
          <ac:picMkLst>
            <pc:docMk/>
            <pc:sldMk cId="1698894432" sldId="2245"/>
            <ac:picMk id="30" creationId="{0C9B3763-9316-C2B6-F4E9-68A0E50242D1}"/>
          </ac:picMkLst>
        </pc:picChg>
      </pc:sldChg>
      <pc:sldChg chg="delSp modSp mod modTransition">
        <pc:chgData name="Ismail Miehiar" userId="6ef6fe07-822b-4eb0-9346-fe69f5b80603" providerId="ADAL" clId="{617C6425-AB94-4BEA-95D2-248E343A8D0B}" dt="2025-08-25T13:06:20.707" v="1446"/>
        <pc:sldMkLst>
          <pc:docMk/>
          <pc:sldMk cId="963127595" sldId="2300"/>
        </pc:sldMkLst>
        <pc:spChg chg="mod topLvl">
          <ac:chgData name="Ismail Miehiar" userId="6ef6fe07-822b-4eb0-9346-fe69f5b80603" providerId="ADAL" clId="{617C6425-AB94-4BEA-95D2-248E343A8D0B}" dt="2025-08-25T12:41:22.899" v="1225" actId="165"/>
          <ac:spMkLst>
            <pc:docMk/>
            <pc:sldMk cId="963127595" sldId="2300"/>
            <ac:spMk id="12" creationId="{6993824E-C98D-C061-A7F6-DDF723DD708A}"/>
          </ac:spMkLst>
        </pc:spChg>
        <pc:spChg chg="mod topLvl">
          <ac:chgData name="Ismail Miehiar" userId="6ef6fe07-822b-4eb0-9346-fe69f5b80603" providerId="ADAL" clId="{617C6425-AB94-4BEA-95D2-248E343A8D0B}" dt="2025-08-25T12:41:22.899" v="1225" actId="165"/>
          <ac:spMkLst>
            <pc:docMk/>
            <pc:sldMk cId="963127595" sldId="2300"/>
            <ac:spMk id="14" creationId="{D208662B-6311-EBAB-E7D4-277C3339E333}"/>
          </ac:spMkLst>
        </pc:spChg>
        <pc:spChg chg="mod">
          <ac:chgData name="Ismail Miehiar" userId="6ef6fe07-822b-4eb0-9346-fe69f5b80603" providerId="ADAL" clId="{617C6425-AB94-4BEA-95D2-248E343A8D0B}" dt="2025-08-25T10:11:41.710" v="56" actId="404"/>
          <ac:spMkLst>
            <pc:docMk/>
            <pc:sldMk cId="963127595" sldId="2300"/>
            <ac:spMk id="46" creationId="{7850103A-EB33-0474-F3DB-7017A3615129}"/>
          </ac:spMkLst>
        </pc:spChg>
      </pc:sldChg>
      <pc:sldChg chg="addSp delSp modSp mod modTransition">
        <pc:chgData name="Ismail Miehiar" userId="6ef6fe07-822b-4eb0-9346-fe69f5b80603" providerId="ADAL" clId="{617C6425-AB94-4BEA-95D2-248E343A8D0B}" dt="2025-08-27T10:06:58.604" v="1477" actId="196"/>
        <pc:sldMkLst>
          <pc:docMk/>
          <pc:sldMk cId="2055300225" sldId="2303"/>
        </pc:sldMkLst>
        <pc:spChg chg="add mod">
          <ac:chgData name="Ismail Miehiar" userId="6ef6fe07-822b-4eb0-9346-fe69f5b80603" providerId="ADAL" clId="{617C6425-AB94-4BEA-95D2-248E343A8D0B}" dt="2025-08-25T12:45:17.724" v="1272"/>
          <ac:spMkLst>
            <pc:docMk/>
            <pc:sldMk cId="2055300225" sldId="2303"/>
            <ac:spMk id="2" creationId="{C88C0761-EC41-F29D-A637-B80FB59AC2DA}"/>
          </ac:spMkLst>
        </pc:spChg>
        <pc:spChg chg="add mod">
          <ac:chgData name="Ismail Miehiar" userId="6ef6fe07-822b-4eb0-9346-fe69f5b80603" providerId="ADAL" clId="{617C6425-AB94-4BEA-95D2-248E343A8D0B}" dt="2025-08-25T12:45:17.724" v="1272"/>
          <ac:spMkLst>
            <pc:docMk/>
            <pc:sldMk cId="2055300225" sldId="2303"/>
            <ac:spMk id="3" creationId="{6BF1652A-2939-E22D-194A-B003804B3996}"/>
          </ac:spMkLst>
        </pc:spChg>
        <pc:spChg chg="add mod">
          <ac:chgData name="Ismail Miehiar" userId="6ef6fe07-822b-4eb0-9346-fe69f5b80603" providerId="ADAL" clId="{617C6425-AB94-4BEA-95D2-248E343A8D0B}" dt="2025-08-25T12:45:17.724" v="1272"/>
          <ac:spMkLst>
            <pc:docMk/>
            <pc:sldMk cId="2055300225" sldId="2303"/>
            <ac:spMk id="4" creationId="{EA3B5EE2-6B2E-F932-6965-3A78F2BED3E2}"/>
          </ac:spMkLst>
        </pc:spChg>
        <pc:spChg chg="mod topLvl">
          <ac:chgData name="Ismail Miehiar" userId="6ef6fe07-822b-4eb0-9346-fe69f5b80603" providerId="ADAL" clId="{617C6425-AB94-4BEA-95D2-248E343A8D0B}" dt="2025-08-25T12:45:08.298" v="1268" actId="165"/>
          <ac:spMkLst>
            <pc:docMk/>
            <pc:sldMk cId="2055300225" sldId="2303"/>
            <ac:spMk id="71" creationId="{5EC41ADA-4A23-1A9A-97CA-0FA2B603B7DA}"/>
          </ac:spMkLst>
        </pc:spChg>
        <pc:picChg chg="mod topLvl">
          <ac:chgData name="Ismail Miehiar" userId="6ef6fe07-822b-4eb0-9346-fe69f5b80603" providerId="ADAL" clId="{617C6425-AB94-4BEA-95D2-248E343A8D0B}" dt="2025-08-25T12:45:11.477" v="1269" actId="165"/>
          <ac:picMkLst>
            <pc:docMk/>
            <pc:sldMk cId="2055300225" sldId="2303"/>
            <ac:picMk id="72" creationId="{8112310F-7E62-8B5E-472E-61E2BEBED3C8}"/>
          </ac:picMkLst>
        </pc:picChg>
        <pc:picChg chg="mod topLvl">
          <ac:chgData name="Ismail Miehiar" userId="6ef6fe07-822b-4eb0-9346-fe69f5b80603" providerId="ADAL" clId="{617C6425-AB94-4BEA-95D2-248E343A8D0B}" dt="2025-08-27T10:06:58.604" v="1477" actId="196"/>
          <ac:picMkLst>
            <pc:docMk/>
            <pc:sldMk cId="2055300225" sldId="2303"/>
            <ac:picMk id="75" creationId="{4F9FDE8C-3FDB-4088-C925-1C8684B81312}"/>
          </ac:picMkLst>
        </pc:picChg>
      </pc:sldChg>
      <pc:sldChg chg="addSp delSp modSp mod modTransition">
        <pc:chgData name="Ismail Miehiar" userId="6ef6fe07-822b-4eb0-9346-fe69f5b80603" providerId="ADAL" clId="{617C6425-AB94-4BEA-95D2-248E343A8D0B}" dt="2025-08-27T10:07:03.450" v="1478" actId="196"/>
        <pc:sldMkLst>
          <pc:docMk/>
          <pc:sldMk cId="576094658" sldId="2304"/>
        </pc:sldMkLst>
        <pc:spChg chg="add mod">
          <ac:chgData name="Ismail Miehiar" userId="6ef6fe07-822b-4eb0-9346-fe69f5b80603" providerId="ADAL" clId="{617C6425-AB94-4BEA-95D2-248E343A8D0B}" dt="2025-08-25T12:45:32.643" v="1277"/>
          <ac:spMkLst>
            <pc:docMk/>
            <pc:sldMk cId="576094658" sldId="2304"/>
            <ac:spMk id="3" creationId="{87CB5B98-46F8-25C9-EE7A-1405ACD2B891}"/>
          </ac:spMkLst>
        </pc:spChg>
        <pc:spChg chg="mod topLvl">
          <ac:chgData name="Ismail Miehiar" userId="6ef6fe07-822b-4eb0-9346-fe69f5b80603" providerId="ADAL" clId="{617C6425-AB94-4BEA-95D2-248E343A8D0B}" dt="2025-08-25T12:45:22.404" v="1273" actId="165"/>
          <ac:spMkLst>
            <pc:docMk/>
            <pc:sldMk cId="576094658" sldId="2304"/>
            <ac:spMk id="6" creationId="{4F8DF4D9-2587-501E-9522-1CC3A294249E}"/>
          </ac:spMkLst>
        </pc:spChg>
        <pc:spChg chg="add mod">
          <ac:chgData name="Ismail Miehiar" userId="6ef6fe07-822b-4eb0-9346-fe69f5b80603" providerId="ADAL" clId="{617C6425-AB94-4BEA-95D2-248E343A8D0B}" dt="2025-08-25T12:45:32.643" v="1277"/>
          <ac:spMkLst>
            <pc:docMk/>
            <pc:sldMk cId="576094658" sldId="2304"/>
            <ac:spMk id="12" creationId="{72D78DF0-AB33-3236-833A-5424DEF863CF}"/>
          </ac:spMkLst>
        </pc:spChg>
        <pc:spChg chg="add mod">
          <ac:chgData name="Ismail Miehiar" userId="6ef6fe07-822b-4eb0-9346-fe69f5b80603" providerId="ADAL" clId="{617C6425-AB94-4BEA-95D2-248E343A8D0B}" dt="2025-08-25T12:45:32.643" v="1277"/>
          <ac:spMkLst>
            <pc:docMk/>
            <pc:sldMk cId="576094658" sldId="2304"/>
            <ac:spMk id="13" creationId="{C019F30E-AF8D-E30B-6C63-47FC8812DF34}"/>
          </ac:spMkLst>
        </pc:spChg>
        <pc:grpChg chg="mod ord">
          <ac:chgData name="Ismail Miehiar" userId="6ef6fe07-822b-4eb0-9346-fe69f5b80603" providerId="ADAL" clId="{617C6425-AB94-4BEA-95D2-248E343A8D0B}" dt="2025-08-25T10:10:52.036" v="45" actId="166"/>
          <ac:grpSpMkLst>
            <pc:docMk/>
            <pc:sldMk cId="576094658" sldId="2304"/>
            <ac:grpSpMk id="32" creationId="{85D7FB23-E8EF-F7B0-AF80-306EB2742E52}"/>
          </ac:grpSpMkLst>
        </pc:grpChg>
        <pc:picChg chg="mod topLvl">
          <ac:chgData name="Ismail Miehiar" userId="6ef6fe07-822b-4eb0-9346-fe69f5b80603" providerId="ADAL" clId="{617C6425-AB94-4BEA-95D2-248E343A8D0B}" dt="2025-08-25T12:45:25.731" v="1274" actId="165"/>
          <ac:picMkLst>
            <pc:docMk/>
            <pc:sldMk cId="576094658" sldId="2304"/>
            <ac:picMk id="8" creationId="{3A5E9AFA-9E34-BB36-CFC1-B0C678BEA567}"/>
          </ac:picMkLst>
        </pc:picChg>
        <pc:picChg chg="mod topLvl">
          <ac:chgData name="Ismail Miehiar" userId="6ef6fe07-822b-4eb0-9346-fe69f5b80603" providerId="ADAL" clId="{617C6425-AB94-4BEA-95D2-248E343A8D0B}" dt="2025-08-27T10:07:03.450" v="1478" actId="196"/>
          <ac:picMkLst>
            <pc:docMk/>
            <pc:sldMk cId="576094658" sldId="2304"/>
            <ac:picMk id="24" creationId="{E9BBF63C-20FB-D621-3A3C-C3CA219CE4BA}"/>
          </ac:picMkLst>
        </pc:picChg>
      </pc:sldChg>
      <pc:sldChg chg="addSp delSp modSp mod modTransition">
        <pc:chgData name="Ismail Miehiar" userId="6ef6fe07-822b-4eb0-9346-fe69f5b80603" providerId="ADAL" clId="{617C6425-AB94-4BEA-95D2-248E343A8D0B}" dt="2025-08-27T10:06:51.643" v="1476" actId="196"/>
        <pc:sldMkLst>
          <pc:docMk/>
          <pc:sldMk cId="643723075" sldId="2306"/>
        </pc:sldMkLst>
        <pc:spChg chg="add mod">
          <ac:chgData name="Ismail Miehiar" userId="6ef6fe07-822b-4eb0-9346-fe69f5b80603" providerId="ADAL" clId="{617C6425-AB94-4BEA-95D2-248E343A8D0B}" dt="2025-08-25T12:43:24.149" v="1247"/>
          <ac:spMkLst>
            <pc:docMk/>
            <pc:sldMk cId="643723075" sldId="2306"/>
            <ac:spMk id="8" creationId="{CF0367CE-9C64-484A-C914-F164C9C12364}"/>
          </ac:spMkLst>
        </pc:spChg>
        <pc:spChg chg="add mod">
          <ac:chgData name="Ismail Miehiar" userId="6ef6fe07-822b-4eb0-9346-fe69f5b80603" providerId="ADAL" clId="{617C6425-AB94-4BEA-95D2-248E343A8D0B}" dt="2025-08-25T12:43:24.149" v="1247"/>
          <ac:spMkLst>
            <pc:docMk/>
            <pc:sldMk cId="643723075" sldId="2306"/>
            <ac:spMk id="12" creationId="{985EBAC5-8B1E-907C-FD4C-FD2C2D150A2E}"/>
          </ac:spMkLst>
        </pc:spChg>
        <pc:spChg chg="add mod">
          <ac:chgData name="Ismail Miehiar" userId="6ef6fe07-822b-4eb0-9346-fe69f5b80603" providerId="ADAL" clId="{617C6425-AB94-4BEA-95D2-248E343A8D0B}" dt="2025-08-25T12:43:24.149" v="1247"/>
          <ac:spMkLst>
            <pc:docMk/>
            <pc:sldMk cId="643723075" sldId="2306"/>
            <ac:spMk id="13" creationId="{C34D9FCB-EED4-D738-1E3E-04450665B0D4}"/>
          </ac:spMkLst>
        </pc:spChg>
        <pc:spChg chg="mod">
          <ac:chgData name="Ismail Miehiar" userId="6ef6fe07-822b-4eb0-9346-fe69f5b80603" providerId="ADAL" clId="{617C6425-AB94-4BEA-95D2-248E343A8D0B}" dt="2025-08-25T10:10:25.275" v="41" actId="1076"/>
          <ac:spMkLst>
            <pc:docMk/>
            <pc:sldMk cId="643723075" sldId="2306"/>
            <ac:spMk id="46" creationId="{CD59AA83-F10F-65DE-58A2-E460636D6471}"/>
          </ac:spMkLst>
        </pc:spChg>
        <pc:spChg chg="mod topLvl">
          <ac:chgData name="Ismail Miehiar" userId="6ef6fe07-822b-4eb0-9346-fe69f5b80603" providerId="ADAL" clId="{617C6425-AB94-4BEA-95D2-248E343A8D0B}" dt="2025-08-25T12:43:13.594" v="1243" actId="165"/>
          <ac:spMkLst>
            <pc:docMk/>
            <pc:sldMk cId="643723075" sldId="2306"/>
            <ac:spMk id="52" creationId="{FCA89E38-AD62-F942-06E7-83479F4F6403}"/>
          </ac:spMkLst>
        </pc:spChg>
        <pc:grpChg chg="mod">
          <ac:chgData name="Ismail Miehiar" userId="6ef6fe07-822b-4eb0-9346-fe69f5b80603" providerId="ADAL" clId="{617C6425-AB94-4BEA-95D2-248E343A8D0B}" dt="2025-08-25T10:10:35.126" v="42" actId="1076"/>
          <ac:grpSpMkLst>
            <pc:docMk/>
            <pc:sldMk cId="643723075" sldId="2306"/>
            <ac:grpSpMk id="3" creationId="{AC224CDB-78FD-BCF8-09D6-C643E1642A76}"/>
          </ac:grpSpMkLst>
        </pc:grpChg>
        <pc:grpChg chg="mod">
          <ac:chgData name="Ismail Miehiar" userId="6ef6fe07-822b-4eb0-9346-fe69f5b80603" providerId="ADAL" clId="{617C6425-AB94-4BEA-95D2-248E343A8D0B}" dt="2025-08-25T10:10:35.126" v="42" actId="1076"/>
          <ac:grpSpMkLst>
            <pc:docMk/>
            <pc:sldMk cId="643723075" sldId="2306"/>
            <ac:grpSpMk id="21" creationId="{F3B744A4-C079-EBD1-1FFB-6635CEF458DD}"/>
          </ac:grpSpMkLst>
        </pc:grpChg>
        <pc:grpChg chg="mod">
          <ac:chgData name="Ismail Miehiar" userId="6ef6fe07-822b-4eb0-9346-fe69f5b80603" providerId="ADAL" clId="{617C6425-AB94-4BEA-95D2-248E343A8D0B}" dt="2025-08-25T10:10:35.126" v="42" actId="1076"/>
          <ac:grpSpMkLst>
            <pc:docMk/>
            <pc:sldMk cId="643723075" sldId="2306"/>
            <ac:grpSpMk id="23" creationId="{30CD5F64-E84A-D7F5-D951-C16DFEF69E46}"/>
          </ac:grpSpMkLst>
        </pc:grpChg>
        <pc:grpChg chg="mod">
          <ac:chgData name="Ismail Miehiar" userId="6ef6fe07-822b-4eb0-9346-fe69f5b80603" providerId="ADAL" clId="{617C6425-AB94-4BEA-95D2-248E343A8D0B}" dt="2025-08-25T10:10:35.126" v="42" actId="1076"/>
          <ac:grpSpMkLst>
            <pc:docMk/>
            <pc:sldMk cId="643723075" sldId="2306"/>
            <ac:grpSpMk id="47" creationId="{BD9B64FC-BC2B-50D3-3E6C-893B6E79A8A8}"/>
          </ac:grpSpMkLst>
        </pc:grpChg>
        <pc:grpChg chg="mod">
          <ac:chgData name="Ismail Miehiar" userId="6ef6fe07-822b-4eb0-9346-fe69f5b80603" providerId="ADAL" clId="{617C6425-AB94-4BEA-95D2-248E343A8D0B}" dt="2025-08-25T10:10:35.126" v="42" actId="1076"/>
          <ac:grpSpMkLst>
            <pc:docMk/>
            <pc:sldMk cId="643723075" sldId="2306"/>
            <ac:grpSpMk id="49" creationId="{D93E48E4-2002-8E2B-E15F-866D09FF9B72}"/>
          </ac:grpSpMkLst>
        </pc:grpChg>
        <pc:picChg chg="mod topLvl">
          <ac:chgData name="Ismail Miehiar" userId="6ef6fe07-822b-4eb0-9346-fe69f5b80603" providerId="ADAL" clId="{617C6425-AB94-4BEA-95D2-248E343A8D0B}" dt="2025-08-25T12:43:17.758" v="1244" actId="165"/>
          <ac:picMkLst>
            <pc:docMk/>
            <pc:sldMk cId="643723075" sldId="2306"/>
            <ac:picMk id="53" creationId="{AD162E54-ACA9-D9A4-A3D5-D3334CE95AA8}"/>
          </ac:picMkLst>
        </pc:picChg>
        <pc:picChg chg="mod topLvl">
          <ac:chgData name="Ismail Miehiar" userId="6ef6fe07-822b-4eb0-9346-fe69f5b80603" providerId="ADAL" clId="{617C6425-AB94-4BEA-95D2-248E343A8D0B}" dt="2025-08-27T10:06:51.643" v="1476" actId="196"/>
          <ac:picMkLst>
            <pc:docMk/>
            <pc:sldMk cId="643723075" sldId="2306"/>
            <ac:picMk id="56" creationId="{DAF3E223-E6E6-747E-366C-8851F6504204}"/>
          </ac:picMkLst>
        </pc:picChg>
      </pc:sldChg>
      <pc:sldChg chg="modTransition">
        <pc:chgData name="Ismail Miehiar" userId="6ef6fe07-822b-4eb0-9346-fe69f5b80603" providerId="ADAL" clId="{617C6425-AB94-4BEA-95D2-248E343A8D0B}" dt="2025-08-25T10:06:30.125" v="2"/>
        <pc:sldMkLst>
          <pc:docMk/>
          <pc:sldMk cId="3150470772" sldId="2308"/>
        </pc:sldMkLst>
      </pc:sldChg>
      <pc:sldChg chg="addSp delSp modSp mod modTransition">
        <pc:chgData name="Ismail Miehiar" userId="6ef6fe07-822b-4eb0-9346-fe69f5b80603" providerId="ADAL" clId="{617C6425-AB94-4BEA-95D2-248E343A8D0B}" dt="2025-08-27T10:07:14.328" v="1479" actId="196"/>
        <pc:sldMkLst>
          <pc:docMk/>
          <pc:sldMk cId="725280701" sldId="2309"/>
        </pc:sldMkLst>
        <pc:spChg chg="add mod">
          <ac:chgData name="Ismail Miehiar" userId="6ef6fe07-822b-4eb0-9346-fe69f5b80603" providerId="ADAL" clId="{617C6425-AB94-4BEA-95D2-248E343A8D0B}" dt="2025-08-25T12:45:45.717" v="1282"/>
          <ac:spMkLst>
            <pc:docMk/>
            <pc:sldMk cId="725280701" sldId="2309"/>
            <ac:spMk id="2" creationId="{B410C8B0-D2B7-F002-DD26-07173E55327C}"/>
          </ac:spMkLst>
        </pc:spChg>
        <pc:spChg chg="add mod">
          <ac:chgData name="Ismail Miehiar" userId="6ef6fe07-822b-4eb0-9346-fe69f5b80603" providerId="ADAL" clId="{617C6425-AB94-4BEA-95D2-248E343A8D0B}" dt="2025-08-25T12:45:45.717" v="1282"/>
          <ac:spMkLst>
            <pc:docMk/>
            <pc:sldMk cId="725280701" sldId="2309"/>
            <ac:spMk id="3" creationId="{C4187782-1219-12C4-5516-7655E1D6B57F}"/>
          </ac:spMkLst>
        </pc:spChg>
        <pc:spChg chg="ord">
          <ac:chgData name="Ismail Miehiar" userId="6ef6fe07-822b-4eb0-9346-fe69f5b80603" providerId="ADAL" clId="{617C6425-AB94-4BEA-95D2-248E343A8D0B}" dt="2025-08-25T10:11:12.113" v="47" actId="167"/>
          <ac:spMkLst>
            <pc:docMk/>
            <pc:sldMk cId="725280701" sldId="2309"/>
            <ac:spMk id="5" creationId="{2D27B0E5-3771-C33D-717D-9C3940FF8445}"/>
          </ac:spMkLst>
        </pc:spChg>
        <pc:spChg chg="ord">
          <ac:chgData name="Ismail Miehiar" userId="6ef6fe07-822b-4eb0-9346-fe69f5b80603" providerId="ADAL" clId="{617C6425-AB94-4BEA-95D2-248E343A8D0B}" dt="2025-08-25T10:11:16.997" v="48" actId="166"/>
          <ac:spMkLst>
            <pc:docMk/>
            <pc:sldMk cId="725280701" sldId="2309"/>
            <ac:spMk id="9" creationId="{95DFB71A-AF3F-7927-D35C-2D6119ADBE98}"/>
          </ac:spMkLst>
        </pc:spChg>
        <pc:spChg chg="add mod">
          <ac:chgData name="Ismail Miehiar" userId="6ef6fe07-822b-4eb0-9346-fe69f5b80603" providerId="ADAL" clId="{617C6425-AB94-4BEA-95D2-248E343A8D0B}" dt="2025-08-25T12:45:45.717" v="1282"/>
          <ac:spMkLst>
            <pc:docMk/>
            <pc:sldMk cId="725280701" sldId="2309"/>
            <ac:spMk id="12" creationId="{03B18649-17D9-29C3-FA94-16D2D28865AC}"/>
          </ac:spMkLst>
        </pc:spChg>
        <pc:spChg chg="mod topLvl">
          <ac:chgData name="Ismail Miehiar" userId="6ef6fe07-822b-4eb0-9346-fe69f5b80603" providerId="ADAL" clId="{617C6425-AB94-4BEA-95D2-248E343A8D0B}" dt="2025-08-25T12:45:37.666" v="1278" actId="165"/>
          <ac:spMkLst>
            <pc:docMk/>
            <pc:sldMk cId="725280701" sldId="2309"/>
            <ac:spMk id="23" creationId="{F3E1EBC3-96C3-9020-A7F8-0D6DB89C3ECC}"/>
          </ac:spMkLst>
        </pc:spChg>
        <pc:picChg chg="mod topLvl">
          <ac:chgData name="Ismail Miehiar" userId="6ef6fe07-822b-4eb0-9346-fe69f5b80603" providerId="ADAL" clId="{617C6425-AB94-4BEA-95D2-248E343A8D0B}" dt="2025-08-25T12:45:40.512" v="1279" actId="165"/>
          <ac:picMkLst>
            <pc:docMk/>
            <pc:sldMk cId="725280701" sldId="2309"/>
            <ac:picMk id="25" creationId="{B8725BB9-3E3E-089D-EF20-4C5943C47434}"/>
          </ac:picMkLst>
        </pc:picChg>
        <pc:picChg chg="mod topLvl">
          <ac:chgData name="Ismail Miehiar" userId="6ef6fe07-822b-4eb0-9346-fe69f5b80603" providerId="ADAL" clId="{617C6425-AB94-4BEA-95D2-248E343A8D0B}" dt="2025-08-27T10:07:14.328" v="1479" actId="196"/>
          <ac:picMkLst>
            <pc:docMk/>
            <pc:sldMk cId="725280701" sldId="2309"/>
            <ac:picMk id="44" creationId="{5FAAF181-D48B-FFC6-ECDC-70327C0D6527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5T12:53:14.885" v="1346"/>
        <pc:sldMkLst>
          <pc:docMk/>
          <pc:sldMk cId="554246615" sldId="2369"/>
        </pc:sldMkLst>
        <pc:spChg chg="add mod">
          <ac:chgData name="Ismail Miehiar" userId="6ef6fe07-822b-4eb0-9346-fe69f5b80603" providerId="ADAL" clId="{617C6425-AB94-4BEA-95D2-248E343A8D0B}" dt="2025-08-25T12:53:14.885" v="1346"/>
          <ac:spMkLst>
            <pc:docMk/>
            <pc:sldMk cId="554246615" sldId="2369"/>
            <ac:spMk id="8" creationId="{88CAFE4C-E001-0846-94C6-DEA6360CFA7A}"/>
          </ac:spMkLst>
        </pc:spChg>
        <pc:spChg chg="add mod">
          <ac:chgData name="Ismail Miehiar" userId="6ef6fe07-822b-4eb0-9346-fe69f5b80603" providerId="ADAL" clId="{617C6425-AB94-4BEA-95D2-248E343A8D0B}" dt="2025-08-25T12:53:14.885" v="1346"/>
          <ac:spMkLst>
            <pc:docMk/>
            <pc:sldMk cId="554246615" sldId="2369"/>
            <ac:spMk id="12" creationId="{0F3F6879-CDBE-1EA1-0A63-9D6F8E8E98BA}"/>
          </ac:spMkLst>
        </pc:spChg>
        <pc:spChg chg="add mod">
          <ac:chgData name="Ismail Miehiar" userId="6ef6fe07-822b-4eb0-9346-fe69f5b80603" providerId="ADAL" clId="{617C6425-AB94-4BEA-95D2-248E343A8D0B}" dt="2025-08-25T12:53:14.885" v="1346"/>
          <ac:spMkLst>
            <pc:docMk/>
            <pc:sldMk cId="554246615" sldId="2369"/>
            <ac:spMk id="14" creationId="{0A797DB5-48EE-DA7E-AD11-7478D7DBA5E0}"/>
          </ac:spMkLst>
        </pc:spChg>
        <pc:spChg chg="mod">
          <ac:chgData name="Ismail Miehiar" userId="6ef6fe07-822b-4eb0-9346-fe69f5b80603" providerId="ADAL" clId="{617C6425-AB94-4BEA-95D2-248E343A8D0B}" dt="2025-08-25T10:11:49.212" v="57" actId="404"/>
          <ac:spMkLst>
            <pc:docMk/>
            <pc:sldMk cId="554246615" sldId="2369"/>
            <ac:spMk id="46" creationId="{644B3B34-E3C0-24BD-4E72-EFA3C86762C3}"/>
          </ac:spMkLst>
        </pc:spChg>
        <pc:picChg chg="mod topLvl">
          <ac:chgData name="Ismail Miehiar" userId="6ef6fe07-822b-4eb0-9346-fe69f5b80603" providerId="ADAL" clId="{617C6425-AB94-4BEA-95D2-248E343A8D0B}" dt="2025-08-25T12:44:39.107" v="1266" actId="165"/>
          <ac:picMkLst>
            <pc:docMk/>
            <pc:sldMk cId="554246615" sldId="2369"/>
            <ac:picMk id="5" creationId="{760DA1E3-22DC-1E1E-7754-4631CA6F274F}"/>
          </ac:picMkLst>
        </pc:picChg>
      </pc:sldChg>
      <pc:sldChg chg="addSp delSp modSp mod modAnim">
        <pc:chgData name="Ismail Miehiar" userId="6ef6fe07-822b-4eb0-9346-fe69f5b80603" providerId="ADAL" clId="{617C6425-AB94-4BEA-95D2-248E343A8D0B}" dt="2025-08-27T10:07:28.220" v="1482" actId="196"/>
        <pc:sldMkLst>
          <pc:docMk/>
          <pc:sldMk cId="3321923229" sldId="2373"/>
        </pc:sldMkLst>
        <pc:spChg chg="add mod">
          <ac:chgData name="Ismail Miehiar" userId="6ef6fe07-822b-4eb0-9346-fe69f5b80603" providerId="ADAL" clId="{617C6425-AB94-4BEA-95D2-248E343A8D0B}" dt="2025-08-25T12:53:43.173" v="1356"/>
          <ac:spMkLst>
            <pc:docMk/>
            <pc:sldMk cId="3321923229" sldId="2373"/>
            <ac:spMk id="2" creationId="{211D2286-D33A-BCEC-F273-E805E65D1312}"/>
          </ac:spMkLst>
        </pc:spChg>
        <pc:spChg chg="add mod">
          <ac:chgData name="Ismail Miehiar" userId="6ef6fe07-822b-4eb0-9346-fe69f5b80603" providerId="ADAL" clId="{617C6425-AB94-4BEA-95D2-248E343A8D0B}" dt="2025-08-25T12:53:43.173" v="1356"/>
          <ac:spMkLst>
            <pc:docMk/>
            <pc:sldMk cId="3321923229" sldId="2373"/>
            <ac:spMk id="3" creationId="{E6B0550D-E5A7-36CD-BA3B-D42C8ABF8919}"/>
          </ac:spMkLst>
        </pc:spChg>
        <pc:spChg chg="mod topLvl">
          <ac:chgData name="Ismail Miehiar" userId="6ef6fe07-822b-4eb0-9346-fe69f5b80603" providerId="ADAL" clId="{617C6425-AB94-4BEA-95D2-248E343A8D0B}" dt="2025-08-25T12:53:35.469" v="1352" actId="165"/>
          <ac:spMkLst>
            <pc:docMk/>
            <pc:sldMk cId="3321923229" sldId="2373"/>
            <ac:spMk id="6" creationId="{053BBE8E-105C-D566-8CD9-F45A4279D8B7}"/>
          </ac:spMkLst>
        </pc:spChg>
        <pc:spChg chg="add mod">
          <ac:chgData name="Ismail Miehiar" userId="6ef6fe07-822b-4eb0-9346-fe69f5b80603" providerId="ADAL" clId="{617C6425-AB94-4BEA-95D2-248E343A8D0B}" dt="2025-08-25T12:53:43.173" v="1356"/>
          <ac:spMkLst>
            <pc:docMk/>
            <pc:sldMk cId="3321923229" sldId="2373"/>
            <ac:spMk id="12" creationId="{BFEEFCEB-65A8-395C-E3C1-FE18B8C40949}"/>
          </ac:spMkLst>
        </pc:spChg>
        <pc:picChg chg="add mod">
          <ac:chgData name="Ismail Miehiar" userId="6ef6fe07-822b-4eb0-9346-fe69f5b80603" providerId="ADAL" clId="{617C6425-AB94-4BEA-95D2-248E343A8D0B}" dt="2025-08-27T10:07:28.220" v="1482" actId="196"/>
          <ac:picMkLst>
            <pc:docMk/>
            <pc:sldMk cId="3321923229" sldId="2373"/>
            <ac:picMk id="4" creationId="{DCCD949D-284B-E433-54D7-5EB98C2A6D68}"/>
          </ac:picMkLst>
        </pc:picChg>
        <pc:picChg chg="mod topLvl">
          <ac:chgData name="Ismail Miehiar" userId="6ef6fe07-822b-4eb0-9346-fe69f5b80603" providerId="ADAL" clId="{617C6425-AB94-4BEA-95D2-248E343A8D0B}" dt="2025-08-25T12:53:38.036" v="1353" actId="165"/>
          <ac:picMkLst>
            <pc:docMk/>
            <pc:sldMk cId="3321923229" sldId="2373"/>
            <ac:picMk id="7" creationId="{F6BD9302-10FA-60F8-506B-B1452BC5F979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7:19.621" v="1480" actId="196"/>
        <pc:sldMkLst>
          <pc:docMk/>
          <pc:sldMk cId="2389811365" sldId="2374"/>
        </pc:sldMkLst>
        <pc:spChg chg="mod topLvl">
          <ac:chgData name="Ismail Miehiar" userId="6ef6fe07-822b-4eb0-9346-fe69f5b80603" providerId="ADAL" clId="{617C6425-AB94-4BEA-95D2-248E343A8D0B}" dt="2025-08-25T12:40:30.642" v="1217" actId="165"/>
          <ac:spMkLst>
            <pc:docMk/>
            <pc:sldMk cId="2389811365" sldId="2374"/>
            <ac:spMk id="6" creationId="{D3C2E5D1-779B-9D31-B6D6-246ABC0AB393}"/>
          </ac:spMkLst>
        </pc:spChg>
        <pc:spChg chg="add mod">
          <ac:chgData name="Ismail Miehiar" userId="6ef6fe07-822b-4eb0-9346-fe69f5b80603" providerId="ADAL" clId="{617C6425-AB94-4BEA-95D2-248E343A8D0B}" dt="2025-08-25T12:53:30.570" v="1351"/>
          <ac:spMkLst>
            <pc:docMk/>
            <pc:sldMk cId="2389811365" sldId="2374"/>
            <ac:spMk id="13" creationId="{DA8D967F-5703-6CCC-A58C-960A24D1D467}"/>
          </ac:spMkLst>
        </pc:spChg>
        <pc:spChg chg="add mod">
          <ac:chgData name="Ismail Miehiar" userId="6ef6fe07-822b-4eb0-9346-fe69f5b80603" providerId="ADAL" clId="{617C6425-AB94-4BEA-95D2-248E343A8D0B}" dt="2025-08-25T12:53:30.570" v="1351"/>
          <ac:spMkLst>
            <pc:docMk/>
            <pc:sldMk cId="2389811365" sldId="2374"/>
            <ac:spMk id="14" creationId="{BDA81C43-9C36-0058-533F-CA061CD0F8FC}"/>
          </ac:spMkLst>
        </pc:spChg>
        <pc:spChg chg="add mod">
          <ac:chgData name="Ismail Miehiar" userId="6ef6fe07-822b-4eb0-9346-fe69f5b80603" providerId="ADAL" clId="{617C6425-AB94-4BEA-95D2-248E343A8D0B}" dt="2025-08-25T12:53:30.570" v="1351"/>
          <ac:spMkLst>
            <pc:docMk/>
            <pc:sldMk cId="2389811365" sldId="2374"/>
            <ac:spMk id="17" creationId="{94B66535-BACF-B2C8-0C4C-99A27A799FCB}"/>
          </ac:spMkLst>
        </pc:spChg>
        <pc:picChg chg="mod topLvl">
          <ac:chgData name="Ismail Miehiar" userId="6ef6fe07-822b-4eb0-9346-fe69f5b80603" providerId="ADAL" clId="{617C6425-AB94-4BEA-95D2-248E343A8D0B}" dt="2025-08-25T12:40:34.712" v="1218" actId="165"/>
          <ac:picMkLst>
            <pc:docMk/>
            <pc:sldMk cId="2389811365" sldId="2374"/>
            <ac:picMk id="7" creationId="{EE11160C-C901-6723-C827-5B918A3CDF18}"/>
          </ac:picMkLst>
        </pc:picChg>
        <pc:picChg chg="mod topLvl">
          <ac:chgData name="Ismail Miehiar" userId="6ef6fe07-822b-4eb0-9346-fe69f5b80603" providerId="ADAL" clId="{617C6425-AB94-4BEA-95D2-248E343A8D0B}" dt="2025-08-27T10:07:19.621" v="1480" actId="196"/>
          <ac:picMkLst>
            <pc:docMk/>
            <pc:sldMk cId="2389811365" sldId="2374"/>
            <ac:picMk id="10" creationId="{61DDFB91-9589-A7A8-EBD5-4712CB15BA43}"/>
          </ac:picMkLst>
        </pc:picChg>
        <pc:picChg chg="mod">
          <ac:chgData name="Ismail Miehiar" userId="6ef6fe07-822b-4eb0-9346-fe69f5b80603" providerId="ADAL" clId="{617C6425-AB94-4BEA-95D2-248E343A8D0B}" dt="2025-08-25T12:40:05.870" v="1215" actId="208"/>
          <ac:picMkLst>
            <pc:docMk/>
            <pc:sldMk cId="2389811365" sldId="2374"/>
            <ac:picMk id="83" creationId="{58EBC72E-9151-53AF-2B56-966657943143}"/>
          </ac:picMkLst>
        </pc:picChg>
        <pc:picChg chg="mod">
          <ac:chgData name="Ismail Miehiar" userId="6ef6fe07-822b-4eb0-9346-fe69f5b80603" providerId="ADAL" clId="{617C6425-AB94-4BEA-95D2-248E343A8D0B}" dt="2025-08-25T12:40:12.712" v="1216" actId="207"/>
          <ac:picMkLst>
            <pc:docMk/>
            <pc:sldMk cId="2389811365" sldId="2374"/>
            <ac:picMk id="85" creationId="{783DF51B-E02B-7772-8889-A020B2006410}"/>
          </ac:picMkLst>
        </pc:picChg>
      </pc:sldChg>
      <pc:sldChg chg="addSp delSp modSp mod modAnim">
        <pc:chgData name="Ismail Miehiar" userId="6ef6fe07-822b-4eb0-9346-fe69f5b80603" providerId="ADAL" clId="{617C6425-AB94-4BEA-95D2-248E343A8D0B}" dt="2025-08-27T10:07:34.644" v="1484"/>
        <pc:sldMkLst>
          <pc:docMk/>
          <pc:sldMk cId="1861360299" sldId="2376"/>
        </pc:sldMkLst>
        <pc:spChg chg="add mod">
          <ac:chgData name="Ismail Miehiar" userId="6ef6fe07-822b-4eb0-9346-fe69f5b80603" providerId="ADAL" clId="{617C6425-AB94-4BEA-95D2-248E343A8D0B}" dt="2025-08-25T12:53:55.066" v="1361"/>
          <ac:spMkLst>
            <pc:docMk/>
            <pc:sldMk cId="1861360299" sldId="2376"/>
            <ac:spMk id="2" creationId="{190C5133-EDCA-19F9-158C-35A62D5893C8}"/>
          </ac:spMkLst>
        </pc:spChg>
        <pc:spChg chg="add mod">
          <ac:chgData name="Ismail Miehiar" userId="6ef6fe07-822b-4eb0-9346-fe69f5b80603" providerId="ADAL" clId="{617C6425-AB94-4BEA-95D2-248E343A8D0B}" dt="2025-08-25T12:53:55.066" v="1361"/>
          <ac:spMkLst>
            <pc:docMk/>
            <pc:sldMk cId="1861360299" sldId="2376"/>
            <ac:spMk id="3" creationId="{17BF0E48-C013-38C8-9EC6-8BFDD1810477}"/>
          </ac:spMkLst>
        </pc:spChg>
        <pc:spChg chg="add mod">
          <ac:chgData name="Ismail Miehiar" userId="6ef6fe07-822b-4eb0-9346-fe69f5b80603" providerId="ADAL" clId="{617C6425-AB94-4BEA-95D2-248E343A8D0B}" dt="2025-08-25T12:53:55.066" v="1361"/>
          <ac:spMkLst>
            <pc:docMk/>
            <pc:sldMk cId="1861360299" sldId="2376"/>
            <ac:spMk id="12" creationId="{AD220EC7-861D-BABD-1148-C567B125FAB9}"/>
          </ac:spMkLst>
        </pc:spChg>
        <pc:spChg chg="mod topLvl">
          <ac:chgData name="Ismail Miehiar" userId="6ef6fe07-822b-4eb0-9346-fe69f5b80603" providerId="ADAL" clId="{617C6425-AB94-4BEA-95D2-248E343A8D0B}" dt="2025-08-25T12:53:47.129" v="1357" actId="165"/>
          <ac:spMkLst>
            <pc:docMk/>
            <pc:sldMk cId="1861360299" sldId="2376"/>
            <ac:spMk id="22" creationId="{02948C0C-BFA4-9589-A0F7-55ADD99C938F}"/>
          </ac:spMkLst>
        </pc:spChg>
        <pc:picChg chg="add mod">
          <ac:chgData name="Ismail Miehiar" userId="6ef6fe07-822b-4eb0-9346-fe69f5b80603" providerId="ADAL" clId="{617C6425-AB94-4BEA-95D2-248E343A8D0B}" dt="2025-08-27T10:07:34.644" v="1484"/>
          <ac:picMkLst>
            <pc:docMk/>
            <pc:sldMk cId="1861360299" sldId="2376"/>
            <ac:picMk id="13" creationId="{4317A30F-59D5-A33A-F1E0-53B8DA17DA00}"/>
          </ac:picMkLst>
        </pc:picChg>
        <pc:picChg chg="mod topLvl">
          <ac:chgData name="Ismail Miehiar" userId="6ef6fe07-822b-4eb0-9346-fe69f5b80603" providerId="ADAL" clId="{617C6425-AB94-4BEA-95D2-248E343A8D0B}" dt="2025-08-25T12:53:49.696" v="1358" actId="165"/>
          <ac:picMkLst>
            <pc:docMk/>
            <pc:sldMk cId="1861360299" sldId="2376"/>
            <ac:picMk id="23" creationId="{7DA814CF-2237-3AA4-FE39-EFECE28E572A}"/>
          </ac:picMkLst>
        </pc:picChg>
        <pc:picChg chg="del mod topLvl">
          <ac:chgData name="Ismail Miehiar" userId="6ef6fe07-822b-4eb0-9346-fe69f5b80603" providerId="ADAL" clId="{617C6425-AB94-4BEA-95D2-248E343A8D0B}" dt="2025-08-27T10:07:34.283" v="1483" actId="478"/>
          <ac:picMkLst>
            <pc:docMk/>
            <pc:sldMk cId="1861360299" sldId="2376"/>
            <ac:picMk id="28" creationId="{167A61C4-F923-4805-16B1-F9DFD044DB0E}"/>
          </ac:picMkLst>
        </pc:picChg>
      </pc:sldChg>
      <pc:sldChg chg="addSp delSp modSp mod modTransition">
        <pc:chgData name="Ismail Miehiar" userId="6ef6fe07-822b-4eb0-9346-fe69f5b80603" providerId="ADAL" clId="{617C6425-AB94-4BEA-95D2-248E343A8D0B}" dt="2025-08-27T10:08:30.890" v="1515"/>
        <pc:sldMkLst>
          <pc:docMk/>
          <pc:sldMk cId="2681965448" sldId="2377"/>
        </pc:sldMkLst>
        <pc:spChg chg="mod topLvl">
          <ac:chgData name="Ismail Miehiar" userId="6ef6fe07-822b-4eb0-9346-fe69f5b80603" providerId="ADAL" clId="{617C6425-AB94-4BEA-95D2-248E343A8D0B}" dt="2025-08-25T12:57:55.465" v="1396" actId="165"/>
          <ac:spMkLst>
            <pc:docMk/>
            <pc:sldMk cId="2681965448" sldId="2377"/>
            <ac:spMk id="12" creationId="{5CE65D9A-6D52-E266-968A-04A0EBA3768F}"/>
          </ac:spMkLst>
        </pc:spChg>
        <pc:spChg chg="mod">
          <ac:chgData name="Ismail Miehiar" userId="6ef6fe07-822b-4eb0-9346-fe69f5b80603" providerId="ADAL" clId="{617C6425-AB94-4BEA-95D2-248E343A8D0B}" dt="2025-08-25T12:57:43.021" v="1393" actId="14100"/>
          <ac:spMkLst>
            <pc:docMk/>
            <pc:sldMk cId="2681965448" sldId="2377"/>
            <ac:spMk id="16" creationId="{A0AC73C9-2FB8-6EC5-AC5A-2DA9E530C1F3}"/>
          </ac:spMkLst>
        </pc:spChg>
        <pc:spChg chg="mod topLvl">
          <ac:chgData name="Ismail Miehiar" userId="6ef6fe07-822b-4eb0-9346-fe69f5b80603" providerId="ADAL" clId="{617C6425-AB94-4BEA-95D2-248E343A8D0B}" dt="2025-08-25T12:58:12.360" v="1399" actId="14100"/>
          <ac:spMkLst>
            <pc:docMk/>
            <pc:sldMk cId="2681965448" sldId="2377"/>
            <ac:spMk id="19" creationId="{5A257AB7-1F4B-0990-F97C-8312A87B1CCF}"/>
          </ac:spMkLst>
        </pc:spChg>
        <pc:spChg chg="mod">
          <ac:chgData name="Ismail Miehiar" userId="6ef6fe07-822b-4eb0-9346-fe69f5b80603" providerId="ADAL" clId="{617C6425-AB94-4BEA-95D2-248E343A8D0B}" dt="2025-08-26T14:27:29.658" v="1464" actId="20577"/>
          <ac:spMkLst>
            <pc:docMk/>
            <pc:sldMk cId="2681965448" sldId="2377"/>
            <ac:spMk id="35" creationId="{BA932D9D-16FF-E6FE-AF54-0FC5D064EE1B}"/>
          </ac:spMkLst>
        </pc:spChg>
        <pc:spChg chg="mod">
          <ac:chgData name="Ismail Miehiar" userId="6ef6fe07-822b-4eb0-9346-fe69f5b80603" providerId="ADAL" clId="{617C6425-AB94-4BEA-95D2-248E343A8D0B}" dt="2025-08-26T14:27:13.065" v="1463"/>
          <ac:spMkLst>
            <pc:docMk/>
            <pc:sldMk cId="2681965448" sldId="2377"/>
            <ac:spMk id="42" creationId="{0C5503F4-56B8-BFE9-EBAC-C3C5E845FB94}"/>
          </ac:spMkLst>
        </pc:spChg>
        <pc:spChg chg="mod">
          <ac:chgData name="Ismail Miehiar" userId="6ef6fe07-822b-4eb0-9346-fe69f5b80603" providerId="ADAL" clId="{617C6425-AB94-4BEA-95D2-248E343A8D0B}" dt="2025-08-26T14:26:18.291" v="1462" actId="14100"/>
          <ac:spMkLst>
            <pc:docMk/>
            <pc:sldMk cId="2681965448" sldId="2377"/>
            <ac:spMk id="60" creationId="{A8576864-AE2B-802A-2329-4CBDA1E2344A}"/>
          </ac:spMkLst>
        </pc:spChg>
        <pc:spChg chg="mod">
          <ac:chgData name="Ismail Miehiar" userId="6ef6fe07-822b-4eb0-9346-fe69f5b80603" providerId="ADAL" clId="{617C6425-AB94-4BEA-95D2-248E343A8D0B}" dt="2025-08-26T14:30:04.644" v="1472" actId="20577"/>
          <ac:spMkLst>
            <pc:docMk/>
            <pc:sldMk cId="2681965448" sldId="2377"/>
            <ac:spMk id="61" creationId="{054B6274-C9B3-F70F-8AAB-47CADDDB1AEB}"/>
          </ac:spMkLst>
        </pc:spChg>
        <pc:picChg chg="add mod">
          <ac:chgData name="Ismail Miehiar" userId="6ef6fe07-822b-4eb0-9346-fe69f5b80603" providerId="ADAL" clId="{617C6425-AB94-4BEA-95D2-248E343A8D0B}" dt="2025-08-27T10:08:30.890" v="1515"/>
          <ac:picMkLst>
            <pc:docMk/>
            <pc:sldMk cId="2681965448" sldId="2377"/>
            <ac:picMk id="2" creationId="{81500ECC-07F1-0DD2-ED53-33A93668CDB0}"/>
          </ac:picMkLst>
        </pc:picChg>
        <pc:picChg chg="mod topLvl">
          <ac:chgData name="Ismail Miehiar" userId="6ef6fe07-822b-4eb0-9346-fe69f5b80603" providerId="ADAL" clId="{617C6425-AB94-4BEA-95D2-248E343A8D0B}" dt="2025-08-25T12:57:48.158" v="1394" actId="165"/>
          <ac:picMkLst>
            <pc:docMk/>
            <pc:sldMk cId="2681965448" sldId="2377"/>
            <ac:picMk id="8" creationId="{FE8AE888-3506-2FA0-9AF7-6338C8FADF89}"/>
          </ac:picMkLst>
        </pc:picChg>
        <pc:picChg chg="del mod topLvl">
          <ac:chgData name="Ismail Miehiar" userId="6ef6fe07-822b-4eb0-9346-fe69f5b80603" providerId="ADAL" clId="{617C6425-AB94-4BEA-95D2-248E343A8D0B}" dt="2025-08-27T10:08:30.476" v="1514" actId="478"/>
          <ac:picMkLst>
            <pc:docMk/>
            <pc:sldMk cId="2681965448" sldId="2377"/>
            <ac:picMk id="11" creationId="{F92BF46E-F8C9-059E-9E70-171C44969F40}"/>
          </ac:picMkLst>
        </pc:picChg>
      </pc:sldChg>
      <pc:sldChg chg="addSp delSp modSp mod modTransition">
        <pc:chgData name="Ismail Miehiar" userId="6ef6fe07-822b-4eb0-9346-fe69f5b80603" providerId="ADAL" clId="{617C6425-AB94-4BEA-95D2-248E343A8D0B}" dt="2025-08-25T12:54:53.654" v="1379"/>
        <pc:sldMkLst>
          <pc:docMk/>
          <pc:sldMk cId="2541503783" sldId="2385"/>
        </pc:sldMkLst>
        <pc:spChg chg="add mod">
          <ac:chgData name="Ismail Miehiar" userId="6ef6fe07-822b-4eb0-9346-fe69f5b80603" providerId="ADAL" clId="{617C6425-AB94-4BEA-95D2-248E343A8D0B}" dt="2025-08-25T12:54:45.176" v="1378"/>
          <ac:spMkLst>
            <pc:docMk/>
            <pc:sldMk cId="2541503783" sldId="2385"/>
            <ac:spMk id="8" creationId="{9A948C95-1BF5-4E9A-5648-89845DF31105}"/>
          </ac:spMkLst>
        </pc:spChg>
        <pc:spChg chg="add mod">
          <ac:chgData name="Ismail Miehiar" userId="6ef6fe07-822b-4eb0-9346-fe69f5b80603" providerId="ADAL" clId="{617C6425-AB94-4BEA-95D2-248E343A8D0B}" dt="2025-08-25T12:54:45.176" v="1378"/>
          <ac:spMkLst>
            <pc:docMk/>
            <pc:sldMk cId="2541503783" sldId="2385"/>
            <ac:spMk id="9" creationId="{55E98389-83C3-1466-1A0A-5D157E658B97}"/>
          </ac:spMkLst>
        </pc:spChg>
        <pc:spChg chg="add mod">
          <ac:chgData name="Ismail Miehiar" userId="6ef6fe07-822b-4eb0-9346-fe69f5b80603" providerId="ADAL" clId="{617C6425-AB94-4BEA-95D2-248E343A8D0B}" dt="2025-08-25T12:54:45.176" v="1378"/>
          <ac:spMkLst>
            <pc:docMk/>
            <pc:sldMk cId="2541503783" sldId="2385"/>
            <ac:spMk id="10" creationId="{CD70946F-C0F5-72A4-3772-C4588059D555}"/>
          </ac:spMkLst>
        </pc:spChg>
        <pc:spChg chg="mod">
          <ac:chgData name="Ismail Miehiar" userId="6ef6fe07-822b-4eb0-9346-fe69f5b80603" providerId="ADAL" clId="{617C6425-AB94-4BEA-95D2-248E343A8D0B}" dt="2025-08-25T10:11:56.252" v="61" actId="404"/>
          <ac:spMkLst>
            <pc:docMk/>
            <pc:sldMk cId="2541503783" sldId="2385"/>
            <ac:spMk id="46" creationId="{0F800A8C-5C77-F79B-6BB6-0523E4719851}"/>
          </ac:spMkLst>
        </pc:spChg>
        <pc:picChg chg="mod topLvl">
          <ac:chgData name="Ismail Miehiar" userId="6ef6fe07-822b-4eb0-9346-fe69f5b80603" providerId="ADAL" clId="{617C6425-AB94-4BEA-95D2-248E343A8D0B}" dt="2025-08-25T12:54:28.579" v="1372" actId="165"/>
          <ac:picMkLst>
            <pc:docMk/>
            <pc:sldMk cId="2541503783" sldId="2385"/>
            <ac:picMk id="3" creationId="{48057AD7-6730-3F5D-FC84-98C3CCF60EF5}"/>
          </ac:picMkLst>
        </pc:picChg>
      </pc:sldChg>
      <pc:sldChg chg="addSp delSp modSp mod modAnim">
        <pc:chgData name="Ismail Miehiar" userId="6ef6fe07-822b-4eb0-9346-fe69f5b80603" providerId="ADAL" clId="{617C6425-AB94-4BEA-95D2-248E343A8D0B}" dt="2025-08-27T10:07:48.653" v="1491"/>
        <pc:sldMkLst>
          <pc:docMk/>
          <pc:sldMk cId="925266801" sldId="2394"/>
        </pc:sldMkLst>
        <pc:spChg chg="mod">
          <ac:chgData name="Ismail Miehiar" userId="6ef6fe07-822b-4eb0-9346-fe69f5b80603" providerId="ADAL" clId="{617C6425-AB94-4BEA-95D2-248E343A8D0B}" dt="2025-08-25T10:57:43.884" v="585" actId="1037"/>
          <ac:spMkLst>
            <pc:docMk/>
            <pc:sldMk cId="925266801" sldId="2394"/>
            <ac:spMk id="3" creationId="{22C226AC-F89C-C496-2464-2875F6A378F5}"/>
          </ac:spMkLst>
        </pc:spChg>
        <pc:spChg chg="mod">
          <ac:chgData name="Ismail Miehiar" userId="6ef6fe07-822b-4eb0-9346-fe69f5b80603" providerId="ADAL" clId="{617C6425-AB94-4BEA-95D2-248E343A8D0B}" dt="2025-08-25T10:57:43.884" v="585" actId="1037"/>
          <ac:spMkLst>
            <pc:docMk/>
            <pc:sldMk cId="925266801" sldId="2394"/>
            <ac:spMk id="5" creationId="{427772AE-18A6-41AD-8EB5-42656C286FB0}"/>
          </ac:spMkLst>
        </pc:spChg>
        <pc:spChg chg="add mod">
          <ac:chgData name="Ismail Miehiar" userId="6ef6fe07-822b-4eb0-9346-fe69f5b80603" providerId="ADAL" clId="{617C6425-AB94-4BEA-95D2-248E343A8D0B}" dt="2025-08-25T10:19:34.981" v="371"/>
          <ac:spMkLst>
            <pc:docMk/>
            <pc:sldMk cId="925266801" sldId="2394"/>
            <ac:spMk id="6" creationId="{83E81F9B-C749-E09F-0A0B-A44CC99605AD}"/>
          </ac:spMkLst>
        </pc:spChg>
        <pc:spChg chg="mod">
          <ac:chgData name="Ismail Miehiar" userId="6ef6fe07-822b-4eb0-9346-fe69f5b80603" providerId="ADAL" clId="{617C6425-AB94-4BEA-95D2-248E343A8D0B}" dt="2025-08-25T10:57:43.884" v="585" actId="1037"/>
          <ac:spMkLst>
            <pc:docMk/>
            <pc:sldMk cId="925266801" sldId="2394"/>
            <ac:spMk id="7" creationId="{63D00DCE-6975-3298-91B6-63B7124B4E30}"/>
          </ac:spMkLst>
        </pc:spChg>
        <pc:spChg chg="mod">
          <ac:chgData name="Ismail Miehiar" userId="6ef6fe07-822b-4eb0-9346-fe69f5b80603" providerId="ADAL" clId="{617C6425-AB94-4BEA-95D2-248E343A8D0B}" dt="2025-08-25T10:57:43.884" v="585" actId="1037"/>
          <ac:spMkLst>
            <pc:docMk/>
            <pc:sldMk cId="925266801" sldId="2394"/>
            <ac:spMk id="8" creationId="{907788A5-E4B8-6381-6316-74F6737B3D75}"/>
          </ac:spMkLst>
        </pc:spChg>
        <pc:spChg chg="mod">
          <ac:chgData name="Ismail Miehiar" userId="6ef6fe07-822b-4eb0-9346-fe69f5b80603" providerId="ADAL" clId="{617C6425-AB94-4BEA-95D2-248E343A8D0B}" dt="2025-08-25T10:57:43.884" v="585" actId="1037"/>
          <ac:spMkLst>
            <pc:docMk/>
            <pc:sldMk cId="925266801" sldId="2394"/>
            <ac:spMk id="9" creationId="{D17395AF-A0AC-C648-439D-424F1023826E}"/>
          </ac:spMkLst>
        </pc:spChg>
        <pc:spChg chg="mod">
          <ac:chgData name="Ismail Miehiar" userId="6ef6fe07-822b-4eb0-9346-fe69f5b80603" providerId="ADAL" clId="{617C6425-AB94-4BEA-95D2-248E343A8D0B}" dt="2025-08-25T10:57:43.884" v="585" actId="1037"/>
          <ac:spMkLst>
            <pc:docMk/>
            <pc:sldMk cId="925266801" sldId="2394"/>
            <ac:spMk id="10" creationId="{35172A1E-7FCF-7DFE-67FA-D8F37E30EC52}"/>
          </ac:spMkLst>
        </pc:spChg>
        <pc:spChg chg="add mod">
          <ac:chgData name="Ismail Miehiar" userId="6ef6fe07-822b-4eb0-9346-fe69f5b80603" providerId="ADAL" clId="{617C6425-AB94-4BEA-95D2-248E343A8D0B}" dt="2025-08-25T10:19:34.981" v="371"/>
          <ac:spMkLst>
            <pc:docMk/>
            <pc:sldMk cId="925266801" sldId="2394"/>
            <ac:spMk id="26" creationId="{F0D6D406-48BD-6E90-908C-E7C93DFCD580}"/>
          </ac:spMkLst>
        </pc:spChg>
        <pc:spChg chg="add mod">
          <ac:chgData name="Ismail Miehiar" userId="6ef6fe07-822b-4eb0-9346-fe69f5b80603" providerId="ADAL" clId="{617C6425-AB94-4BEA-95D2-248E343A8D0B}" dt="2025-08-25T10:19:34.981" v="371"/>
          <ac:spMkLst>
            <pc:docMk/>
            <pc:sldMk cId="925266801" sldId="2394"/>
            <ac:spMk id="27" creationId="{B48EC85F-538F-51E5-EF86-88C1C028B5A7}"/>
          </ac:spMkLst>
        </pc:spChg>
        <pc:spChg chg="add mod">
          <ac:chgData name="Ismail Miehiar" userId="6ef6fe07-822b-4eb0-9346-fe69f5b80603" providerId="ADAL" clId="{617C6425-AB94-4BEA-95D2-248E343A8D0B}" dt="2025-08-25T10:19:34.981" v="371"/>
          <ac:spMkLst>
            <pc:docMk/>
            <pc:sldMk cId="925266801" sldId="2394"/>
            <ac:spMk id="29" creationId="{2C10D523-19D1-5914-A2DF-4693D28EE6A6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68" creationId="{C977E064-20F8-4F9F-3C5E-CB062F2FDC5F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71" creationId="{43DD754E-41DF-3261-6EFF-BC6D07674719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78" creationId="{E944927E-5EF2-1D6C-8476-91065435D93D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82" creationId="{0365BC26-06D3-BFF0-DB40-227ED56B4198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88" creationId="{046E50B4-3328-A1CB-18CD-32C78BF3422F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89" creationId="{204D513A-7791-9ED4-B8BB-8099BE8D074A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94" creationId="{7B10FB38-04EC-C55B-02EC-ECB6B1CB5851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95" creationId="{BC27C7E2-0B64-FEAF-2683-24BC5AF4BFE0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101" creationId="{A8C70101-0E1F-6DE8-0206-51598CDA1D1D}"/>
          </ac:spMkLst>
        </pc:spChg>
        <pc:spChg chg="mod">
          <ac:chgData name="Ismail Miehiar" userId="6ef6fe07-822b-4eb0-9346-fe69f5b80603" providerId="ADAL" clId="{617C6425-AB94-4BEA-95D2-248E343A8D0B}" dt="2025-08-25T10:57:05.183" v="513"/>
          <ac:spMkLst>
            <pc:docMk/>
            <pc:sldMk cId="925266801" sldId="2394"/>
            <ac:spMk id="102" creationId="{6CC91BC6-2E6F-360F-09D8-600BBDDA00E0}"/>
          </ac:spMkLst>
        </pc:spChg>
        <pc:grpChg chg="mod">
          <ac:chgData name="Ismail Miehiar" userId="6ef6fe07-822b-4eb0-9346-fe69f5b80603" providerId="ADAL" clId="{617C6425-AB94-4BEA-95D2-248E343A8D0B}" dt="2025-08-25T10:57:11.724" v="562" actId="1036"/>
          <ac:grpSpMkLst>
            <pc:docMk/>
            <pc:sldMk cId="925266801" sldId="2394"/>
            <ac:grpSpMk id="65" creationId="{852C2D10-9464-CDDE-CC7B-934419A976B6}"/>
          </ac:grpSpMkLst>
        </pc:grpChg>
        <pc:grpChg chg="mod">
          <ac:chgData name="Ismail Miehiar" userId="6ef6fe07-822b-4eb0-9346-fe69f5b80603" providerId="ADAL" clId="{617C6425-AB94-4BEA-95D2-248E343A8D0B}" dt="2025-08-25T10:57:11.724" v="562" actId="1036"/>
          <ac:grpSpMkLst>
            <pc:docMk/>
            <pc:sldMk cId="925266801" sldId="2394"/>
            <ac:grpSpMk id="73" creationId="{F74FDF11-8953-48AF-F322-2AF6B497E973}"/>
          </ac:grpSpMkLst>
        </pc:grpChg>
        <pc:grpChg chg="mod">
          <ac:chgData name="Ismail Miehiar" userId="6ef6fe07-822b-4eb0-9346-fe69f5b80603" providerId="ADAL" clId="{617C6425-AB94-4BEA-95D2-248E343A8D0B}" dt="2025-08-25T10:57:11.724" v="562" actId="1036"/>
          <ac:grpSpMkLst>
            <pc:docMk/>
            <pc:sldMk cId="925266801" sldId="2394"/>
            <ac:grpSpMk id="83" creationId="{FA29A39B-CDD6-A2CE-C2CB-3F71B25E6B70}"/>
          </ac:grpSpMkLst>
        </pc:grpChg>
        <pc:grpChg chg="mod">
          <ac:chgData name="Ismail Miehiar" userId="6ef6fe07-822b-4eb0-9346-fe69f5b80603" providerId="ADAL" clId="{617C6425-AB94-4BEA-95D2-248E343A8D0B}" dt="2025-08-25T10:57:11.724" v="562" actId="1036"/>
          <ac:grpSpMkLst>
            <pc:docMk/>
            <pc:sldMk cId="925266801" sldId="2394"/>
            <ac:grpSpMk id="90" creationId="{BD5EAECE-2462-8462-0C46-3CFB5A778CF4}"/>
          </ac:grpSpMkLst>
        </pc:grpChg>
        <pc:grpChg chg="mod">
          <ac:chgData name="Ismail Miehiar" userId="6ef6fe07-822b-4eb0-9346-fe69f5b80603" providerId="ADAL" clId="{617C6425-AB94-4BEA-95D2-248E343A8D0B}" dt="2025-08-25T10:57:11.724" v="562" actId="1036"/>
          <ac:grpSpMkLst>
            <pc:docMk/>
            <pc:sldMk cId="925266801" sldId="2394"/>
            <ac:grpSpMk id="97" creationId="{52BA28B9-C8B1-2937-6924-A3A235195EAA}"/>
          </ac:grpSpMkLst>
        </pc:grpChg>
        <pc:picChg chg="add mod">
          <ac:chgData name="Ismail Miehiar" userId="6ef6fe07-822b-4eb0-9346-fe69f5b80603" providerId="ADAL" clId="{617C6425-AB94-4BEA-95D2-248E343A8D0B}" dt="2025-08-27T10:07:48.653" v="1491"/>
          <ac:picMkLst>
            <pc:docMk/>
            <pc:sldMk cId="925266801" sldId="2394"/>
            <ac:picMk id="2" creationId="{23FCA528-5E3F-ABBB-EC88-A6B6B9604467}"/>
          </ac:picMkLst>
        </pc:picChg>
        <pc:picChg chg="add del mod">
          <ac:chgData name="Ismail Miehiar" userId="6ef6fe07-822b-4eb0-9346-fe69f5b80603" providerId="ADAL" clId="{617C6425-AB94-4BEA-95D2-248E343A8D0B}" dt="2025-08-27T10:07:48.334" v="1490" actId="478"/>
          <ac:picMkLst>
            <pc:docMk/>
            <pc:sldMk cId="925266801" sldId="2394"/>
            <ac:picMk id="28" creationId="{46D5319E-BB18-3126-2ABE-DC2BEDFF3F84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7:51.956" v="1493"/>
        <pc:sldMkLst>
          <pc:docMk/>
          <pc:sldMk cId="4236513414" sldId="2395"/>
        </pc:sldMkLst>
        <pc:spChg chg="mod">
          <ac:chgData name="Ismail Miehiar" userId="6ef6fe07-822b-4eb0-9346-fe69f5b80603" providerId="ADAL" clId="{617C6425-AB94-4BEA-95D2-248E343A8D0B}" dt="2025-08-25T11:02:15.319" v="691"/>
          <ac:spMkLst>
            <pc:docMk/>
            <pc:sldMk cId="4236513414" sldId="2395"/>
            <ac:spMk id="3" creationId="{19631FD0-0FD1-3E5B-08D8-0848152112FC}"/>
          </ac:spMkLst>
        </pc:spChg>
        <pc:spChg chg="mod">
          <ac:chgData name="Ismail Miehiar" userId="6ef6fe07-822b-4eb0-9346-fe69f5b80603" providerId="ADAL" clId="{617C6425-AB94-4BEA-95D2-248E343A8D0B}" dt="2025-08-25T10:59:30.958" v="659" actId="1038"/>
          <ac:spMkLst>
            <pc:docMk/>
            <pc:sldMk cId="4236513414" sldId="2395"/>
            <ac:spMk id="5" creationId="{31799D83-7095-07D6-D03D-8C302FE6AB9E}"/>
          </ac:spMkLst>
        </pc:spChg>
        <pc:spChg chg="add mod">
          <ac:chgData name="Ismail Miehiar" userId="6ef6fe07-822b-4eb0-9346-fe69f5b80603" providerId="ADAL" clId="{617C6425-AB94-4BEA-95D2-248E343A8D0B}" dt="2025-08-25T10:19:43.522" v="373"/>
          <ac:spMkLst>
            <pc:docMk/>
            <pc:sldMk cId="4236513414" sldId="2395"/>
            <ac:spMk id="6" creationId="{FB2BB6B5-2985-9FE3-7E4A-57BC682493A9}"/>
          </ac:spMkLst>
        </pc:spChg>
        <pc:spChg chg="mod">
          <ac:chgData name="Ismail Miehiar" userId="6ef6fe07-822b-4eb0-9346-fe69f5b80603" providerId="ADAL" clId="{617C6425-AB94-4BEA-95D2-248E343A8D0B}" dt="2025-08-25T11:05:19.661" v="823"/>
          <ac:spMkLst>
            <pc:docMk/>
            <pc:sldMk cId="4236513414" sldId="2395"/>
            <ac:spMk id="7" creationId="{E4116B6B-7638-800C-2906-664B26C1AD6B}"/>
          </ac:spMkLst>
        </pc:spChg>
        <pc:spChg chg="mod">
          <ac:chgData name="Ismail Miehiar" userId="6ef6fe07-822b-4eb0-9346-fe69f5b80603" providerId="ADAL" clId="{617C6425-AB94-4BEA-95D2-248E343A8D0B}" dt="2025-08-25T10:59:30.958" v="659" actId="1038"/>
          <ac:spMkLst>
            <pc:docMk/>
            <pc:sldMk cId="4236513414" sldId="2395"/>
            <ac:spMk id="8" creationId="{E9151FED-1B66-1AE4-CFDE-6E52AAA3D859}"/>
          </ac:spMkLst>
        </pc:spChg>
        <pc:spChg chg="mod">
          <ac:chgData name="Ismail Miehiar" userId="6ef6fe07-822b-4eb0-9346-fe69f5b80603" providerId="ADAL" clId="{617C6425-AB94-4BEA-95D2-248E343A8D0B}" dt="2025-08-25T10:59:30.958" v="659" actId="1038"/>
          <ac:spMkLst>
            <pc:docMk/>
            <pc:sldMk cId="4236513414" sldId="2395"/>
            <ac:spMk id="9" creationId="{6DF3F291-01E0-E842-8E42-24A3B5A8D193}"/>
          </ac:spMkLst>
        </pc:spChg>
        <pc:spChg chg="mod">
          <ac:chgData name="Ismail Miehiar" userId="6ef6fe07-822b-4eb0-9346-fe69f5b80603" providerId="ADAL" clId="{617C6425-AB94-4BEA-95D2-248E343A8D0B}" dt="2025-08-25T10:59:30.958" v="659" actId="1038"/>
          <ac:spMkLst>
            <pc:docMk/>
            <pc:sldMk cId="4236513414" sldId="2395"/>
            <ac:spMk id="10" creationId="{FE61F55F-543A-2D20-5629-BB1A48A352E9}"/>
          </ac:spMkLst>
        </pc:spChg>
        <pc:spChg chg="add mod">
          <ac:chgData name="Ismail Miehiar" userId="6ef6fe07-822b-4eb0-9346-fe69f5b80603" providerId="ADAL" clId="{617C6425-AB94-4BEA-95D2-248E343A8D0B}" dt="2025-08-25T10:19:43.522" v="373"/>
          <ac:spMkLst>
            <pc:docMk/>
            <pc:sldMk cId="4236513414" sldId="2395"/>
            <ac:spMk id="26" creationId="{166D4018-3033-55EF-03A5-42D3A16767E5}"/>
          </ac:spMkLst>
        </pc:spChg>
        <pc:spChg chg="add mod">
          <ac:chgData name="Ismail Miehiar" userId="6ef6fe07-822b-4eb0-9346-fe69f5b80603" providerId="ADAL" clId="{617C6425-AB94-4BEA-95D2-248E343A8D0B}" dt="2025-08-25T10:19:43.522" v="373"/>
          <ac:spMkLst>
            <pc:docMk/>
            <pc:sldMk cId="4236513414" sldId="2395"/>
            <ac:spMk id="27" creationId="{FCA33CB8-769D-51AF-2B5A-C744D369B6F6}"/>
          </ac:spMkLst>
        </pc:spChg>
        <pc:spChg chg="add mod">
          <ac:chgData name="Ismail Miehiar" userId="6ef6fe07-822b-4eb0-9346-fe69f5b80603" providerId="ADAL" clId="{617C6425-AB94-4BEA-95D2-248E343A8D0B}" dt="2025-08-25T10:25:11.492" v="500" actId="1076"/>
          <ac:spMkLst>
            <pc:docMk/>
            <pc:sldMk cId="4236513414" sldId="2395"/>
            <ac:spMk id="29" creationId="{08D4DBEC-33AD-E11C-7B7C-8BD1E2C6A5EB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66" creationId="{11127894-1825-F01C-B41C-4ABFA5C189CE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68" creationId="{BE3A7392-3429-7698-7A05-E0CD7B35ABC3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77" creationId="{F8C1016A-4B3F-2AC0-4E23-BEFF866EF4F6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82" creationId="{3E4E2343-C450-FDA7-6E23-096911318F7A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86" creationId="{563AFAA3-1F27-6C39-57A1-DF89386141B8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89" creationId="{322C4C65-816A-955F-FF83-298AA8B6F67C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93" creationId="{A03B283F-CBCC-6075-0E9C-873F1499246E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94" creationId="{3C7CFB73-1C6C-20E2-4B2B-01E3F5F9D2B8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100" creationId="{9A34A528-BB14-781A-CB08-740E80B6F015}"/>
          </ac:spMkLst>
        </pc:spChg>
        <pc:spChg chg="mod">
          <ac:chgData name="Ismail Miehiar" userId="6ef6fe07-822b-4eb0-9346-fe69f5b80603" providerId="ADAL" clId="{617C6425-AB94-4BEA-95D2-248E343A8D0B}" dt="2025-08-25T10:58:28.930" v="588"/>
          <ac:spMkLst>
            <pc:docMk/>
            <pc:sldMk cId="4236513414" sldId="2395"/>
            <ac:spMk id="103" creationId="{22B848C1-323A-629C-E18A-A9F44B22732E}"/>
          </ac:spMkLst>
        </pc:spChg>
        <pc:picChg chg="add mod">
          <ac:chgData name="Ismail Miehiar" userId="6ef6fe07-822b-4eb0-9346-fe69f5b80603" providerId="ADAL" clId="{617C6425-AB94-4BEA-95D2-248E343A8D0B}" dt="2025-08-27T10:07:51.956" v="1493"/>
          <ac:picMkLst>
            <pc:docMk/>
            <pc:sldMk cId="4236513414" sldId="2395"/>
            <ac:picMk id="2" creationId="{089F2357-44D6-EAED-A337-8A6AA0093ACF}"/>
          </ac:picMkLst>
        </pc:picChg>
        <pc:picChg chg="add del mod">
          <ac:chgData name="Ismail Miehiar" userId="6ef6fe07-822b-4eb0-9346-fe69f5b80603" providerId="ADAL" clId="{617C6425-AB94-4BEA-95D2-248E343A8D0B}" dt="2025-08-27T10:07:51.632" v="1492" actId="478"/>
          <ac:picMkLst>
            <pc:docMk/>
            <pc:sldMk cId="4236513414" sldId="2395"/>
            <ac:picMk id="28" creationId="{E82F4BC2-D50D-EAAF-56A8-7E00ECD65895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7:55.094" v="1495"/>
        <pc:sldMkLst>
          <pc:docMk/>
          <pc:sldMk cId="3225736382" sldId="2396"/>
        </pc:sldMkLst>
        <pc:spChg chg="mod">
          <ac:chgData name="Ismail Miehiar" userId="6ef6fe07-822b-4eb0-9346-fe69f5b80603" providerId="ADAL" clId="{617C6425-AB94-4BEA-95D2-248E343A8D0B}" dt="2025-08-25T11:02:51.807" v="696" actId="1076"/>
          <ac:spMkLst>
            <pc:docMk/>
            <pc:sldMk cId="3225736382" sldId="2396"/>
            <ac:spMk id="3" creationId="{22965B2C-4D44-290D-91A6-E941CA8FFF2A}"/>
          </ac:spMkLst>
        </pc:spChg>
        <pc:spChg chg="mod">
          <ac:chgData name="Ismail Miehiar" userId="6ef6fe07-822b-4eb0-9346-fe69f5b80603" providerId="ADAL" clId="{617C6425-AB94-4BEA-95D2-248E343A8D0B}" dt="2025-08-25T11:02:52.233" v="697" actId="1076"/>
          <ac:spMkLst>
            <pc:docMk/>
            <pc:sldMk cId="3225736382" sldId="2396"/>
            <ac:spMk id="5" creationId="{CE2747BF-2041-D3F1-E6D0-E8A78EDA8D73}"/>
          </ac:spMkLst>
        </pc:spChg>
        <pc:spChg chg="add mod">
          <ac:chgData name="Ismail Miehiar" userId="6ef6fe07-822b-4eb0-9346-fe69f5b80603" providerId="ADAL" clId="{617C6425-AB94-4BEA-95D2-248E343A8D0B}" dt="2025-08-25T10:19:48.533" v="375"/>
          <ac:spMkLst>
            <pc:docMk/>
            <pc:sldMk cId="3225736382" sldId="2396"/>
            <ac:spMk id="6" creationId="{18D8A5E7-6739-D417-2BAC-BEC5765272A9}"/>
          </ac:spMkLst>
        </pc:spChg>
        <pc:spChg chg="mod">
          <ac:chgData name="Ismail Miehiar" userId="6ef6fe07-822b-4eb0-9346-fe69f5b80603" providerId="ADAL" clId="{617C6425-AB94-4BEA-95D2-248E343A8D0B}" dt="2025-08-25T10:59:23.243" v="647" actId="1037"/>
          <ac:spMkLst>
            <pc:docMk/>
            <pc:sldMk cId="3225736382" sldId="2396"/>
            <ac:spMk id="7" creationId="{37657085-3E61-9CF8-9856-ABB2B1AF10A0}"/>
          </ac:spMkLst>
        </pc:spChg>
        <pc:spChg chg="mod">
          <ac:chgData name="Ismail Miehiar" userId="6ef6fe07-822b-4eb0-9346-fe69f5b80603" providerId="ADAL" clId="{617C6425-AB94-4BEA-95D2-248E343A8D0B}" dt="2025-08-25T10:59:23.243" v="647" actId="1037"/>
          <ac:spMkLst>
            <pc:docMk/>
            <pc:sldMk cId="3225736382" sldId="2396"/>
            <ac:spMk id="8" creationId="{1F2225D1-8C27-434F-8427-5A90DD71CE59}"/>
          </ac:spMkLst>
        </pc:spChg>
        <pc:spChg chg="mod">
          <ac:chgData name="Ismail Miehiar" userId="6ef6fe07-822b-4eb0-9346-fe69f5b80603" providerId="ADAL" clId="{617C6425-AB94-4BEA-95D2-248E343A8D0B}" dt="2025-08-25T10:59:23.243" v="647" actId="1037"/>
          <ac:spMkLst>
            <pc:docMk/>
            <pc:sldMk cId="3225736382" sldId="2396"/>
            <ac:spMk id="9" creationId="{D75EF4D3-DABB-C9A8-2125-8333E9CC341F}"/>
          </ac:spMkLst>
        </pc:spChg>
        <pc:spChg chg="mod">
          <ac:chgData name="Ismail Miehiar" userId="6ef6fe07-822b-4eb0-9346-fe69f5b80603" providerId="ADAL" clId="{617C6425-AB94-4BEA-95D2-248E343A8D0B}" dt="2025-08-25T10:59:23.243" v="647" actId="1037"/>
          <ac:spMkLst>
            <pc:docMk/>
            <pc:sldMk cId="3225736382" sldId="2396"/>
            <ac:spMk id="10" creationId="{D41B903F-B883-D2A8-EBC0-69DBA64717B9}"/>
          </ac:spMkLst>
        </pc:spChg>
        <pc:spChg chg="add mod">
          <ac:chgData name="Ismail Miehiar" userId="6ef6fe07-822b-4eb0-9346-fe69f5b80603" providerId="ADAL" clId="{617C6425-AB94-4BEA-95D2-248E343A8D0B}" dt="2025-08-25T10:19:48.533" v="375"/>
          <ac:spMkLst>
            <pc:docMk/>
            <pc:sldMk cId="3225736382" sldId="2396"/>
            <ac:spMk id="26" creationId="{951ECFD6-8334-0A1C-CEB8-0C74F1FD1612}"/>
          </ac:spMkLst>
        </pc:spChg>
        <pc:spChg chg="add mod">
          <ac:chgData name="Ismail Miehiar" userId="6ef6fe07-822b-4eb0-9346-fe69f5b80603" providerId="ADAL" clId="{617C6425-AB94-4BEA-95D2-248E343A8D0B}" dt="2025-08-25T10:19:48.533" v="375"/>
          <ac:spMkLst>
            <pc:docMk/>
            <pc:sldMk cId="3225736382" sldId="2396"/>
            <ac:spMk id="27" creationId="{1FDCF503-013F-C96D-5D71-80E9D9FA7502}"/>
          </ac:spMkLst>
        </pc:spChg>
        <pc:spChg chg="add mod">
          <ac:chgData name="Ismail Miehiar" userId="6ef6fe07-822b-4eb0-9346-fe69f5b80603" providerId="ADAL" clId="{617C6425-AB94-4BEA-95D2-248E343A8D0B}" dt="2025-08-25T10:19:48.533" v="375"/>
          <ac:spMkLst>
            <pc:docMk/>
            <pc:sldMk cId="3225736382" sldId="2396"/>
            <ac:spMk id="29" creationId="{C095C489-726A-D1C4-2D78-45DDFCF81295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60" creationId="{5ECC3F67-5C87-88BC-5C32-5888C84F77DF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62" creationId="{6ABD3ADB-3766-3E27-B2CC-7F242FBA0805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72" creationId="{A0D1F85D-AF22-D8A2-34C7-0DCDBA3DE56F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78" creationId="{BA11C9AD-42E7-42B1-9BB5-E2314C5B44A8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82" creationId="{83610335-92E7-E40C-A8FB-BDF9199E3B30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83" creationId="{2B81F9B5-419C-92A7-8F18-221F40E136B4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89" creationId="{A4F6319F-FD14-9411-6D17-02523C0770A3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90" creationId="{560AA636-AA23-38CA-6F5A-93A84E872137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96" creationId="{0557ADB4-E81D-CA66-886F-D6240271289A}"/>
          </ac:spMkLst>
        </pc:spChg>
        <pc:spChg chg="mod">
          <ac:chgData name="Ismail Miehiar" userId="6ef6fe07-822b-4eb0-9346-fe69f5b80603" providerId="ADAL" clId="{617C6425-AB94-4BEA-95D2-248E343A8D0B}" dt="2025-08-25T10:58:33.677" v="590"/>
          <ac:spMkLst>
            <pc:docMk/>
            <pc:sldMk cId="3225736382" sldId="2396"/>
            <ac:spMk id="97" creationId="{CD1F297A-5206-7A20-D06E-37DE9DCA3144}"/>
          </ac:spMkLst>
        </pc:spChg>
        <pc:picChg chg="add mod">
          <ac:chgData name="Ismail Miehiar" userId="6ef6fe07-822b-4eb0-9346-fe69f5b80603" providerId="ADAL" clId="{617C6425-AB94-4BEA-95D2-248E343A8D0B}" dt="2025-08-27T10:07:55.094" v="1495"/>
          <ac:picMkLst>
            <pc:docMk/>
            <pc:sldMk cId="3225736382" sldId="2396"/>
            <ac:picMk id="2" creationId="{B86CE92C-EA3B-F32A-DBB5-16C187CDEC0D}"/>
          </ac:picMkLst>
        </pc:picChg>
        <pc:picChg chg="add del mod">
          <ac:chgData name="Ismail Miehiar" userId="6ef6fe07-822b-4eb0-9346-fe69f5b80603" providerId="ADAL" clId="{617C6425-AB94-4BEA-95D2-248E343A8D0B}" dt="2025-08-27T10:07:54.738" v="1494" actId="478"/>
          <ac:picMkLst>
            <pc:docMk/>
            <pc:sldMk cId="3225736382" sldId="2396"/>
            <ac:picMk id="28" creationId="{2B46DA18-CF31-D1A9-483F-8156EB58D1E9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7:58.060" v="1497"/>
        <pc:sldMkLst>
          <pc:docMk/>
          <pc:sldMk cId="3508043805" sldId="2397"/>
        </pc:sldMkLst>
        <pc:spChg chg="mod">
          <ac:chgData name="Ismail Miehiar" userId="6ef6fe07-822b-4eb0-9346-fe69f5b80603" providerId="ADAL" clId="{617C6425-AB94-4BEA-95D2-248E343A8D0B}" dt="2025-08-25T11:03:06.062" v="701" actId="1076"/>
          <ac:spMkLst>
            <pc:docMk/>
            <pc:sldMk cId="3508043805" sldId="2397"/>
            <ac:spMk id="3" creationId="{D3E0CC16-6ABB-8AD7-E128-3A7681A49022}"/>
          </ac:spMkLst>
        </pc:spChg>
        <pc:spChg chg="add mod">
          <ac:chgData name="Ismail Miehiar" userId="6ef6fe07-822b-4eb0-9346-fe69f5b80603" providerId="ADAL" clId="{617C6425-AB94-4BEA-95D2-248E343A8D0B}" dt="2025-08-25T10:19:53.720" v="377"/>
          <ac:spMkLst>
            <pc:docMk/>
            <pc:sldMk cId="3508043805" sldId="2397"/>
            <ac:spMk id="4" creationId="{C1B93725-9495-6344-0CAA-E7CE9B3E693A}"/>
          </ac:spMkLst>
        </pc:spChg>
        <pc:spChg chg="mod">
          <ac:chgData name="Ismail Miehiar" userId="6ef6fe07-822b-4eb0-9346-fe69f5b80603" providerId="ADAL" clId="{617C6425-AB94-4BEA-95D2-248E343A8D0B}" dt="2025-08-25T11:03:06.332" v="702" actId="1076"/>
          <ac:spMkLst>
            <pc:docMk/>
            <pc:sldMk cId="3508043805" sldId="2397"/>
            <ac:spMk id="5" creationId="{6E7D0A55-641B-E853-56B8-FE9D80795352}"/>
          </ac:spMkLst>
        </pc:spChg>
        <pc:spChg chg="add mod">
          <ac:chgData name="Ismail Miehiar" userId="6ef6fe07-822b-4eb0-9346-fe69f5b80603" providerId="ADAL" clId="{617C6425-AB94-4BEA-95D2-248E343A8D0B}" dt="2025-08-25T10:19:53.720" v="377"/>
          <ac:spMkLst>
            <pc:docMk/>
            <pc:sldMk cId="3508043805" sldId="2397"/>
            <ac:spMk id="6" creationId="{55017020-70DA-719A-6D05-9ED2EF44286A}"/>
          </ac:spMkLst>
        </pc:spChg>
        <pc:spChg chg="mod">
          <ac:chgData name="Ismail Miehiar" userId="6ef6fe07-822b-4eb0-9346-fe69f5b80603" providerId="ADAL" clId="{617C6425-AB94-4BEA-95D2-248E343A8D0B}" dt="2025-08-25T11:03:06.619" v="703" actId="1076"/>
          <ac:spMkLst>
            <pc:docMk/>
            <pc:sldMk cId="3508043805" sldId="2397"/>
            <ac:spMk id="7" creationId="{D9EAF1A1-AF1D-34D1-7791-40852D58CFFC}"/>
          </ac:spMkLst>
        </pc:spChg>
        <pc:spChg chg="mod">
          <ac:chgData name="Ismail Miehiar" userId="6ef6fe07-822b-4eb0-9346-fe69f5b80603" providerId="ADAL" clId="{617C6425-AB94-4BEA-95D2-248E343A8D0B}" dt="2025-08-25T10:59:13.100" v="634" actId="1037"/>
          <ac:spMkLst>
            <pc:docMk/>
            <pc:sldMk cId="3508043805" sldId="2397"/>
            <ac:spMk id="8" creationId="{3623AB14-5310-1EBF-0604-2609226BAB8B}"/>
          </ac:spMkLst>
        </pc:spChg>
        <pc:spChg chg="mod">
          <ac:chgData name="Ismail Miehiar" userId="6ef6fe07-822b-4eb0-9346-fe69f5b80603" providerId="ADAL" clId="{617C6425-AB94-4BEA-95D2-248E343A8D0B}" dt="2025-08-25T10:59:13.100" v="634" actId="1037"/>
          <ac:spMkLst>
            <pc:docMk/>
            <pc:sldMk cId="3508043805" sldId="2397"/>
            <ac:spMk id="9" creationId="{87E973F4-9B95-8DEE-C819-DAB84533ED82}"/>
          </ac:spMkLst>
        </pc:spChg>
        <pc:spChg chg="mod">
          <ac:chgData name="Ismail Miehiar" userId="6ef6fe07-822b-4eb0-9346-fe69f5b80603" providerId="ADAL" clId="{617C6425-AB94-4BEA-95D2-248E343A8D0B}" dt="2025-08-25T10:59:13.100" v="634" actId="1037"/>
          <ac:spMkLst>
            <pc:docMk/>
            <pc:sldMk cId="3508043805" sldId="2397"/>
            <ac:spMk id="10" creationId="{E1CA3186-A138-37CB-7438-937DF0E0D049}"/>
          </ac:spMkLst>
        </pc:spChg>
        <pc:spChg chg="add mod">
          <ac:chgData name="Ismail Miehiar" userId="6ef6fe07-822b-4eb0-9346-fe69f5b80603" providerId="ADAL" clId="{617C6425-AB94-4BEA-95D2-248E343A8D0B}" dt="2025-08-25T10:19:53.720" v="377"/>
          <ac:spMkLst>
            <pc:docMk/>
            <pc:sldMk cId="3508043805" sldId="2397"/>
            <ac:spMk id="11" creationId="{11C368A8-FBFD-1684-47BC-DBEF2DFFCD2A}"/>
          </ac:spMkLst>
        </pc:spChg>
        <pc:spChg chg="add mod">
          <ac:chgData name="Ismail Miehiar" userId="6ef6fe07-822b-4eb0-9346-fe69f5b80603" providerId="ADAL" clId="{617C6425-AB94-4BEA-95D2-248E343A8D0B}" dt="2025-08-25T10:19:53.720" v="377"/>
          <ac:spMkLst>
            <pc:docMk/>
            <pc:sldMk cId="3508043805" sldId="2397"/>
            <ac:spMk id="13" creationId="{9C1C1BEB-0DAB-144A-2BD2-B0C0A576D535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20" creationId="{D6609F57-44C0-EF21-10D3-B50FA05640AF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22" creationId="{9A62FA85-BC8D-FD94-CA0A-79A9830D3829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23" creationId="{63310883-2A46-7920-7C3A-80CF19827D36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30" creationId="{098700E2-3D51-081E-0196-F1EF836005B6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31" creationId="{53448595-4806-8E9E-7535-DD6CA4F71CFF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37" creationId="{8E50EA45-D707-7CDB-FF81-347E06D4BC2B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38" creationId="{3E3112F9-D9E6-3A40-B56A-582D36BD0EB7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45" creationId="{1172546F-3253-87E9-107C-E91954F7F61B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49" creationId="{242679BE-6155-33DA-BEB7-263D53B45941}"/>
          </ac:spMkLst>
        </pc:spChg>
        <pc:spChg chg="mod">
          <ac:chgData name="Ismail Miehiar" userId="6ef6fe07-822b-4eb0-9346-fe69f5b80603" providerId="ADAL" clId="{617C6425-AB94-4BEA-95D2-248E343A8D0B}" dt="2025-08-25T10:58:38.796" v="592"/>
          <ac:spMkLst>
            <pc:docMk/>
            <pc:sldMk cId="3508043805" sldId="2397"/>
            <ac:spMk id="50" creationId="{4E070614-F462-7570-EBB5-EC1B6B845372}"/>
          </ac:spMkLst>
        </pc:spChg>
        <pc:picChg chg="add mod">
          <ac:chgData name="Ismail Miehiar" userId="6ef6fe07-822b-4eb0-9346-fe69f5b80603" providerId="ADAL" clId="{617C6425-AB94-4BEA-95D2-248E343A8D0B}" dt="2025-08-27T10:07:58.060" v="1497"/>
          <ac:picMkLst>
            <pc:docMk/>
            <pc:sldMk cId="3508043805" sldId="2397"/>
            <ac:picMk id="2" creationId="{2AB33BA7-678B-38C4-3414-3C29F2AA30C4}"/>
          </ac:picMkLst>
        </pc:picChg>
        <pc:picChg chg="add del mod">
          <ac:chgData name="Ismail Miehiar" userId="6ef6fe07-822b-4eb0-9346-fe69f5b80603" providerId="ADAL" clId="{617C6425-AB94-4BEA-95D2-248E343A8D0B}" dt="2025-08-27T10:07:57.725" v="1496" actId="478"/>
          <ac:picMkLst>
            <pc:docMk/>
            <pc:sldMk cId="3508043805" sldId="2397"/>
            <ac:picMk id="12" creationId="{8548A6DA-6C5A-759F-A99E-CB64161FBC53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8:01.022" v="1499"/>
        <pc:sldMkLst>
          <pc:docMk/>
          <pc:sldMk cId="3975879354" sldId="2398"/>
        </pc:sldMkLst>
        <pc:spChg chg="mod">
          <ac:chgData name="Ismail Miehiar" userId="6ef6fe07-822b-4eb0-9346-fe69f5b80603" providerId="ADAL" clId="{617C6425-AB94-4BEA-95D2-248E343A8D0B}" dt="2025-08-25T10:59:07.479" v="623" actId="1037"/>
          <ac:spMkLst>
            <pc:docMk/>
            <pc:sldMk cId="3975879354" sldId="2398"/>
            <ac:spMk id="3" creationId="{010B9226-9C50-4003-E411-D65DB6A9A1DA}"/>
          </ac:spMkLst>
        </pc:spChg>
        <pc:spChg chg="mod">
          <ac:chgData name="Ismail Miehiar" userId="6ef6fe07-822b-4eb0-9346-fe69f5b80603" providerId="ADAL" clId="{617C6425-AB94-4BEA-95D2-248E343A8D0B}" dt="2025-08-25T10:59:07.479" v="623" actId="1037"/>
          <ac:spMkLst>
            <pc:docMk/>
            <pc:sldMk cId="3975879354" sldId="2398"/>
            <ac:spMk id="5" creationId="{8D32D332-E610-1D9F-F81E-40AB958E48EB}"/>
          </ac:spMkLst>
        </pc:spChg>
        <pc:spChg chg="add mod">
          <ac:chgData name="Ismail Miehiar" userId="6ef6fe07-822b-4eb0-9346-fe69f5b80603" providerId="ADAL" clId="{617C6425-AB94-4BEA-95D2-248E343A8D0B}" dt="2025-08-25T10:19:58.144" v="379"/>
          <ac:spMkLst>
            <pc:docMk/>
            <pc:sldMk cId="3975879354" sldId="2398"/>
            <ac:spMk id="6" creationId="{AFED613D-82EB-433A-0749-83581B2618B8}"/>
          </ac:spMkLst>
        </pc:spChg>
        <pc:spChg chg="mod">
          <ac:chgData name="Ismail Miehiar" userId="6ef6fe07-822b-4eb0-9346-fe69f5b80603" providerId="ADAL" clId="{617C6425-AB94-4BEA-95D2-248E343A8D0B}" dt="2025-08-25T10:59:07.479" v="623" actId="1037"/>
          <ac:spMkLst>
            <pc:docMk/>
            <pc:sldMk cId="3975879354" sldId="2398"/>
            <ac:spMk id="7" creationId="{810AA150-1B99-80C7-099B-1E3BF9638AF0}"/>
          </ac:spMkLst>
        </pc:spChg>
        <pc:spChg chg="mod">
          <ac:chgData name="Ismail Miehiar" userId="6ef6fe07-822b-4eb0-9346-fe69f5b80603" providerId="ADAL" clId="{617C6425-AB94-4BEA-95D2-248E343A8D0B}" dt="2025-08-25T10:59:07.479" v="623" actId="1037"/>
          <ac:spMkLst>
            <pc:docMk/>
            <pc:sldMk cId="3975879354" sldId="2398"/>
            <ac:spMk id="8" creationId="{A4825149-D9B5-36A3-6D45-00E3D76F593B}"/>
          </ac:spMkLst>
        </pc:spChg>
        <pc:spChg chg="mod">
          <ac:chgData name="Ismail Miehiar" userId="6ef6fe07-822b-4eb0-9346-fe69f5b80603" providerId="ADAL" clId="{617C6425-AB94-4BEA-95D2-248E343A8D0B}" dt="2025-08-25T10:59:07.479" v="623" actId="1037"/>
          <ac:spMkLst>
            <pc:docMk/>
            <pc:sldMk cId="3975879354" sldId="2398"/>
            <ac:spMk id="9" creationId="{F25CCC39-AA8E-38CD-2BBA-F72B5B39EF0E}"/>
          </ac:spMkLst>
        </pc:spChg>
        <pc:spChg chg="mod">
          <ac:chgData name="Ismail Miehiar" userId="6ef6fe07-822b-4eb0-9346-fe69f5b80603" providerId="ADAL" clId="{617C6425-AB94-4BEA-95D2-248E343A8D0B}" dt="2025-08-25T10:59:07.479" v="623" actId="1037"/>
          <ac:spMkLst>
            <pc:docMk/>
            <pc:sldMk cId="3975879354" sldId="2398"/>
            <ac:spMk id="10" creationId="{2B41D53E-7161-D1E8-993D-0EFA95A1CE31}"/>
          </ac:spMkLst>
        </pc:spChg>
        <pc:spChg chg="add mod">
          <ac:chgData name="Ismail Miehiar" userId="6ef6fe07-822b-4eb0-9346-fe69f5b80603" providerId="ADAL" clId="{617C6425-AB94-4BEA-95D2-248E343A8D0B}" dt="2025-08-25T10:19:58.144" v="379"/>
          <ac:spMkLst>
            <pc:docMk/>
            <pc:sldMk cId="3975879354" sldId="2398"/>
            <ac:spMk id="26" creationId="{EC54BE64-91F5-9176-EEDE-7B9A5293189B}"/>
          </ac:spMkLst>
        </pc:spChg>
        <pc:spChg chg="add mod">
          <ac:chgData name="Ismail Miehiar" userId="6ef6fe07-822b-4eb0-9346-fe69f5b80603" providerId="ADAL" clId="{617C6425-AB94-4BEA-95D2-248E343A8D0B}" dt="2025-08-25T10:19:58.144" v="379"/>
          <ac:spMkLst>
            <pc:docMk/>
            <pc:sldMk cId="3975879354" sldId="2398"/>
            <ac:spMk id="27" creationId="{E5E349C2-0FA3-BF97-F9AD-486A97F0B941}"/>
          </ac:spMkLst>
        </pc:spChg>
        <pc:spChg chg="add mod">
          <ac:chgData name="Ismail Miehiar" userId="6ef6fe07-822b-4eb0-9346-fe69f5b80603" providerId="ADAL" clId="{617C6425-AB94-4BEA-95D2-248E343A8D0B}" dt="2025-08-25T10:19:58.144" v="379"/>
          <ac:spMkLst>
            <pc:docMk/>
            <pc:sldMk cId="3975879354" sldId="2398"/>
            <ac:spMk id="29" creationId="{8050E01B-1680-EBA0-7D26-1D0198AD36A8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58" creationId="{377C39BF-807F-F0B3-964B-D71F22779C32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60" creationId="{46E9A39B-11D6-0BCF-66C6-0266C9D04745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64" creationId="{4603997F-6D54-107A-7F00-1A6F22A28C51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74" creationId="{A645F5C1-FEC3-3271-8D39-073DA59C5AA1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78" creationId="{2C89ADD7-902C-D09D-F946-4A6A285298C1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82" creationId="{DCF8F6A4-94F0-CA41-92A2-D83237F5F9B7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83" creationId="{49490F93-98A3-157E-BD7E-7C470890CE03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89" creationId="{63E43906-A631-E39A-8E3D-60FCE1DF028E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91" creationId="{57DFCB23-0BC4-DEE0-8336-6234CD976C48}"/>
          </ac:spMkLst>
        </pc:spChg>
        <pc:spChg chg="mod">
          <ac:chgData name="Ismail Miehiar" userId="6ef6fe07-822b-4eb0-9346-fe69f5b80603" providerId="ADAL" clId="{617C6425-AB94-4BEA-95D2-248E343A8D0B}" dt="2025-08-25T10:58:43.690" v="594"/>
          <ac:spMkLst>
            <pc:docMk/>
            <pc:sldMk cId="3975879354" sldId="2398"/>
            <ac:spMk id="95" creationId="{A3B3C11A-7B2E-1C62-3E5C-34ECE45CD7EB}"/>
          </ac:spMkLst>
        </pc:spChg>
        <pc:picChg chg="add mod">
          <ac:chgData name="Ismail Miehiar" userId="6ef6fe07-822b-4eb0-9346-fe69f5b80603" providerId="ADAL" clId="{617C6425-AB94-4BEA-95D2-248E343A8D0B}" dt="2025-08-27T10:08:01.022" v="1499"/>
          <ac:picMkLst>
            <pc:docMk/>
            <pc:sldMk cId="3975879354" sldId="2398"/>
            <ac:picMk id="2" creationId="{36EE8FBB-41A5-CB7C-AF6F-0FBDB2C41F5E}"/>
          </ac:picMkLst>
        </pc:picChg>
        <pc:picChg chg="add del mod">
          <ac:chgData name="Ismail Miehiar" userId="6ef6fe07-822b-4eb0-9346-fe69f5b80603" providerId="ADAL" clId="{617C6425-AB94-4BEA-95D2-248E343A8D0B}" dt="2025-08-27T10:08:00.660" v="1498" actId="478"/>
          <ac:picMkLst>
            <pc:docMk/>
            <pc:sldMk cId="3975879354" sldId="2398"/>
            <ac:picMk id="28" creationId="{ECC711B9-DA57-EC4F-CD21-3661530D957D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8:04.172" v="1501"/>
        <pc:sldMkLst>
          <pc:docMk/>
          <pc:sldMk cId="1384602849" sldId="2399"/>
        </pc:sldMkLst>
        <pc:spChg chg="mod">
          <ac:chgData name="Ismail Miehiar" userId="6ef6fe07-822b-4eb0-9346-fe69f5b80603" providerId="ADAL" clId="{617C6425-AB94-4BEA-95D2-248E343A8D0B}" dt="2025-08-25T10:58:57.940" v="610" actId="1037"/>
          <ac:spMkLst>
            <pc:docMk/>
            <pc:sldMk cId="1384602849" sldId="2399"/>
            <ac:spMk id="3" creationId="{68CABCCA-9892-AA12-B3A9-FA6E83DF3385}"/>
          </ac:spMkLst>
        </pc:spChg>
        <pc:spChg chg="mod">
          <ac:chgData name="Ismail Miehiar" userId="6ef6fe07-822b-4eb0-9346-fe69f5b80603" providerId="ADAL" clId="{617C6425-AB94-4BEA-95D2-248E343A8D0B}" dt="2025-08-25T10:58:57.940" v="610" actId="1037"/>
          <ac:spMkLst>
            <pc:docMk/>
            <pc:sldMk cId="1384602849" sldId="2399"/>
            <ac:spMk id="5" creationId="{CDA3532F-7410-E323-FD04-5DF1524C3B38}"/>
          </ac:spMkLst>
        </pc:spChg>
        <pc:spChg chg="mod">
          <ac:chgData name="Ismail Miehiar" userId="6ef6fe07-822b-4eb0-9346-fe69f5b80603" providerId="ADAL" clId="{617C6425-AB94-4BEA-95D2-248E343A8D0B}" dt="2025-08-25T10:58:57.940" v="610" actId="1037"/>
          <ac:spMkLst>
            <pc:docMk/>
            <pc:sldMk cId="1384602849" sldId="2399"/>
            <ac:spMk id="7" creationId="{242F8203-068C-08F9-9C73-C99638A5647B}"/>
          </ac:spMkLst>
        </pc:spChg>
        <pc:spChg chg="mod">
          <ac:chgData name="Ismail Miehiar" userId="6ef6fe07-822b-4eb0-9346-fe69f5b80603" providerId="ADAL" clId="{617C6425-AB94-4BEA-95D2-248E343A8D0B}" dt="2025-08-25T10:58:57.940" v="610" actId="1037"/>
          <ac:spMkLst>
            <pc:docMk/>
            <pc:sldMk cId="1384602849" sldId="2399"/>
            <ac:spMk id="8" creationId="{B9010104-E2BE-BE34-95F2-6EE56DD72BC6}"/>
          </ac:spMkLst>
        </pc:spChg>
        <pc:spChg chg="mod">
          <ac:chgData name="Ismail Miehiar" userId="6ef6fe07-822b-4eb0-9346-fe69f5b80603" providerId="ADAL" clId="{617C6425-AB94-4BEA-95D2-248E343A8D0B}" dt="2025-08-25T10:58:57.940" v="610" actId="1037"/>
          <ac:spMkLst>
            <pc:docMk/>
            <pc:sldMk cId="1384602849" sldId="2399"/>
            <ac:spMk id="9" creationId="{1C377258-FA6F-167D-F754-DC4A3CF30401}"/>
          </ac:spMkLst>
        </pc:spChg>
        <pc:spChg chg="mod">
          <ac:chgData name="Ismail Miehiar" userId="6ef6fe07-822b-4eb0-9346-fe69f5b80603" providerId="ADAL" clId="{617C6425-AB94-4BEA-95D2-248E343A8D0B}" dt="2025-08-25T10:58:57.940" v="610" actId="1037"/>
          <ac:spMkLst>
            <pc:docMk/>
            <pc:sldMk cId="1384602849" sldId="2399"/>
            <ac:spMk id="10" creationId="{2CC88CF0-7ADA-11ED-8C47-A51DB180B7F7}"/>
          </ac:spMkLst>
        </pc:spChg>
        <pc:spChg chg="add mod">
          <ac:chgData name="Ismail Miehiar" userId="6ef6fe07-822b-4eb0-9346-fe69f5b80603" providerId="ADAL" clId="{617C6425-AB94-4BEA-95D2-248E343A8D0B}" dt="2025-08-25T10:20:16.502" v="386"/>
          <ac:spMkLst>
            <pc:docMk/>
            <pc:sldMk cId="1384602849" sldId="2399"/>
            <ac:spMk id="34" creationId="{EDA33445-C70E-609A-9B74-71ACA315ACD4}"/>
          </ac:spMkLst>
        </pc:spChg>
        <pc:spChg chg="add mod">
          <ac:chgData name="Ismail Miehiar" userId="6ef6fe07-822b-4eb0-9346-fe69f5b80603" providerId="ADAL" clId="{617C6425-AB94-4BEA-95D2-248E343A8D0B}" dt="2025-08-25T10:20:16.502" v="386"/>
          <ac:spMkLst>
            <pc:docMk/>
            <pc:sldMk cId="1384602849" sldId="2399"/>
            <ac:spMk id="40" creationId="{BB04BF95-E982-E935-B517-7160089CBAA1}"/>
          </ac:spMkLst>
        </pc:spChg>
        <pc:spChg chg="add mod">
          <ac:chgData name="Ismail Miehiar" userId="6ef6fe07-822b-4eb0-9346-fe69f5b80603" providerId="ADAL" clId="{617C6425-AB94-4BEA-95D2-248E343A8D0B}" dt="2025-08-25T10:20:16.502" v="386"/>
          <ac:spMkLst>
            <pc:docMk/>
            <pc:sldMk cId="1384602849" sldId="2399"/>
            <ac:spMk id="41" creationId="{8687B020-E638-51E2-F3FC-41A2EEA043D9}"/>
          </ac:spMkLst>
        </pc:spChg>
        <pc:spChg chg="add mod">
          <ac:chgData name="Ismail Miehiar" userId="6ef6fe07-822b-4eb0-9346-fe69f5b80603" providerId="ADAL" clId="{617C6425-AB94-4BEA-95D2-248E343A8D0B}" dt="2025-08-25T10:20:16.502" v="386"/>
          <ac:spMkLst>
            <pc:docMk/>
            <pc:sldMk cId="1384602849" sldId="2399"/>
            <ac:spMk id="44" creationId="{ECA6DA83-5B82-C356-43D5-4334867B32EE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65" creationId="{6CDC247A-9D80-ACED-B00D-18A0F55B0AA7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68" creationId="{49B82CF2-43D5-612B-64EC-C1AB27EA921D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75" creationId="{2A744C3C-48CE-3322-90C3-4D65FA51A7FB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85" creationId="{430E687B-DEFD-0378-DE76-3764C9E23A0A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86" creationId="{9253FCF9-E6C1-E268-67F5-117B88ADA855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87" creationId="{9E0F763E-D795-DEA5-1C03-44F9F6D3E4FD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88" creationId="{3B11862D-61F3-0C2B-5979-C30F1E85C245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94" creationId="{E47CD634-8870-6063-7B0F-2901D66C79C4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101" creationId="{16722392-6F62-44C1-F3B9-F4518976A451}"/>
          </ac:spMkLst>
        </pc:spChg>
        <pc:spChg chg="mod">
          <ac:chgData name="Ismail Miehiar" userId="6ef6fe07-822b-4eb0-9346-fe69f5b80603" providerId="ADAL" clId="{617C6425-AB94-4BEA-95D2-248E343A8D0B}" dt="2025-08-25T10:58:49.607" v="596"/>
          <ac:spMkLst>
            <pc:docMk/>
            <pc:sldMk cId="1384602849" sldId="2399"/>
            <ac:spMk id="102" creationId="{36BF0125-DE4F-F526-EECD-9A864BC4701A}"/>
          </ac:spMkLst>
        </pc:spChg>
        <pc:picChg chg="add mod">
          <ac:chgData name="Ismail Miehiar" userId="6ef6fe07-822b-4eb0-9346-fe69f5b80603" providerId="ADAL" clId="{617C6425-AB94-4BEA-95D2-248E343A8D0B}" dt="2025-08-27T10:08:04.172" v="1501"/>
          <ac:picMkLst>
            <pc:docMk/>
            <pc:sldMk cId="1384602849" sldId="2399"/>
            <ac:picMk id="2" creationId="{1FFAAF5D-EA0C-8A3B-FCBC-342DFEC99942}"/>
          </ac:picMkLst>
        </pc:picChg>
        <pc:picChg chg="add del mod">
          <ac:chgData name="Ismail Miehiar" userId="6ef6fe07-822b-4eb0-9346-fe69f5b80603" providerId="ADAL" clId="{617C6425-AB94-4BEA-95D2-248E343A8D0B}" dt="2025-08-27T10:08:03.794" v="1500" actId="478"/>
          <ac:picMkLst>
            <pc:docMk/>
            <pc:sldMk cId="1384602849" sldId="2399"/>
            <ac:picMk id="43" creationId="{D1120176-76E8-912F-E25E-7C85D8478527}"/>
          </ac:picMkLst>
        </pc:picChg>
      </pc:sldChg>
      <pc:sldChg chg="addSp delSp modSp mod modTransition modAnim">
        <pc:chgData name="Ismail Miehiar" userId="6ef6fe07-822b-4eb0-9346-fe69f5b80603" providerId="ADAL" clId="{617C6425-AB94-4BEA-95D2-248E343A8D0B}" dt="2025-08-27T10:07:45.538" v="1489"/>
        <pc:sldMkLst>
          <pc:docMk/>
          <pc:sldMk cId="2037027849" sldId="2415"/>
        </pc:sldMkLst>
        <pc:spChg chg="mod topLvl">
          <ac:chgData name="Ismail Miehiar" userId="6ef6fe07-822b-4eb0-9346-fe69f5b80603" providerId="ADAL" clId="{617C6425-AB94-4BEA-95D2-248E343A8D0B}" dt="2025-08-25T10:18:47.976" v="366" actId="165"/>
          <ac:spMkLst>
            <pc:docMk/>
            <pc:sldMk cId="2037027849" sldId="2415"/>
            <ac:spMk id="5" creationId="{34FB9731-D1B8-4BB3-BB8B-DAB7E23C605A}"/>
          </ac:spMkLst>
        </pc:spChg>
        <pc:spChg chg="add mod">
          <ac:chgData name="Ismail Miehiar" userId="6ef6fe07-822b-4eb0-9346-fe69f5b80603" providerId="ADAL" clId="{617C6425-AB94-4BEA-95D2-248E343A8D0B}" dt="2025-08-25T13:05:56.632" v="1442"/>
          <ac:spMkLst>
            <pc:docMk/>
            <pc:sldMk cId="2037027849" sldId="2415"/>
            <ac:spMk id="18" creationId="{CB366CD1-B1E8-9D5C-5F23-3599D3FB4F04}"/>
          </ac:spMkLst>
        </pc:spChg>
        <pc:spChg chg="add mod">
          <ac:chgData name="Ismail Miehiar" userId="6ef6fe07-822b-4eb0-9346-fe69f5b80603" providerId="ADAL" clId="{617C6425-AB94-4BEA-95D2-248E343A8D0B}" dt="2025-08-25T13:05:56.632" v="1442"/>
          <ac:spMkLst>
            <pc:docMk/>
            <pc:sldMk cId="2037027849" sldId="2415"/>
            <ac:spMk id="19" creationId="{254A608C-99CA-8AF6-32C6-42DB9DFE74F1}"/>
          </ac:spMkLst>
        </pc:spChg>
        <pc:spChg chg="add mod">
          <ac:chgData name="Ismail Miehiar" userId="6ef6fe07-822b-4eb0-9346-fe69f5b80603" providerId="ADAL" clId="{617C6425-AB94-4BEA-95D2-248E343A8D0B}" dt="2025-08-25T13:05:56.632" v="1442"/>
          <ac:spMkLst>
            <pc:docMk/>
            <pc:sldMk cId="2037027849" sldId="2415"/>
            <ac:spMk id="20" creationId="{8C876E35-3336-07EC-F4AA-89F183778B4F}"/>
          </ac:spMkLst>
        </pc:spChg>
        <pc:spChg chg="mod topLvl">
          <ac:chgData name="Ismail Miehiar" userId="6ef6fe07-822b-4eb0-9346-fe69f5b80603" providerId="ADAL" clId="{617C6425-AB94-4BEA-95D2-248E343A8D0B}" dt="2025-08-25T10:24:03.764" v="480" actId="164"/>
          <ac:spMkLst>
            <pc:docMk/>
            <pc:sldMk cId="2037027849" sldId="2415"/>
            <ac:spMk id="58" creationId="{1CD8D56F-7AB5-E967-64B8-73CCA059B59A}"/>
          </ac:spMkLst>
        </pc:spChg>
        <pc:spChg chg="mod topLvl">
          <ac:chgData name="Ismail Miehiar" userId="6ef6fe07-822b-4eb0-9346-fe69f5b80603" providerId="ADAL" clId="{617C6425-AB94-4BEA-95D2-248E343A8D0B}" dt="2025-08-25T10:24:07.474" v="481" actId="164"/>
          <ac:spMkLst>
            <pc:docMk/>
            <pc:sldMk cId="2037027849" sldId="2415"/>
            <ac:spMk id="60" creationId="{F015AC14-A98E-8CF2-A0B6-F5DAC23B97FE}"/>
          </ac:spMkLst>
        </pc:spChg>
        <pc:spChg chg="mod">
          <ac:chgData name="Ismail Miehiar" userId="6ef6fe07-822b-4eb0-9346-fe69f5b80603" providerId="ADAL" clId="{617C6425-AB94-4BEA-95D2-248E343A8D0B}" dt="2025-08-25T10:24:10.392" v="482" actId="164"/>
          <ac:spMkLst>
            <pc:docMk/>
            <pc:sldMk cId="2037027849" sldId="2415"/>
            <ac:spMk id="62" creationId="{598633FF-133F-A51C-8DEF-330C33E354C6}"/>
          </ac:spMkLst>
        </pc:spChg>
        <pc:spChg chg="mod topLvl">
          <ac:chgData name="Ismail Miehiar" userId="6ef6fe07-822b-4eb0-9346-fe69f5b80603" providerId="ADAL" clId="{617C6425-AB94-4BEA-95D2-248E343A8D0B}" dt="2025-08-25T10:24:13.123" v="483" actId="164"/>
          <ac:spMkLst>
            <pc:docMk/>
            <pc:sldMk cId="2037027849" sldId="2415"/>
            <ac:spMk id="64" creationId="{80BB458F-F4BE-7826-D828-3B972F0316C3}"/>
          </ac:spMkLst>
        </pc:spChg>
        <pc:spChg chg="mod topLvl">
          <ac:chgData name="Ismail Miehiar" userId="6ef6fe07-822b-4eb0-9346-fe69f5b80603" providerId="ADAL" clId="{617C6425-AB94-4BEA-95D2-248E343A8D0B}" dt="2025-08-25T10:24:13.123" v="483" actId="164"/>
          <ac:spMkLst>
            <pc:docMk/>
            <pc:sldMk cId="2037027849" sldId="2415"/>
            <ac:spMk id="65" creationId="{3AD0D0E2-49AA-042A-E2EB-AC7A4764A980}"/>
          </ac:spMkLst>
        </pc:spChg>
        <pc:spChg chg="mod topLvl">
          <ac:chgData name="Ismail Miehiar" userId="6ef6fe07-822b-4eb0-9346-fe69f5b80603" providerId="ADAL" clId="{617C6425-AB94-4BEA-95D2-248E343A8D0B}" dt="2025-08-25T10:24:13.123" v="483" actId="164"/>
          <ac:spMkLst>
            <pc:docMk/>
            <pc:sldMk cId="2037027849" sldId="2415"/>
            <ac:spMk id="66" creationId="{BBF58056-7FF2-80B1-89AE-93E52EF13BC9}"/>
          </ac:spMkLst>
        </pc:spChg>
        <pc:spChg chg="mod topLvl">
          <ac:chgData name="Ismail Miehiar" userId="6ef6fe07-822b-4eb0-9346-fe69f5b80603" providerId="ADAL" clId="{617C6425-AB94-4BEA-95D2-248E343A8D0B}" dt="2025-08-25T10:24:13.123" v="483" actId="164"/>
          <ac:spMkLst>
            <pc:docMk/>
            <pc:sldMk cId="2037027849" sldId="2415"/>
            <ac:spMk id="68" creationId="{F9E54103-D656-D10F-8AEB-9B919EC84AAF}"/>
          </ac:spMkLst>
        </pc:spChg>
        <pc:spChg chg="mod">
          <ac:chgData name="Ismail Miehiar" userId="6ef6fe07-822b-4eb0-9346-fe69f5b80603" providerId="ADAL" clId="{617C6425-AB94-4BEA-95D2-248E343A8D0B}" dt="2025-08-25T10:18:13.369" v="347" actId="165"/>
          <ac:spMkLst>
            <pc:docMk/>
            <pc:sldMk cId="2037027849" sldId="2415"/>
            <ac:spMk id="70" creationId="{7FD01BA3-79CB-10F8-0DAD-D9F9B03F4765}"/>
          </ac:spMkLst>
        </pc:spChg>
        <pc:spChg chg="mod">
          <ac:chgData name="Ismail Miehiar" userId="6ef6fe07-822b-4eb0-9346-fe69f5b80603" providerId="ADAL" clId="{617C6425-AB94-4BEA-95D2-248E343A8D0B}" dt="2025-08-25T10:18:13.369" v="347" actId="165"/>
          <ac:spMkLst>
            <pc:docMk/>
            <pc:sldMk cId="2037027849" sldId="2415"/>
            <ac:spMk id="71" creationId="{9FEB7102-89F1-D207-CCA1-DA355B595D2D}"/>
          </ac:spMkLst>
        </pc:spChg>
        <pc:spChg chg="mod">
          <ac:chgData name="Ismail Miehiar" userId="6ef6fe07-822b-4eb0-9346-fe69f5b80603" providerId="ADAL" clId="{617C6425-AB94-4BEA-95D2-248E343A8D0B}" dt="2025-08-25T10:18:13.369" v="347" actId="165"/>
          <ac:spMkLst>
            <pc:docMk/>
            <pc:sldMk cId="2037027849" sldId="2415"/>
            <ac:spMk id="72" creationId="{9E8C23E6-9C78-69A6-4B5D-79377C7A3419}"/>
          </ac:spMkLst>
        </pc:spChg>
        <pc:spChg chg="mod">
          <ac:chgData name="Ismail Miehiar" userId="6ef6fe07-822b-4eb0-9346-fe69f5b80603" providerId="ADAL" clId="{617C6425-AB94-4BEA-95D2-248E343A8D0B}" dt="2025-08-25T10:18:13.369" v="347" actId="165"/>
          <ac:spMkLst>
            <pc:docMk/>
            <pc:sldMk cId="2037027849" sldId="2415"/>
            <ac:spMk id="75" creationId="{B7C0414A-6E2D-25F1-0DEB-96A0FCCB2C01}"/>
          </ac:spMkLst>
        </pc:spChg>
        <pc:spChg chg="mod">
          <ac:chgData name="Ismail Miehiar" userId="6ef6fe07-822b-4eb0-9346-fe69f5b80603" providerId="ADAL" clId="{617C6425-AB94-4BEA-95D2-248E343A8D0B}" dt="2025-08-25T10:18:13.369" v="347" actId="165"/>
          <ac:spMkLst>
            <pc:docMk/>
            <pc:sldMk cId="2037027849" sldId="2415"/>
            <ac:spMk id="78" creationId="{39CD612E-E5DA-23F2-37D0-B74495E937C6}"/>
          </ac:spMkLst>
        </pc:spChg>
        <pc:spChg chg="mod">
          <ac:chgData name="Ismail Miehiar" userId="6ef6fe07-822b-4eb0-9346-fe69f5b80603" providerId="ADAL" clId="{617C6425-AB94-4BEA-95D2-248E343A8D0B}" dt="2025-08-25T10:18:13.369" v="347" actId="165"/>
          <ac:spMkLst>
            <pc:docMk/>
            <pc:sldMk cId="2037027849" sldId="2415"/>
            <ac:spMk id="90" creationId="{6A72FFB9-B9DD-3C04-C37F-A2CD3E8723F7}"/>
          </ac:spMkLst>
        </pc:spChg>
        <pc:spChg chg="mod">
          <ac:chgData name="Ismail Miehiar" userId="6ef6fe07-822b-4eb0-9346-fe69f5b80603" providerId="ADAL" clId="{617C6425-AB94-4BEA-95D2-248E343A8D0B}" dt="2025-08-25T10:18:13.369" v="347" actId="165"/>
          <ac:spMkLst>
            <pc:docMk/>
            <pc:sldMk cId="2037027849" sldId="2415"/>
            <ac:spMk id="91" creationId="{5535A099-8992-EA4A-2F1B-349E14E6C797}"/>
          </ac:spMkLst>
        </pc:spChg>
        <pc:spChg chg="mod">
          <ac:chgData name="Ismail Miehiar" userId="6ef6fe07-822b-4eb0-9346-fe69f5b80603" providerId="ADAL" clId="{617C6425-AB94-4BEA-95D2-248E343A8D0B}" dt="2025-08-25T10:23:59.450" v="479" actId="164"/>
          <ac:spMkLst>
            <pc:docMk/>
            <pc:sldMk cId="2037027849" sldId="2415"/>
            <ac:spMk id="94" creationId="{DB8CCC57-0D81-AA01-343E-EE55602A783F}"/>
          </ac:spMkLst>
        </pc:spChg>
        <pc:spChg chg="mod">
          <ac:chgData name="Ismail Miehiar" userId="6ef6fe07-822b-4eb0-9346-fe69f5b80603" providerId="ADAL" clId="{617C6425-AB94-4BEA-95D2-248E343A8D0B}" dt="2025-08-25T10:57:35.925" v="575" actId="1037"/>
          <ac:spMkLst>
            <pc:docMk/>
            <pc:sldMk cId="2037027849" sldId="2415"/>
            <ac:spMk id="108" creationId="{B5D83C5B-BE79-AC34-DA9D-7DF1C00F7C65}"/>
          </ac:spMkLst>
        </pc:spChg>
        <pc:spChg chg="mod">
          <ac:chgData name="Ismail Miehiar" userId="6ef6fe07-822b-4eb0-9346-fe69f5b80603" providerId="ADAL" clId="{617C6425-AB94-4BEA-95D2-248E343A8D0B}" dt="2025-08-25T10:57:35.925" v="575" actId="1037"/>
          <ac:spMkLst>
            <pc:docMk/>
            <pc:sldMk cId="2037027849" sldId="2415"/>
            <ac:spMk id="109" creationId="{CA990384-B070-AF06-6168-1045C78B22E6}"/>
          </ac:spMkLst>
        </pc:spChg>
        <pc:spChg chg="mod">
          <ac:chgData name="Ismail Miehiar" userId="6ef6fe07-822b-4eb0-9346-fe69f5b80603" providerId="ADAL" clId="{617C6425-AB94-4BEA-95D2-248E343A8D0B}" dt="2025-08-25T10:57:35.925" v="575" actId="1037"/>
          <ac:spMkLst>
            <pc:docMk/>
            <pc:sldMk cId="2037027849" sldId="2415"/>
            <ac:spMk id="111" creationId="{7D4D84CC-C13D-5C8E-8B34-7D62C93C5F76}"/>
          </ac:spMkLst>
        </pc:spChg>
        <pc:spChg chg="mod">
          <ac:chgData name="Ismail Miehiar" userId="6ef6fe07-822b-4eb0-9346-fe69f5b80603" providerId="ADAL" clId="{617C6425-AB94-4BEA-95D2-248E343A8D0B}" dt="2025-08-25T10:57:35.925" v="575" actId="1037"/>
          <ac:spMkLst>
            <pc:docMk/>
            <pc:sldMk cId="2037027849" sldId="2415"/>
            <ac:spMk id="112" creationId="{5C16D7D2-12E9-5421-A078-3C60A7BDC533}"/>
          </ac:spMkLst>
        </pc:spChg>
        <pc:spChg chg="mod">
          <ac:chgData name="Ismail Miehiar" userId="6ef6fe07-822b-4eb0-9346-fe69f5b80603" providerId="ADAL" clId="{617C6425-AB94-4BEA-95D2-248E343A8D0B}" dt="2025-08-25T10:57:35.925" v="575" actId="1037"/>
          <ac:spMkLst>
            <pc:docMk/>
            <pc:sldMk cId="2037027849" sldId="2415"/>
            <ac:spMk id="113" creationId="{581B0569-0300-BE89-C342-93E239B2A33F}"/>
          </ac:spMkLst>
        </pc:spChg>
        <pc:spChg chg="mod">
          <ac:chgData name="Ismail Miehiar" userId="6ef6fe07-822b-4eb0-9346-fe69f5b80603" providerId="ADAL" clId="{617C6425-AB94-4BEA-95D2-248E343A8D0B}" dt="2025-08-25T10:57:35.925" v="575" actId="1037"/>
          <ac:spMkLst>
            <pc:docMk/>
            <pc:sldMk cId="2037027849" sldId="2415"/>
            <ac:spMk id="114" creationId="{99BF3F0A-436D-7F2C-7D65-602618B19FF4}"/>
          </ac:spMkLst>
        </pc:spChg>
        <pc:grpChg chg="add mod">
          <ac:chgData name="Ismail Miehiar" userId="6ef6fe07-822b-4eb0-9346-fe69f5b80603" providerId="ADAL" clId="{617C6425-AB94-4BEA-95D2-248E343A8D0B}" dt="2025-08-25T10:56:54.349" v="507" actId="1037"/>
          <ac:grpSpMkLst>
            <pc:docMk/>
            <pc:sldMk cId="2037027849" sldId="2415"/>
            <ac:grpSpMk id="4" creationId="{12E499E3-6126-7ABB-0202-C6AF38E5C4A7}"/>
          </ac:grpSpMkLst>
        </pc:grpChg>
        <pc:grpChg chg="mod">
          <ac:chgData name="Ismail Miehiar" userId="6ef6fe07-822b-4eb0-9346-fe69f5b80603" providerId="ADAL" clId="{617C6425-AB94-4BEA-95D2-248E343A8D0B}" dt="2025-08-25T10:24:10.392" v="482" actId="164"/>
          <ac:grpSpMkLst>
            <pc:docMk/>
            <pc:sldMk cId="2037027849" sldId="2415"/>
            <ac:grpSpMk id="6" creationId="{FCD6FCE9-D60D-6837-2DC9-D3F518E35DD4}"/>
          </ac:grpSpMkLst>
        </pc:grpChg>
        <pc:grpChg chg="add mod">
          <ac:chgData name="Ismail Miehiar" userId="6ef6fe07-822b-4eb0-9346-fe69f5b80603" providerId="ADAL" clId="{617C6425-AB94-4BEA-95D2-248E343A8D0B}" dt="2025-08-25T10:56:54.349" v="507" actId="1037"/>
          <ac:grpSpMkLst>
            <pc:docMk/>
            <pc:sldMk cId="2037027849" sldId="2415"/>
            <ac:grpSpMk id="14" creationId="{BD3A6EDF-D226-DD31-993A-D888AECBCBDC}"/>
          </ac:grpSpMkLst>
        </pc:grpChg>
        <pc:grpChg chg="add mod">
          <ac:chgData name="Ismail Miehiar" userId="6ef6fe07-822b-4eb0-9346-fe69f5b80603" providerId="ADAL" clId="{617C6425-AB94-4BEA-95D2-248E343A8D0B}" dt="2025-08-25T10:56:54.349" v="507" actId="1037"/>
          <ac:grpSpMkLst>
            <pc:docMk/>
            <pc:sldMk cId="2037027849" sldId="2415"/>
            <ac:grpSpMk id="15" creationId="{12090C13-44AD-7C5A-A675-AB18196BEBDB}"/>
          </ac:grpSpMkLst>
        </pc:grpChg>
        <pc:grpChg chg="add mod">
          <ac:chgData name="Ismail Miehiar" userId="6ef6fe07-822b-4eb0-9346-fe69f5b80603" providerId="ADAL" clId="{617C6425-AB94-4BEA-95D2-248E343A8D0B}" dt="2025-08-25T10:56:54.349" v="507" actId="1037"/>
          <ac:grpSpMkLst>
            <pc:docMk/>
            <pc:sldMk cId="2037027849" sldId="2415"/>
            <ac:grpSpMk id="16" creationId="{CE8581CB-E6CD-316B-4DBB-69BC5204C897}"/>
          </ac:grpSpMkLst>
        </pc:grpChg>
        <pc:grpChg chg="add mod">
          <ac:chgData name="Ismail Miehiar" userId="6ef6fe07-822b-4eb0-9346-fe69f5b80603" providerId="ADAL" clId="{617C6425-AB94-4BEA-95D2-248E343A8D0B}" dt="2025-08-25T10:56:54.349" v="507" actId="1037"/>
          <ac:grpSpMkLst>
            <pc:docMk/>
            <pc:sldMk cId="2037027849" sldId="2415"/>
            <ac:grpSpMk id="17" creationId="{18FFE484-54EA-E1F8-A875-FDC5C54A1A76}"/>
          </ac:grpSpMkLst>
        </pc:grpChg>
        <pc:grpChg chg="mod">
          <ac:chgData name="Ismail Miehiar" userId="6ef6fe07-822b-4eb0-9346-fe69f5b80603" providerId="ADAL" clId="{617C6425-AB94-4BEA-95D2-248E343A8D0B}" dt="2025-08-25T10:24:07.474" v="481" actId="164"/>
          <ac:grpSpMkLst>
            <pc:docMk/>
            <pc:sldMk cId="2037027849" sldId="2415"/>
            <ac:grpSpMk id="26" creationId="{0E85BFF6-E137-1005-E02F-E1624472B9F8}"/>
          </ac:grpSpMkLst>
        </pc:grpChg>
        <pc:grpChg chg="mod">
          <ac:chgData name="Ismail Miehiar" userId="6ef6fe07-822b-4eb0-9346-fe69f5b80603" providerId="ADAL" clId="{617C6425-AB94-4BEA-95D2-248E343A8D0B}" dt="2025-08-25T10:24:03.764" v="480" actId="164"/>
          <ac:grpSpMkLst>
            <pc:docMk/>
            <pc:sldMk cId="2037027849" sldId="2415"/>
            <ac:grpSpMk id="27" creationId="{3A3A41B0-73E4-AED8-F798-91956A26BE86}"/>
          </ac:grpSpMkLst>
        </pc:grpChg>
        <pc:grpChg chg="mod">
          <ac:chgData name="Ismail Miehiar" userId="6ef6fe07-822b-4eb0-9346-fe69f5b80603" providerId="ADAL" clId="{617C6425-AB94-4BEA-95D2-248E343A8D0B}" dt="2025-08-25T10:23:59.450" v="479" actId="164"/>
          <ac:grpSpMkLst>
            <pc:docMk/>
            <pc:sldMk cId="2037027849" sldId="2415"/>
            <ac:grpSpMk id="88" creationId="{5BE5D8B3-BE27-87B0-E42C-9EA4D51D9946}"/>
          </ac:grpSpMkLst>
        </pc:grpChg>
        <pc:picChg chg="add mod">
          <ac:chgData name="Ismail Miehiar" userId="6ef6fe07-822b-4eb0-9346-fe69f5b80603" providerId="ADAL" clId="{617C6425-AB94-4BEA-95D2-248E343A8D0B}" dt="2025-08-27T10:07:45.538" v="1489"/>
          <ac:picMkLst>
            <pc:docMk/>
            <pc:sldMk cId="2037027849" sldId="2415"/>
            <ac:picMk id="2" creationId="{B1A5CFD1-DA74-8315-1EFC-E4B2D9054A96}"/>
          </ac:picMkLst>
        </pc:picChg>
        <pc:picChg chg="del mod topLvl">
          <ac:chgData name="Ismail Miehiar" userId="6ef6fe07-822b-4eb0-9346-fe69f5b80603" providerId="ADAL" clId="{617C6425-AB94-4BEA-95D2-248E343A8D0B}" dt="2025-08-27T10:07:45.190" v="1488" actId="478"/>
          <ac:picMkLst>
            <pc:docMk/>
            <pc:sldMk cId="2037027849" sldId="2415"/>
            <ac:picMk id="10" creationId="{92DF6076-1DBC-5358-0AE4-A908F7761140}"/>
          </ac:picMkLst>
        </pc:picChg>
        <pc:picChg chg="mod">
          <ac:chgData name="Ismail Miehiar" userId="6ef6fe07-822b-4eb0-9346-fe69f5b80603" providerId="ADAL" clId="{617C6425-AB94-4BEA-95D2-248E343A8D0B}" dt="2025-08-25T10:24:13.123" v="483" actId="164"/>
          <ac:picMkLst>
            <pc:docMk/>
            <pc:sldMk cId="2037027849" sldId="2415"/>
            <ac:picMk id="29" creationId="{73802699-A0A1-F11A-0BE7-89F2B189CA79}"/>
          </ac:picMkLst>
        </pc:picChg>
        <pc:picChg chg="mod">
          <ac:chgData name="Ismail Miehiar" userId="6ef6fe07-822b-4eb0-9346-fe69f5b80603" providerId="ADAL" clId="{617C6425-AB94-4BEA-95D2-248E343A8D0B}" dt="2025-08-25T10:24:10.392" v="482" actId="164"/>
          <ac:picMkLst>
            <pc:docMk/>
            <pc:sldMk cId="2037027849" sldId="2415"/>
            <ac:picMk id="34" creationId="{1EE15232-DAEE-031A-32CA-9DB747AB4398}"/>
          </ac:picMkLst>
        </pc:picChg>
        <pc:picChg chg="mod">
          <ac:chgData name="Ismail Miehiar" userId="6ef6fe07-822b-4eb0-9346-fe69f5b80603" providerId="ADAL" clId="{617C6425-AB94-4BEA-95D2-248E343A8D0B}" dt="2025-08-25T10:24:07.474" v="481" actId="164"/>
          <ac:picMkLst>
            <pc:docMk/>
            <pc:sldMk cId="2037027849" sldId="2415"/>
            <ac:picMk id="40" creationId="{CDA6DB7E-C5C7-EA54-F891-60C6EF1B182B}"/>
          </ac:picMkLst>
        </pc:picChg>
        <pc:picChg chg="mod">
          <ac:chgData name="Ismail Miehiar" userId="6ef6fe07-822b-4eb0-9346-fe69f5b80603" providerId="ADAL" clId="{617C6425-AB94-4BEA-95D2-248E343A8D0B}" dt="2025-08-25T10:24:03.764" v="480" actId="164"/>
          <ac:picMkLst>
            <pc:docMk/>
            <pc:sldMk cId="2037027849" sldId="2415"/>
            <ac:picMk id="41" creationId="{96231EA8-8919-FF8B-E3D6-71188527FE4F}"/>
          </ac:picMkLst>
        </pc:picChg>
        <pc:picChg chg="mod">
          <ac:chgData name="Ismail Miehiar" userId="6ef6fe07-822b-4eb0-9346-fe69f5b80603" providerId="ADAL" clId="{617C6425-AB94-4BEA-95D2-248E343A8D0B}" dt="2025-08-25T10:23:59.450" v="479" actId="164"/>
          <ac:picMkLst>
            <pc:docMk/>
            <pc:sldMk cId="2037027849" sldId="2415"/>
            <ac:picMk id="92" creationId="{655E617B-E185-3960-564F-5971D1675778}"/>
          </ac:picMkLst>
        </pc:picChg>
      </pc:sldChg>
      <pc:sldChg chg="addSp delSp modSp del mod">
        <pc:chgData name="Ismail Miehiar" userId="6ef6fe07-822b-4eb0-9346-fe69f5b80603" providerId="ADAL" clId="{617C6425-AB94-4BEA-95D2-248E343A8D0B}" dt="2025-08-25T11:04:04.816" v="712" actId="47"/>
        <pc:sldMkLst>
          <pc:docMk/>
          <pc:sldMk cId="972866849" sldId="2417"/>
        </pc:sldMkLst>
      </pc:sldChg>
      <pc:sldChg chg="addSp delSp modSp mod">
        <pc:chgData name="Ismail Miehiar" userId="6ef6fe07-822b-4eb0-9346-fe69f5b80603" providerId="ADAL" clId="{617C6425-AB94-4BEA-95D2-248E343A8D0B}" dt="2025-08-27T10:08:10.451" v="1504"/>
        <pc:sldMkLst>
          <pc:docMk/>
          <pc:sldMk cId="2502880787" sldId="2418"/>
        </pc:sldMkLst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4" creationId="{71D042EE-6DED-1839-750E-5185DEF14017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7" creationId="{77BD1843-A415-6F70-57BD-608B231C28B1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45" creationId="{0462268B-AF90-1222-C68E-17D32AA651DE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87" creationId="{CC8F0D2B-3DCA-53CE-BE9F-7126A5A8055B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93" creationId="{34A2D05A-350A-BFC3-28CC-9276A7DBA235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96" creationId="{42788CA7-2ABF-2E33-A568-B7FDD130C370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101" creationId="{ABF6B15E-B40A-9253-D8BA-F13FBD9497A3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102" creationId="{C8C86158-7C75-7A29-7318-DA26650B509C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112" creationId="{BCF12751-B595-A506-D562-FDDEB83F471A}"/>
          </ac:spMkLst>
        </pc:spChg>
        <pc:spChg chg="mod">
          <ac:chgData name="Ismail Miehiar" userId="6ef6fe07-822b-4eb0-9346-fe69f5b80603" providerId="ADAL" clId="{617C6425-AB94-4BEA-95D2-248E343A8D0B}" dt="2025-08-25T11:05:59.618" v="825"/>
          <ac:spMkLst>
            <pc:docMk/>
            <pc:sldMk cId="2502880787" sldId="2418"/>
            <ac:spMk id="114" creationId="{47596DCC-3343-6960-A7E2-817F218637E0}"/>
          </ac:spMkLst>
        </pc:spChg>
        <pc:spChg chg="add mod">
          <ac:chgData name="Ismail Miehiar" userId="6ef6fe07-822b-4eb0-9346-fe69f5b80603" providerId="ADAL" clId="{617C6425-AB94-4BEA-95D2-248E343A8D0B}" dt="2025-08-25T11:09:20.530" v="1010"/>
          <ac:spMkLst>
            <pc:docMk/>
            <pc:sldMk cId="2502880787" sldId="2418"/>
            <ac:spMk id="121" creationId="{52160871-77C0-3A34-15A4-94C41E629DCF}"/>
          </ac:spMkLst>
        </pc:spChg>
        <pc:spChg chg="add mod">
          <ac:chgData name="Ismail Miehiar" userId="6ef6fe07-822b-4eb0-9346-fe69f5b80603" providerId="ADAL" clId="{617C6425-AB94-4BEA-95D2-248E343A8D0B}" dt="2025-08-25T11:09:20.530" v="1010"/>
          <ac:spMkLst>
            <pc:docMk/>
            <pc:sldMk cId="2502880787" sldId="2418"/>
            <ac:spMk id="122" creationId="{1CF3396A-0D36-9837-9FBF-7E3F77390892}"/>
          </ac:spMkLst>
        </pc:spChg>
        <pc:spChg chg="add mod">
          <ac:chgData name="Ismail Miehiar" userId="6ef6fe07-822b-4eb0-9346-fe69f5b80603" providerId="ADAL" clId="{617C6425-AB94-4BEA-95D2-248E343A8D0B}" dt="2025-08-25T11:09:20.530" v="1010"/>
          <ac:spMkLst>
            <pc:docMk/>
            <pc:sldMk cId="2502880787" sldId="2418"/>
            <ac:spMk id="123" creationId="{DBC61BF8-5CF4-B46D-3B97-46FAFC30AE2A}"/>
          </ac:spMkLst>
        </pc:spChg>
        <pc:spChg chg="mod topLvl">
          <ac:chgData name="Ismail Miehiar" userId="6ef6fe07-822b-4eb0-9346-fe69f5b80603" providerId="ADAL" clId="{617C6425-AB94-4BEA-95D2-248E343A8D0B}" dt="2025-08-25T11:08:40.711" v="1000" actId="165"/>
          <ac:spMkLst>
            <pc:docMk/>
            <pc:sldMk cId="2502880787" sldId="2418"/>
            <ac:spMk id="275" creationId="{90859348-E90E-52D8-FD9A-874C6032B9BA}"/>
          </ac:spMkLst>
        </pc:spChg>
        <pc:grpChg chg="mod">
          <ac:chgData name="Ismail Miehiar" userId="6ef6fe07-822b-4eb0-9346-fe69f5b80603" providerId="ADAL" clId="{617C6425-AB94-4BEA-95D2-248E343A8D0B}" dt="2025-08-25T11:06:51.655" v="925" actId="1036"/>
          <ac:grpSpMkLst>
            <pc:docMk/>
            <pc:sldMk cId="2502880787" sldId="2418"/>
            <ac:grpSpMk id="3" creationId="{6C22230F-6F80-13CE-D5BF-1018FF9DB519}"/>
          </ac:grpSpMkLst>
        </pc:grpChg>
        <pc:grpChg chg="mod">
          <ac:chgData name="Ismail Miehiar" userId="6ef6fe07-822b-4eb0-9346-fe69f5b80603" providerId="ADAL" clId="{617C6425-AB94-4BEA-95D2-248E343A8D0B}" dt="2025-08-25T11:06:51.655" v="925" actId="1036"/>
          <ac:grpSpMkLst>
            <pc:docMk/>
            <pc:sldMk cId="2502880787" sldId="2418"/>
            <ac:grpSpMk id="10" creationId="{F81AE388-B785-BFE5-6E99-956B4F1825BA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13" creationId="{C786985E-0315-5411-D2D3-F06DB85E4431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16" creationId="{D4CEA484-A0F3-B8F5-8D39-83BA8DC91CB1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19" creationId="{0CA1D250-090C-77A6-BFC4-CB8B4830B67F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25" creationId="{FA23C60E-DF2F-5B0A-2844-0A0D6461DE3D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32" creationId="{22023909-6090-4C83-035A-E7AECFFA8705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39" creationId="{458363EF-E84B-44AB-26F6-E740771651A8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47" creationId="{73C10196-492F-C9F2-7072-7E5D2625E238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50" creationId="{E532B44B-296F-537A-F9F4-839BDF4DA33C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53" creationId="{045C9650-386B-858D-8B5C-005615155E70}"/>
          </ac:grpSpMkLst>
        </pc:grpChg>
        <pc:grpChg chg="ord">
          <ac:chgData name="Ismail Miehiar" userId="6ef6fe07-822b-4eb0-9346-fe69f5b80603" providerId="ADAL" clId="{617C6425-AB94-4BEA-95D2-248E343A8D0B}" dt="2025-08-25T11:09:55.855" v="1013" actId="167"/>
          <ac:grpSpMkLst>
            <pc:docMk/>
            <pc:sldMk cId="2502880787" sldId="2418"/>
            <ac:grpSpMk id="69" creationId="{86F4E6CC-E66D-4195-AB23-BE9466C1AE2B}"/>
          </ac:grpSpMkLst>
        </pc:grpChg>
        <pc:grpChg chg="mod">
          <ac:chgData name="Ismail Miehiar" userId="6ef6fe07-822b-4eb0-9346-fe69f5b80603" providerId="ADAL" clId="{617C6425-AB94-4BEA-95D2-248E343A8D0B}" dt="2025-08-25T11:06:51.655" v="925" actId="1036"/>
          <ac:grpSpMkLst>
            <pc:docMk/>
            <pc:sldMk cId="2502880787" sldId="2418"/>
            <ac:grpSpMk id="84" creationId="{21D0F848-73CD-45C5-42BC-45F0E93166CC}"/>
          </ac:grpSpMkLst>
        </pc:grpChg>
        <pc:grpChg chg="mod">
          <ac:chgData name="Ismail Miehiar" userId="6ef6fe07-822b-4eb0-9346-fe69f5b80603" providerId="ADAL" clId="{617C6425-AB94-4BEA-95D2-248E343A8D0B}" dt="2025-08-25T11:06:51.655" v="925" actId="1036"/>
          <ac:grpSpMkLst>
            <pc:docMk/>
            <pc:sldMk cId="2502880787" sldId="2418"/>
            <ac:grpSpMk id="97" creationId="{E189F1DA-E393-62FE-2EA1-8809631921E6}"/>
          </ac:grpSpMkLst>
        </pc:grpChg>
        <pc:grpChg chg="mod">
          <ac:chgData name="Ismail Miehiar" userId="6ef6fe07-822b-4eb0-9346-fe69f5b80603" providerId="ADAL" clId="{617C6425-AB94-4BEA-95D2-248E343A8D0B}" dt="2025-08-25T11:06:51.655" v="925" actId="1036"/>
          <ac:grpSpMkLst>
            <pc:docMk/>
            <pc:sldMk cId="2502880787" sldId="2418"/>
            <ac:grpSpMk id="109" creationId="{5E690BD4-3034-71EA-0984-9A40528BAC12}"/>
          </ac:grpSpMkLst>
        </pc:grpChg>
        <pc:picChg chg="add mod">
          <ac:chgData name="Ismail Miehiar" userId="6ef6fe07-822b-4eb0-9346-fe69f5b80603" providerId="ADAL" clId="{617C6425-AB94-4BEA-95D2-248E343A8D0B}" dt="2025-08-27T10:08:10.451" v="1504"/>
          <ac:picMkLst>
            <pc:docMk/>
            <pc:sldMk cId="2502880787" sldId="2418"/>
            <ac:picMk id="6" creationId="{13F80AAB-5F2E-1CBE-1234-500159CFEE85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8:13.563" v="1506"/>
        <pc:sldMkLst>
          <pc:docMk/>
          <pc:sldMk cId="624679619" sldId="2419"/>
        </pc:sldMkLst>
        <pc:spChg chg="mod topLvl">
          <ac:chgData name="Ismail Miehiar" userId="6ef6fe07-822b-4eb0-9346-fe69f5b80603" providerId="ADAL" clId="{617C6425-AB94-4BEA-95D2-248E343A8D0B}" dt="2025-08-25T13:03:21.224" v="1416" actId="165"/>
          <ac:spMkLst>
            <pc:docMk/>
            <pc:sldMk cId="624679619" sldId="2419"/>
            <ac:spMk id="8" creationId="{3ABCB820-67FC-FBB4-395E-0264784AB2C0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43" creationId="{98EA051D-5101-87E7-D579-2465D23DAFAB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44" creationId="{D2BC2163-3408-F82F-6182-BEC253D49F2D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16" creationId="{1D294636-F1DC-9DBA-209F-D3475C1947F1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17" creationId="{3DCD9D87-2FC0-8741-40CF-DC2ADAC60FF3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18" creationId="{9B18C5D3-51B9-2BD5-B087-2FBACC67CE33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22" creationId="{19F4CA2E-E0D5-A8CD-987F-8A82D2358ACD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24" creationId="{84DC648A-BD23-92BB-FC0B-8A84E9CBC49C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25" creationId="{705778D1-ED6E-8FE8-5CA5-D1DF06B489F4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29" creationId="{243B5190-9495-FAD9-45B2-AD05125DEAC9}"/>
          </ac:spMkLst>
        </pc:spChg>
        <pc:spChg chg="mod">
          <ac:chgData name="Ismail Miehiar" userId="6ef6fe07-822b-4eb0-9346-fe69f5b80603" providerId="ADAL" clId="{617C6425-AB94-4BEA-95D2-248E343A8D0B}" dt="2025-08-25T11:10:35" v="1016"/>
          <ac:spMkLst>
            <pc:docMk/>
            <pc:sldMk cId="624679619" sldId="2419"/>
            <ac:spMk id="131" creationId="{C1FD00F5-B483-3E40-1315-3A518541A4EA}"/>
          </ac:spMkLst>
        </pc:spChg>
        <pc:spChg chg="add mod">
          <ac:chgData name="Ismail Miehiar" userId="6ef6fe07-822b-4eb0-9346-fe69f5b80603" providerId="ADAL" clId="{617C6425-AB94-4BEA-95D2-248E343A8D0B}" dt="2025-08-25T13:03:50.625" v="1419"/>
          <ac:spMkLst>
            <pc:docMk/>
            <pc:sldMk cId="624679619" sldId="2419"/>
            <ac:spMk id="133" creationId="{C42C07C2-2A9B-316C-2844-64FC6EE9F446}"/>
          </ac:spMkLst>
        </pc:spChg>
        <pc:spChg chg="add mod">
          <ac:chgData name="Ismail Miehiar" userId="6ef6fe07-822b-4eb0-9346-fe69f5b80603" providerId="ADAL" clId="{617C6425-AB94-4BEA-95D2-248E343A8D0B}" dt="2025-08-25T13:03:50.625" v="1419"/>
          <ac:spMkLst>
            <pc:docMk/>
            <pc:sldMk cId="624679619" sldId="2419"/>
            <ac:spMk id="134" creationId="{CD0B573D-FE0C-A21B-9610-8A797A2BC92B}"/>
          </ac:spMkLst>
        </pc:spChg>
        <pc:spChg chg="add mod">
          <ac:chgData name="Ismail Miehiar" userId="6ef6fe07-822b-4eb0-9346-fe69f5b80603" providerId="ADAL" clId="{617C6425-AB94-4BEA-95D2-248E343A8D0B}" dt="2025-08-25T13:03:50.625" v="1419"/>
          <ac:spMkLst>
            <pc:docMk/>
            <pc:sldMk cId="624679619" sldId="2419"/>
            <ac:spMk id="135" creationId="{7B0D950E-504E-2B0D-06B5-F2435C860A03}"/>
          </ac:spMkLst>
        </pc:spChg>
        <pc:grpChg chg="mod">
          <ac:chgData name="Ismail Miehiar" userId="6ef6fe07-822b-4eb0-9346-fe69f5b80603" providerId="ADAL" clId="{617C6425-AB94-4BEA-95D2-248E343A8D0B}" dt="2025-08-25T11:10:52.983" v="1068" actId="1037"/>
          <ac:grpSpMkLst>
            <pc:docMk/>
            <pc:sldMk cId="624679619" sldId="2419"/>
            <ac:grpSpMk id="100" creationId="{26DF0868-A45A-D203-CE0B-1F31468AFA72}"/>
          </ac:grpSpMkLst>
        </pc:grpChg>
        <pc:grpChg chg="mod">
          <ac:chgData name="Ismail Miehiar" userId="6ef6fe07-822b-4eb0-9346-fe69f5b80603" providerId="ADAL" clId="{617C6425-AB94-4BEA-95D2-248E343A8D0B}" dt="2025-08-25T11:10:52.983" v="1068" actId="1037"/>
          <ac:grpSpMkLst>
            <pc:docMk/>
            <pc:sldMk cId="624679619" sldId="2419"/>
            <ac:grpSpMk id="112" creationId="{18C0D589-715D-9944-5192-7663735E1428}"/>
          </ac:grpSpMkLst>
        </pc:grpChg>
        <pc:grpChg chg="mod">
          <ac:chgData name="Ismail Miehiar" userId="6ef6fe07-822b-4eb0-9346-fe69f5b80603" providerId="ADAL" clId="{617C6425-AB94-4BEA-95D2-248E343A8D0B}" dt="2025-08-25T11:10:52.983" v="1068" actId="1037"/>
          <ac:grpSpMkLst>
            <pc:docMk/>
            <pc:sldMk cId="624679619" sldId="2419"/>
            <ac:grpSpMk id="119" creationId="{E2E72BC3-3C12-C7A3-5611-1472E58593CC}"/>
          </ac:grpSpMkLst>
        </pc:grpChg>
        <pc:grpChg chg="mod">
          <ac:chgData name="Ismail Miehiar" userId="6ef6fe07-822b-4eb0-9346-fe69f5b80603" providerId="ADAL" clId="{617C6425-AB94-4BEA-95D2-248E343A8D0B}" dt="2025-08-25T11:10:52.983" v="1068" actId="1037"/>
          <ac:grpSpMkLst>
            <pc:docMk/>
            <pc:sldMk cId="624679619" sldId="2419"/>
            <ac:grpSpMk id="126" creationId="{7D3C08FE-989F-6915-F15F-C52333CDACE8}"/>
          </ac:grpSpMkLst>
        </pc:grpChg>
        <pc:picChg chg="add mod">
          <ac:chgData name="Ismail Miehiar" userId="6ef6fe07-822b-4eb0-9346-fe69f5b80603" providerId="ADAL" clId="{617C6425-AB94-4BEA-95D2-248E343A8D0B}" dt="2025-08-27T10:08:13.563" v="1506"/>
          <ac:picMkLst>
            <pc:docMk/>
            <pc:sldMk cId="624679619" sldId="2419"/>
            <ac:picMk id="5" creationId="{1300A279-DDC8-EAAA-F53C-20155FBFDD8B}"/>
          </ac:picMkLst>
        </pc:picChg>
        <pc:picChg chg="del mod topLvl">
          <ac:chgData name="Ismail Miehiar" userId="6ef6fe07-822b-4eb0-9346-fe69f5b80603" providerId="ADAL" clId="{617C6425-AB94-4BEA-95D2-248E343A8D0B}" dt="2025-08-27T10:08:13.307" v="1505" actId="478"/>
          <ac:picMkLst>
            <pc:docMk/>
            <pc:sldMk cId="624679619" sldId="2419"/>
            <ac:picMk id="82" creationId="{781F98DD-22DD-CCD1-97A1-15FDDF510053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8:15.394" v="1507"/>
        <pc:sldMkLst>
          <pc:docMk/>
          <pc:sldMk cId="1305110773" sldId="2420"/>
        </pc:sldMkLst>
        <pc:spChg chg="mod topLvl">
          <ac:chgData name="Ismail Miehiar" userId="6ef6fe07-822b-4eb0-9346-fe69f5b80603" providerId="ADAL" clId="{617C6425-AB94-4BEA-95D2-248E343A8D0B}" dt="2025-08-25T13:03:58.359" v="1420" actId="165"/>
          <ac:spMkLst>
            <pc:docMk/>
            <pc:sldMk cId="1305110773" sldId="2420"/>
            <ac:spMk id="8" creationId="{08143231-D1B9-6B3C-F650-26BB2FB906C9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45" creationId="{A4FE7DBB-BFEC-8D47-D219-1AF63D957966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96" creationId="{C0B64745-F2F5-A230-B185-1D3D5B481DC7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97" creationId="{BF38E4EA-C586-19CD-207E-179F2C5E97EB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98" creationId="{DBB7E606-A66A-3C5E-8453-0A5E1B59E763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111" creationId="{647F4EF8-334B-5BC1-882A-1837421C2C34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117" creationId="{78602F9B-2754-C465-0452-259FF8E7435F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118" creationId="{E4CE2269-860F-3B32-FAB1-C634239548C8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122" creationId="{E225DF8D-1A87-B109-81E2-A16772F95D01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124" creationId="{3705DABF-4019-C75B-8E0F-1597A404D51D}"/>
          </ac:spMkLst>
        </pc:spChg>
        <pc:spChg chg="mod">
          <ac:chgData name="Ismail Miehiar" userId="6ef6fe07-822b-4eb0-9346-fe69f5b80603" providerId="ADAL" clId="{617C6425-AB94-4BEA-95D2-248E343A8D0B}" dt="2025-08-25T11:11:03.935" v="1070"/>
          <ac:spMkLst>
            <pc:docMk/>
            <pc:sldMk cId="1305110773" sldId="2420"/>
            <ac:spMk id="125" creationId="{971B3493-4107-688F-F905-22CBDBC83AD5}"/>
          </ac:spMkLst>
        </pc:spChg>
        <pc:spChg chg="add mod">
          <ac:chgData name="Ismail Miehiar" userId="6ef6fe07-822b-4eb0-9346-fe69f5b80603" providerId="ADAL" clId="{617C6425-AB94-4BEA-95D2-248E343A8D0B}" dt="2025-08-25T13:04:03.467" v="1423"/>
          <ac:spMkLst>
            <pc:docMk/>
            <pc:sldMk cId="1305110773" sldId="2420"/>
            <ac:spMk id="126" creationId="{1D58E04D-3A6A-097F-26FC-C47F2EE2E7E7}"/>
          </ac:spMkLst>
        </pc:spChg>
        <pc:spChg chg="add mod">
          <ac:chgData name="Ismail Miehiar" userId="6ef6fe07-822b-4eb0-9346-fe69f5b80603" providerId="ADAL" clId="{617C6425-AB94-4BEA-95D2-248E343A8D0B}" dt="2025-08-25T13:04:03.467" v="1423"/>
          <ac:spMkLst>
            <pc:docMk/>
            <pc:sldMk cId="1305110773" sldId="2420"/>
            <ac:spMk id="127" creationId="{FCBCC060-7111-2652-E019-94A8A41E58C8}"/>
          </ac:spMkLst>
        </pc:spChg>
        <pc:spChg chg="add mod">
          <ac:chgData name="Ismail Miehiar" userId="6ef6fe07-822b-4eb0-9346-fe69f5b80603" providerId="ADAL" clId="{617C6425-AB94-4BEA-95D2-248E343A8D0B}" dt="2025-08-25T13:04:03.467" v="1423"/>
          <ac:spMkLst>
            <pc:docMk/>
            <pc:sldMk cId="1305110773" sldId="2420"/>
            <ac:spMk id="128" creationId="{40C260E9-C17D-AC25-DB7A-245732AE0A05}"/>
          </ac:spMkLst>
        </pc:spChg>
        <pc:grpChg chg="mod">
          <ac:chgData name="Ismail Miehiar" userId="6ef6fe07-822b-4eb0-9346-fe69f5b80603" providerId="ADAL" clId="{617C6425-AB94-4BEA-95D2-248E343A8D0B}" dt="2025-08-25T11:11:09.338" v="1107" actId="1038"/>
          <ac:grpSpMkLst>
            <pc:docMk/>
            <pc:sldMk cId="1305110773" sldId="2420"/>
            <ac:grpSpMk id="100" creationId="{7E0F967F-86D8-D126-2DE2-EEA86C7D930C}"/>
          </ac:grpSpMkLst>
        </pc:grpChg>
        <pc:grpChg chg="mod">
          <ac:chgData name="Ismail Miehiar" userId="6ef6fe07-822b-4eb0-9346-fe69f5b80603" providerId="ADAL" clId="{617C6425-AB94-4BEA-95D2-248E343A8D0B}" dt="2025-08-25T11:11:09.338" v="1107" actId="1038"/>
          <ac:grpSpMkLst>
            <pc:docMk/>
            <pc:sldMk cId="1305110773" sldId="2420"/>
            <ac:grpSpMk id="112" creationId="{8C128993-5316-AC23-21BF-A3DACDBDB797}"/>
          </ac:grpSpMkLst>
        </pc:grpChg>
        <pc:grpChg chg="mod">
          <ac:chgData name="Ismail Miehiar" userId="6ef6fe07-822b-4eb0-9346-fe69f5b80603" providerId="ADAL" clId="{617C6425-AB94-4BEA-95D2-248E343A8D0B}" dt="2025-08-25T11:11:09.338" v="1107" actId="1038"/>
          <ac:grpSpMkLst>
            <pc:docMk/>
            <pc:sldMk cId="1305110773" sldId="2420"/>
            <ac:grpSpMk id="119" creationId="{1CC2C7FD-E915-FA18-8101-ABF473D1448C}"/>
          </ac:grpSpMkLst>
        </pc:grpChg>
        <pc:picChg chg="add mod">
          <ac:chgData name="Ismail Miehiar" userId="6ef6fe07-822b-4eb0-9346-fe69f5b80603" providerId="ADAL" clId="{617C6425-AB94-4BEA-95D2-248E343A8D0B}" dt="2025-08-27T10:08:15.394" v="1507"/>
          <ac:picMkLst>
            <pc:docMk/>
            <pc:sldMk cId="1305110773" sldId="2420"/>
            <ac:picMk id="5" creationId="{BFCFA321-09EE-38C6-B7B4-9E4A74909929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8:18.316" v="1509"/>
        <pc:sldMkLst>
          <pc:docMk/>
          <pc:sldMk cId="3284459509" sldId="2421"/>
        </pc:sldMkLst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4" creationId="{97ED4D38-CC57-E5B5-F8AA-CF92956F6F85}"/>
          </ac:spMkLst>
        </pc:spChg>
        <pc:spChg chg="mod topLvl">
          <ac:chgData name="Ismail Miehiar" userId="6ef6fe07-822b-4eb0-9346-fe69f5b80603" providerId="ADAL" clId="{617C6425-AB94-4BEA-95D2-248E343A8D0B}" dt="2025-08-25T13:04:08.051" v="1424" actId="165"/>
          <ac:spMkLst>
            <pc:docMk/>
            <pc:sldMk cId="3284459509" sldId="2421"/>
            <ac:spMk id="9" creationId="{71A5B187-11E8-5599-66EE-32808C92945F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99" creationId="{33BBC30D-1648-EED0-B9C9-6C8E5478C937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08" creationId="{8C31A4EF-22D0-94C4-1784-743EF22D6177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11" creationId="{91A95F77-DA7A-DD83-371A-069A8B82A587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15" creationId="{99795441-5E79-8B90-C266-F401D1CFB044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16" creationId="{4A10DDFC-F53A-3856-D32C-0D34B4003585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18" creationId="{31BC2152-2B7B-6753-30CD-ACF0E8B5BE04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22" creationId="{1BEBBE55-2602-6CA1-A094-A578FC70EEA8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24" creationId="{90CAF2D8-A59A-4511-5E1D-4A76DAA832CE}"/>
          </ac:spMkLst>
        </pc:spChg>
        <pc:spChg chg="mod">
          <ac:chgData name="Ismail Miehiar" userId="6ef6fe07-822b-4eb0-9346-fe69f5b80603" providerId="ADAL" clId="{617C6425-AB94-4BEA-95D2-248E343A8D0B}" dt="2025-08-25T11:11:19.728" v="1109"/>
          <ac:spMkLst>
            <pc:docMk/>
            <pc:sldMk cId="3284459509" sldId="2421"/>
            <ac:spMk id="125" creationId="{681C8146-0741-7D07-A3BC-0D1A04F3E234}"/>
          </ac:spMkLst>
        </pc:spChg>
        <pc:spChg chg="add mod">
          <ac:chgData name="Ismail Miehiar" userId="6ef6fe07-822b-4eb0-9346-fe69f5b80603" providerId="ADAL" clId="{617C6425-AB94-4BEA-95D2-248E343A8D0B}" dt="2025-08-25T13:04:15.976" v="1428"/>
          <ac:spMkLst>
            <pc:docMk/>
            <pc:sldMk cId="3284459509" sldId="2421"/>
            <ac:spMk id="126" creationId="{DAA0F282-CE04-1E0A-EDB8-468245530964}"/>
          </ac:spMkLst>
        </pc:spChg>
        <pc:spChg chg="add mod">
          <ac:chgData name="Ismail Miehiar" userId="6ef6fe07-822b-4eb0-9346-fe69f5b80603" providerId="ADAL" clId="{617C6425-AB94-4BEA-95D2-248E343A8D0B}" dt="2025-08-25T13:04:15.976" v="1428"/>
          <ac:spMkLst>
            <pc:docMk/>
            <pc:sldMk cId="3284459509" sldId="2421"/>
            <ac:spMk id="127" creationId="{78646C9E-D0A5-7903-D593-E9BE7A88917E}"/>
          </ac:spMkLst>
        </pc:spChg>
        <pc:spChg chg="add mod">
          <ac:chgData name="Ismail Miehiar" userId="6ef6fe07-822b-4eb0-9346-fe69f5b80603" providerId="ADAL" clId="{617C6425-AB94-4BEA-95D2-248E343A8D0B}" dt="2025-08-25T13:04:15.976" v="1428"/>
          <ac:spMkLst>
            <pc:docMk/>
            <pc:sldMk cId="3284459509" sldId="2421"/>
            <ac:spMk id="128" creationId="{1E598F08-2B75-C39C-8FF7-3C523FF9BAAE}"/>
          </ac:spMkLst>
        </pc:spChg>
        <pc:grpChg chg="mod">
          <ac:chgData name="Ismail Miehiar" userId="6ef6fe07-822b-4eb0-9346-fe69f5b80603" providerId="ADAL" clId="{617C6425-AB94-4BEA-95D2-248E343A8D0B}" dt="2025-08-25T11:11:29.622" v="1156" actId="1038"/>
          <ac:grpSpMkLst>
            <pc:docMk/>
            <pc:sldMk cId="3284459509" sldId="2421"/>
            <ac:grpSpMk id="112" creationId="{443FC88F-CB61-9433-3EF7-A3A2506D0F8B}"/>
          </ac:grpSpMkLst>
        </pc:grpChg>
        <pc:grpChg chg="mod">
          <ac:chgData name="Ismail Miehiar" userId="6ef6fe07-822b-4eb0-9346-fe69f5b80603" providerId="ADAL" clId="{617C6425-AB94-4BEA-95D2-248E343A8D0B}" dt="2025-08-25T11:11:29.622" v="1156" actId="1038"/>
          <ac:grpSpMkLst>
            <pc:docMk/>
            <pc:sldMk cId="3284459509" sldId="2421"/>
            <ac:grpSpMk id="119" creationId="{30D63ABE-B5C0-9C02-2D8A-FBEB973DECED}"/>
          </ac:grpSpMkLst>
        </pc:grpChg>
        <pc:picChg chg="add mod">
          <ac:chgData name="Ismail Miehiar" userId="6ef6fe07-822b-4eb0-9346-fe69f5b80603" providerId="ADAL" clId="{617C6425-AB94-4BEA-95D2-248E343A8D0B}" dt="2025-08-27T10:08:18.316" v="1509"/>
          <ac:picMkLst>
            <pc:docMk/>
            <pc:sldMk cId="3284459509" sldId="2421"/>
            <ac:picMk id="6" creationId="{6A9DD423-5333-75D4-E81B-0E1998CE7D8A}"/>
          </ac:picMkLst>
        </pc:picChg>
        <pc:picChg chg="mod topLvl">
          <ac:chgData name="Ismail Miehiar" userId="6ef6fe07-822b-4eb0-9346-fe69f5b80603" providerId="ADAL" clId="{617C6425-AB94-4BEA-95D2-248E343A8D0B}" dt="2025-08-25T13:04:10.936" v="1425" actId="165"/>
          <ac:picMkLst>
            <pc:docMk/>
            <pc:sldMk cId="3284459509" sldId="2421"/>
            <ac:picMk id="10" creationId="{26737AB3-5A4E-49AB-D146-709B606DF321}"/>
          </ac:picMkLst>
        </pc:picChg>
        <pc:picChg chg="del mod topLvl">
          <ac:chgData name="Ismail Miehiar" userId="6ef6fe07-822b-4eb0-9346-fe69f5b80603" providerId="ADAL" clId="{617C6425-AB94-4BEA-95D2-248E343A8D0B}" dt="2025-08-27T10:08:18.016" v="1508" actId="478"/>
          <ac:picMkLst>
            <pc:docMk/>
            <pc:sldMk cId="3284459509" sldId="2421"/>
            <ac:picMk id="83" creationId="{66DB998A-4AA6-636D-FDDC-445175310270}"/>
          </ac:picMkLst>
        </pc:picChg>
      </pc:sldChg>
      <pc:sldChg chg="addSp delSp modSp mod">
        <pc:chgData name="Ismail Miehiar" userId="6ef6fe07-822b-4eb0-9346-fe69f5b80603" providerId="ADAL" clId="{617C6425-AB94-4BEA-95D2-248E343A8D0B}" dt="2025-08-27T10:08:21.054" v="1511"/>
        <pc:sldMkLst>
          <pc:docMk/>
          <pc:sldMk cId="1757265492" sldId="2422"/>
        </pc:sldMkLst>
        <pc:spChg chg="mod topLvl">
          <ac:chgData name="Ismail Miehiar" userId="6ef6fe07-822b-4eb0-9346-fe69f5b80603" providerId="ADAL" clId="{617C6425-AB94-4BEA-95D2-248E343A8D0B}" dt="2025-08-25T13:04:21.038" v="1429" actId="165"/>
          <ac:spMkLst>
            <pc:docMk/>
            <pc:sldMk cId="1757265492" sldId="2422"/>
            <ac:spMk id="8" creationId="{90C1A1CB-0D06-ABEC-7F35-380D711A494C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44" creationId="{3CA7539D-BB0E-AD2D-D800-26B30E4A4E39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45" creationId="{164A261F-A8E6-AE91-C26D-7BF6C9981E9D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96" creationId="{AB046702-2D1E-6869-EE90-760D01B30E7E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97" creationId="{C743FA72-4253-2FA2-3DC0-A8AEBEE168B4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98" creationId="{72F8DDEA-DD90-CA4F-5ACD-C8C025261912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108" creationId="{F0715273-B20B-C64E-1634-CA9BAE991C45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110" creationId="{F204096C-8837-0E93-1828-E832FA480C72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116" creationId="{1EDE83B7-1AD2-EC87-59E6-04C47EB2F34E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118" creationId="{65EF8E3B-7386-742F-309F-B8E84B5FB212}"/>
          </ac:spMkLst>
        </pc:spChg>
        <pc:spChg chg="mod">
          <ac:chgData name="Ismail Miehiar" userId="6ef6fe07-822b-4eb0-9346-fe69f5b80603" providerId="ADAL" clId="{617C6425-AB94-4BEA-95D2-248E343A8D0B}" dt="2025-08-25T11:11:38.562" v="1158"/>
          <ac:spMkLst>
            <pc:docMk/>
            <pc:sldMk cId="1757265492" sldId="2422"/>
            <ac:spMk id="124" creationId="{1B242864-41F0-A6C5-29E3-81A59423EFE6}"/>
          </ac:spMkLst>
        </pc:spChg>
        <pc:spChg chg="add mod">
          <ac:chgData name="Ismail Miehiar" userId="6ef6fe07-822b-4eb0-9346-fe69f5b80603" providerId="ADAL" clId="{617C6425-AB94-4BEA-95D2-248E343A8D0B}" dt="2025-08-25T13:04:29.660" v="1433"/>
          <ac:spMkLst>
            <pc:docMk/>
            <pc:sldMk cId="1757265492" sldId="2422"/>
            <ac:spMk id="126" creationId="{C781231F-9CE6-E5FF-782C-2DF59D36CBA4}"/>
          </ac:spMkLst>
        </pc:spChg>
        <pc:spChg chg="add mod">
          <ac:chgData name="Ismail Miehiar" userId="6ef6fe07-822b-4eb0-9346-fe69f5b80603" providerId="ADAL" clId="{617C6425-AB94-4BEA-95D2-248E343A8D0B}" dt="2025-08-25T13:04:29.660" v="1433"/>
          <ac:spMkLst>
            <pc:docMk/>
            <pc:sldMk cId="1757265492" sldId="2422"/>
            <ac:spMk id="127" creationId="{FFEA68AC-A7C8-EAC9-94AD-AA616DF39478}"/>
          </ac:spMkLst>
        </pc:spChg>
        <pc:spChg chg="add mod">
          <ac:chgData name="Ismail Miehiar" userId="6ef6fe07-822b-4eb0-9346-fe69f5b80603" providerId="ADAL" clId="{617C6425-AB94-4BEA-95D2-248E343A8D0B}" dt="2025-08-25T13:04:29.660" v="1433"/>
          <ac:spMkLst>
            <pc:docMk/>
            <pc:sldMk cId="1757265492" sldId="2422"/>
            <ac:spMk id="128" creationId="{8A2AD897-6BFD-87DE-1DD6-29594001E94F}"/>
          </ac:spMkLst>
        </pc:spChg>
        <pc:grpChg chg="mod">
          <ac:chgData name="Ismail Miehiar" userId="6ef6fe07-822b-4eb0-9346-fe69f5b80603" providerId="ADAL" clId="{617C6425-AB94-4BEA-95D2-248E343A8D0B}" dt="2025-08-25T11:11:45.838" v="1201" actId="1037"/>
          <ac:grpSpMkLst>
            <pc:docMk/>
            <pc:sldMk cId="1757265492" sldId="2422"/>
            <ac:grpSpMk id="119" creationId="{22703BDF-CB68-3990-C6C8-25E9CA4D8A69}"/>
          </ac:grpSpMkLst>
        </pc:grpChg>
        <pc:picChg chg="add mod">
          <ac:chgData name="Ismail Miehiar" userId="6ef6fe07-822b-4eb0-9346-fe69f5b80603" providerId="ADAL" clId="{617C6425-AB94-4BEA-95D2-248E343A8D0B}" dt="2025-08-27T10:08:21.054" v="1511"/>
          <ac:picMkLst>
            <pc:docMk/>
            <pc:sldMk cId="1757265492" sldId="2422"/>
            <ac:picMk id="5" creationId="{484F9A3C-24A9-9B24-8FD9-F986B99966DF}"/>
          </ac:picMkLst>
        </pc:picChg>
        <pc:picChg chg="mod topLvl">
          <ac:chgData name="Ismail Miehiar" userId="6ef6fe07-822b-4eb0-9346-fe69f5b80603" providerId="ADAL" clId="{617C6425-AB94-4BEA-95D2-248E343A8D0B}" dt="2025-08-25T13:04:24.415" v="1430" actId="165"/>
          <ac:picMkLst>
            <pc:docMk/>
            <pc:sldMk cId="1757265492" sldId="2422"/>
            <ac:picMk id="9" creationId="{BD832F10-618A-6F9C-CFB3-EBA0DB7B5ED3}"/>
          </ac:picMkLst>
        </pc:picChg>
        <pc:picChg chg="del mod topLvl">
          <ac:chgData name="Ismail Miehiar" userId="6ef6fe07-822b-4eb0-9346-fe69f5b80603" providerId="ADAL" clId="{617C6425-AB94-4BEA-95D2-248E343A8D0B}" dt="2025-08-27T10:08:20.763" v="1510" actId="478"/>
          <ac:picMkLst>
            <pc:docMk/>
            <pc:sldMk cId="1757265492" sldId="2422"/>
            <ac:picMk id="82" creationId="{DEEBCF9C-A0A8-3BDF-9130-C1934DF921A4}"/>
          </ac:picMkLst>
        </pc:picChg>
      </pc:sldChg>
      <pc:sldChg chg="addSp delSp modSp add mod">
        <pc:chgData name="Ismail Miehiar" userId="6ef6fe07-822b-4eb0-9346-fe69f5b80603" providerId="ADAL" clId="{617C6425-AB94-4BEA-95D2-248E343A8D0B}" dt="2025-08-27T10:08:07.077" v="1503"/>
        <pc:sldMkLst>
          <pc:docMk/>
          <pc:sldMk cId="1737848610" sldId="2423"/>
        </pc:sldMkLst>
        <pc:spChg chg="mod">
          <ac:chgData name="Ismail Miehiar" userId="6ef6fe07-822b-4eb0-9346-fe69f5b80603" providerId="ADAL" clId="{617C6425-AB94-4BEA-95D2-248E343A8D0B}" dt="2025-08-25T11:04:26.332" v="814" actId="1036"/>
          <ac:spMkLst>
            <pc:docMk/>
            <pc:sldMk cId="1737848610" sldId="2423"/>
            <ac:spMk id="3" creationId="{4CDCFB69-65B1-9A5B-455E-170774512772}"/>
          </ac:spMkLst>
        </pc:spChg>
        <pc:spChg chg="mod">
          <ac:chgData name="Ismail Miehiar" userId="6ef6fe07-822b-4eb0-9346-fe69f5b80603" providerId="ADAL" clId="{617C6425-AB94-4BEA-95D2-248E343A8D0B}" dt="2025-08-25T11:04:26.332" v="814" actId="1036"/>
          <ac:spMkLst>
            <pc:docMk/>
            <pc:sldMk cId="1737848610" sldId="2423"/>
            <ac:spMk id="5" creationId="{CC4748D4-C444-DB4A-3B30-7B3F20C265B3}"/>
          </ac:spMkLst>
        </pc:spChg>
        <pc:spChg chg="mod">
          <ac:chgData name="Ismail Miehiar" userId="6ef6fe07-822b-4eb0-9346-fe69f5b80603" providerId="ADAL" clId="{617C6425-AB94-4BEA-95D2-248E343A8D0B}" dt="2025-08-25T11:04:26.332" v="814" actId="1036"/>
          <ac:spMkLst>
            <pc:docMk/>
            <pc:sldMk cId="1737848610" sldId="2423"/>
            <ac:spMk id="7" creationId="{1911BAD0-43C5-4FAF-4321-B5F65A44E14C}"/>
          </ac:spMkLst>
        </pc:spChg>
        <pc:spChg chg="mod">
          <ac:chgData name="Ismail Miehiar" userId="6ef6fe07-822b-4eb0-9346-fe69f5b80603" providerId="ADAL" clId="{617C6425-AB94-4BEA-95D2-248E343A8D0B}" dt="2025-08-25T11:04:26.332" v="814" actId="1036"/>
          <ac:spMkLst>
            <pc:docMk/>
            <pc:sldMk cId="1737848610" sldId="2423"/>
            <ac:spMk id="8" creationId="{24378D9E-326D-86D1-751D-10BC17F5954D}"/>
          </ac:spMkLst>
        </pc:spChg>
        <pc:spChg chg="mod">
          <ac:chgData name="Ismail Miehiar" userId="6ef6fe07-822b-4eb0-9346-fe69f5b80603" providerId="ADAL" clId="{617C6425-AB94-4BEA-95D2-248E343A8D0B}" dt="2025-08-25T11:04:26.332" v="814" actId="1036"/>
          <ac:spMkLst>
            <pc:docMk/>
            <pc:sldMk cId="1737848610" sldId="2423"/>
            <ac:spMk id="9" creationId="{19940FB0-B42C-1B1B-6F9D-20810A50AE63}"/>
          </ac:spMkLst>
        </pc:spChg>
        <pc:spChg chg="mod">
          <ac:chgData name="Ismail Miehiar" userId="6ef6fe07-822b-4eb0-9346-fe69f5b80603" providerId="ADAL" clId="{617C6425-AB94-4BEA-95D2-248E343A8D0B}" dt="2025-08-25T11:04:26.332" v="814" actId="1036"/>
          <ac:spMkLst>
            <pc:docMk/>
            <pc:sldMk cId="1737848610" sldId="2423"/>
            <ac:spMk id="10" creationId="{D5BA731E-90FD-8912-273E-C4C1866FBBF1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13" creationId="{6385AF5D-6BE1-4207-2A10-14502192E18D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24" creationId="{DCD89B7C-7C28-5896-7BBF-D12B22AA29B1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30" creationId="{D15E3C83-1DFF-E909-0EC3-5ABB47E13DCE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31" creationId="{6DDA0A0A-03C6-5799-CD12-60AB9D8B4768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37" creationId="{9BFBC52E-5B0F-4F85-64B9-2E160C20A979}"/>
          </ac:spMkLst>
        </pc:spChg>
        <pc:spChg chg="mod">
          <ac:chgData name="Ismail Miehiar" userId="6ef6fe07-822b-4eb0-9346-fe69f5b80603" providerId="ADAL" clId="{617C6425-AB94-4BEA-95D2-248E343A8D0B}" dt="2025-08-25T11:09:15.112" v="1009" actId="1076"/>
          <ac:spMkLst>
            <pc:docMk/>
            <pc:sldMk cId="1737848610" sldId="2423"/>
            <ac:spMk id="41" creationId="{3873894D-09ED-2EAB-83AB-331775FA5203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45" creationId="{99629851-CE5C-6C16-9F1C-4E9597949F4F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47" creationId="{095393D9-85D7-BA67-8952-8A60609A6CE7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48" creationId="{E411D71F-757B-3989-8403-8BD393D02D49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51" creationId="{210A5637-7812-0F85-AB13-FDD0137772B4}"/>
          </ac:spMkLst>
        </pc:spChg>
        <pc:spChg chg="mod">
          <ac:chgData name="Ismail Miehiar" userId="6ef6fe07-822b-4eb0-9346-fe69f5b80603" providerId="ADAL" clId="{617C6425-AB94-4BEA-95D2-248E343A8D0B}" dt="2025-08-25T11:07:44.987" v="999" actId="207"/>
          <ac:spMkLst>
            <pc:docMk/>
            <pc:sldMk cId="1737848610" sldId="2423"/>
            <ac:spMk id="57" creationId="{4D724DF7-0EFD-BF7E-5B78-465A691A84EE}"/>
          </ac:spMkLst>
        </pc:s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2" creationId="{B475FC9E-D373-5468-C14A-1A221D7460AB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20" creationId="{FE0143AD-98D0-FE62-AAFB-9B602DB25567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23" creationId="{DE2BFE54-5D34-0DC2-6D0D-62164AD7596C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29" creationId="{DC9E1849-0B87-0E9A-92AE-66EFE89F6CD5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32" creationId="{39084ACE-8C84-8BD3-4A52-5B2DD14255BA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36" creationId="{30D88AAE-2807-0BCF-EDCF-4603C821C9BF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39" creationId="{53DB7276-470D-BE52-3929-111EDCD414F9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46" creationId="{9B7E8D92-1E48-AEE0-845D-FFD2D8F61C2E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49" creationId="{2A52D458-F504-D285-AB86-2251657E6EB0}"/>
          </ac:grpSpMkLst>
        </pc:grpChg>
        <pc:grpChg chg="mod ord">
          <ac:chgData name="Ismail Miehiar" userId="6ef6fe07-822b-4eb0-9346-fe69f5b80603" providerId="ADAL" clId="{617C6425-AB94-4BEA-95D2-248E343A8D0B}" dt="2025-08-25T11:10:01.802" v="1014" actId="167"/>
          <ac:grpSpMkLst>
            <pc:docMk/>
            <pc:sldMk cId="1737848610" sldId="2423"/>
            <ac:grpSpMk id="55" creationId="{A5463F5E-023A-B12B-64DD-403DFC4BA918}"/>
          </ac:grpSpMkLst>
        </pc:grpChg>
        <pc:grpChg chg="mod">
          <ac:chgData name="Ismail Miehiar" userId="6ef6fe07-822b-4eb0-9346-fe69f5b80603" providerId="ADAL" clId="{617C6425-AB94-4BEA-95D2-248E343A8D0B}" dt="2025-08-25T11:04:31.124" v="822" actId="1036"/>
          <ac:grpSpMkLst>
            <pc:docMk/>
            <pc:sldMk cId="1737848610" sldId="2423"/>
            <ac:grpSpMk id="64" creationId="{2966F793-9C83-5F67-1AF9-483709769FAC}"/>
          </ac:grpSpMkLst>
        </pc:grpChg>
        <pc:grpChg chg="mod">
          <ac:chgData name="Ismail Miehiar" userId="6ef6fe07-822b-4eb0-9346-fe69f5b80603" providerId="ADAL" clId="{617C6425-AB94-4BEA-95D2-248E343A8D0B}" dt="2025-08-25T11:04:31.124" v="822" actId="1036"/>
          <ac:grpSpMkLst>
            <pc:docMk/>
            <pc:sldMk cId="1737848610" sldId="2423"/>
            <ac:grpSpMk id="72" creationId="{C87A8669-59BC-1276-CA90-7FCA3D862E68}"/>
          </ac:grpSpMkLst>
        </pc:grpChg>
        <pc:grpChg chg="mod">
          <ac:chgData name="Ismail Miehiar" userId="6ef6fe07-822b-4eb0-9346-fe69f5b80603" providerId="ADAL" clId="{617C6425-AB94-4BEA-95D2-248E343A8D0B}" dt="2025-08-25T11:04:31.124" v="822" actId="1036"/>
          <ac:grpSpMkLst>
            <pc:docMk/>
            <pc:sldMk cId="1737848610" sldId="2423"/>
            <ac:grpSpMk id="82" creationId="{A5C2598A-BB15-A87B-D02B-9FEA7D445DE2}"/>
          </ac:grpSpMkLst>
        </pc:grpChg>
        <pc:grpChg chg="mod">
          <ac:chgData name="Ismail Miehiar" userId="6ef6fe07-822b-4eb0-9346-fe69f5b80603" providerId="ADAL" clId="{617C6425-AB94-4BEA-95D2-248E343A8D0B}" dt="2025-08-25T11:04:31.124" v="822" actId="1036"/>
          <ac:grpSpMkLst>
            <pc:docMk/>
            <pc:sldMk cId="1737848610" sldId="2423"/>
            <ac:grpSpMk id="89" creationId="{25D11D74-8F78-797D-CF2E-115F880A5B3E}"/>
          </ac:grpSpMkLst>
        </pc:grpChg>
        <pc:grpChg chg="mod">
          <ac:chgData name="Ismail Miehiar" userId="6ef6fe07-822b-4eb0-9346-fe69f5b80603" providerId="ADAL" clId="{617C6425-AB94-4BEA-95D2-248E343A8D0B}" dt="2025-08-25T11:04:31.124" v="822" actId="1036"/>
          <ac:grpSpMkLst>
            <pc:docMk/>
            <pc:sldMk cId="1737848610" sldId="2423"/>
            <ac:grpSpMk id="96" creationId="{A5681025-3427-EAF4-0D0F-93D45C1E6913}"/>
          </ac:grpSpMkLst>
        </pc:grpChg>
        <pc:picChg chg="del">
          <ac:chgData name="Ismail Miehiar" userId="6ef6fe07-822b-4eb0-9346-fe69f5b80603" providerId="ADAL" clId="{617C6425-AB94-4BEA-95D2-248E343A8D0B}" dt="2025-08-27T10:08:06.696" v="1502" actId="478"/>
          <ac:picMkLst>
            <pc:docMk/>
            <pc:sldMk cId="1737848610" sldId="2423"/>
            <ac:picMk id="43" creationId="{92EFCF82-6D76-6878-5E3A-5970CAEE7ADD}"/>
          </ac:picMkLst>
        </pc:picChg>
        <pc:picChg chg="add mod">
          <ac:chgData name="Ismail Miehiar" userId="6ef6fe07-822b-4eb0-9346-fe69f5b80603" providerId="ADAL" clId="{617C6425-AB94-4BEA-95D2-248E343A8D0B}" dt="2025-08-27T10:08:07.077" v="1503"/>
          <ac:picMkLst>
            <pc:docMk/>
            <pc:sldMk cId="1737848610" sldId="2423"/>
            <ac:picMk id="58" creationId="{35F32BAE-6C15-0AEA-92D7-3ACC763A7248}"/>
          </ac:picMkLst>
        </pc:picChg>
      </pc:sldChg>
    </pc:docChg>
  </pc:docChgLst>
  <pc:docChgLst>
    <pc:chgData name="Ismail Miehiar" userId="S::ismailm@leading-point.com::6ef6fe07-822b-4eb0-9346-fe69f5b80603" providerId="AD" clId="Web-{43EBEEF0-772D-1466-65F0-21429E0C1B33}"/>
    <pc:docChg chg="modSld">
      <pc:chgData name="Ismail Miehiar" userId="S::ismailm@leading-point.com::6ef6fe07-822b-4eb0-9346-fe69f5b80603" providerId="AD" clId="Web-{43EBEEF0-772D-1466-65F0-21429E0C1B33}" dt="2025-08-27T07:58:22.844" v="0" actId="20577"/>
      <pc:docMkLst>
        <pc:docMk/>
      </pc:docMkLst>
      <pc:sldChg chg="modSp">
        <pc:chgData name="Ismail Miehiar" userId="S::ismailm@leading-point.com::6ef6fe07-822b-4eb0-9346-fe69f5b80603" providerId="AD" clId="Web-{43EBEEF0-772D-1466-65F0-21429E0C1B33}" dt="2025-08-27T07:58:22.844" v="0" actId="20577"/>
        <pc:sldMkLst>
          <pc:docMk/>
          <pc:sldMk cId="2681965448" sldId="2377"/>
        </pc:sldMkLst>
        <pc:spChg chg="mod">
          <ac:chgData name="Ismail Miehiar" userId="S::ismailm@leading-point.com::6ef6fe07-822b-4eb0-9346-fe69f5b80603" providerId="AD" clId="Web-{43EBEEF0-772D-1466-65F0-21429E0C1B33}" dt="2025-08-27T07:58:22.844" v="0" actId="20577"/>
          <ac:spMkLst>
            <pc:docMk/>
            <pc:sldMk cId="2681965448" sldId="2377"/>
            <ac:spMk id="35" creationId="{BA932D9D-16FF-E6FE-AF54-0FC5D064EE1B}"/>
          </ac:spMkLst>
        </pc:spChg>
      </pc:sldChg>
    </pc:docChg>
  </pc:docChgLst>
  <pc:docChgLst>
    <pc:chgData name="Asma'a Al-Khaledi" userId="S::asmaakh@leading-point.com::5e816a43-43fe-4971-b9f9-0bab7a534230" providerId="AD" clId="Web-{D63829B0-4286-4F5D-A824-51BD64E525D7}"/>
    <pc:docChg chg="modSld">
      <pc:chgData name="Asma'a Al-Khaledi" userId="S::asmaakh@leading-point.com::5e816a43-43fe-4971-b9f9-0bab7a534230" providerId="AD" clId="Web-{D63829B0-4286-4F5D-A824-51BD64E525D7}" dt="2025-08-20T13:49:37.423" v="67" actId="20577"/>
      <pc:docMkLst>
        <pc:docMk/>
      </pc:docMkLst>
      <pc:sldChg chg="modSp">
        <pc:chgData name="Asma'a Al-Khaledi" userId="S::asmaakh@leading-point.com::5e816a43-43fe-4971-b9f9-0bab7a534230" providerId="AD" clId="Web-{D63829B0-4286-4F5D-A824-51BD64E525D7}" dt="2025-08-20T13:49:37.423" v="67" actId="20577"/>
        <pc:sldMkLst>
          <pc:docMk/>
          <pc:sldMk cId="4248077478" sldId="475"/>
        </pc:sldMkLst>
        <pc:spChg chg="mod">
          <ac:chgData name="Asma'a Al-Khaledi" userId="S::asmaakh@leading-point.com::5e816a43-43fe-4971-b9f9-0bab7a534230" providerId="AD" clId="Web-{D63829B0-4286-4F5D-A824-51BD64E525D7}" dt="2025-08-20T13:48:06.171" v="48" actId="20577"/>
          <ac:spMkLst>
            <pc:docMk/>
            <pc:sldMk cId="4248077478" sldId="475"/>
            <ac:spMk id="4" creationId="{00000000-0000-0000-0000-000000000000}"/>
          </ac:spMkLst>
        </pc:spChg>
        <pc:spChg chg="mod">
          <ac:chgData name="Asma'a Al-Khaledi" userId="S::asmaakh@leading-point.com::5e816a43-43fe-4971-b9f9-0bab7a534230" providerId="AD" clId="Web-{D63829B0-4286-4F5D-A824-51BD64E525D7}" dt="2025-08-20T13:49:37.423" v="67" actId="20577"/>
          <ac:spMkLst>
            <pc:docMk/>
            <pc:sldMk cId="4248077478" sldId="475"/>
            <ac:spMk id="10" creationId="{00000000-0000-0000-0000-000000000000}"/>
          </ac:spMkLst>
        </pc:spChg>
        <pc:picChg chg="mod">
          <ac:chgData name="Asma'a Al-Khaledi" userId="S::asmaakh@leading-point.com::5e816a43-43fe-4971-b9f9-0bab7a534230" providerId="AD" clId="Web-{D63829B0-4286-4F5D-A824-51BD64E525D7}" dt="2025-08-20T13:47:26.545" v="41" actId="14100"/>
          <ac:picMkLst>
            <pc:docMk/>
            <pc:sldMk cId="4248077478" sldId="475"/>
            <ac:picMk id="11" creationId="{A92B5D17-CCFF-DAE6-CD70-102F7808888A}"/>
          </ac:picMkLst>
        </pc:picChg>
      </pc:sldChg>
      <pc:sldChg chg="addSp delSp modSp">
        <pc:chgData name="Asma'a Al-Khaledi" userId="S::asmaakh@leading-point.com::5e816a43-43fe-4971-b9f9-0bab7a534230" providerId="AD" clId="Web-{D63829B0-4286-4F5D-A824-51BD64E525D7}" dt="2025-08-20T13:47:34.186" v="43" actId="20577"/>
        <pc:sldMkLst>
          <pc:docMk/>
          <pc:sldMk cId="4246773647" sldId="551"/>
        </pc:sldMkLst>
        <pc:spChg chg="mod">
          <ac:chgData name="Asma'a Al-Khaledi" userId="S::asmaakh@leading-point.com::5e816a43-43fe-4971-b9f9-0bab7a534230" providerId="AD" clId="Web-{D63829B0-4286-4F5D-A824-51BD64E525D7}" dt="2025-08-20T13:47:34.186" v="43" actId="20577"/>
          <ac:spMkLst>
            <pc:docMk/>
            <pc:sldMk cId="4246773647" sldId="551"/>
            <ac:spMk id="29" creationId="{2BE407E9-4A90-B04E-1640-1F20FEC04588}"/>
          </ac:spMkLst>
        </pc:spChg>
        <pc:picChg chg="add mod">
          <ac:chgData name="Asma'a Al-Khaledi" userId="S::asmaakh@leading-point.com::5e816a43-43fe-4971-b9f9-0bab7a534230" providerId="AD" clId="Web-{D63829B0-4286-4F5D-A824-51BD64E525D7}" dt="2025-08-20T13:32:52.118" v="7" actId="1076"/>
          <ac:picMkLst>
            <pc:docMk/>
            <pc:sldMk cId="4246773647" sldId="551"/>
            <ac:picMk id="2" creationId="{16CDA03A-8BB1-A94A-5280-B8AD402AA5F7}"/>
          </ac:picMkLst>
        </pc:picChg>
        <pc:picChg chg="add del mod modCrop">
          <ac:chgData name="Asma'a Al-Khaledi" userId="S::asmaakh@leading-point.com::5e816a43-43fe-4971-b9f9-0bab7a534230" providerId="AD" clId="Web-{D63829B0-4286-4F5D-A824-51BD64E525D7}" dt="2025-08-20T13:33:04.446" v="10"/>
          <ac:picMkLst>
            <pc:docMk/>
            <pc:sldMk cId="4246773647" sldId="551"/>
            <ac:picMk id="34" creationId="{A6261273-31BB-0F92-FCEA-E3BC72DEFB57}"/>
          </ac:picMkLst>
        </pc:picChg>
      </pc:sldChg>
    </pc:docChg>
  </pc:docChgLst>
  <pc:docChgLst>
    <pc:chgData name="Ala'aldin Alzu'bi" userId="106e2649-ed3d-47dd-985e-4858e378b71e" providerId="ADAL" clId="{DF4235D2-7F7F-4816-A3FD-2E9C517A10DC}"/>
    <pc:docChg chg="modSld">
      <pc:chgData name="Ala'aldin Alzu'bi" userId="106e2649-ed3d-47dd-985e-4858e378b71e" providerId="ADAL" clId="{DF4235D2-7F7F-4816-A3FD-2E9C517A10DC}" dt="2025-08-21T11:59:17.517" v="24" actId="20577"/>
      <pc:docMkLst>
        <pc:docMk/>
      </pc:docMkLst>
      <pc:sldChg chg="modSp">
        <pc:chgData name="Ala'aldin Alzu'bi" userId="106e2649-ed3d-47dd-985e-4858e378b71e" providerId="ADAL" clId="{DF4235D2-7F7F-4816-A3FD-2E9C517A10DC}" dt="2025-08-21T11:59:17.517" v="24" actId="20577"/>
        <pc:sldMkLst>
          <pc:docMk/>
          <pc:sldMk cId="2055300225" sldId="2303"/>
        </pc:sldMkLst>
        <pc:spChg chg="mod">
          <ac:chgData name="Ala'aldin Alzu'bi" userId="106e2649-ed3d-47dd-985e-4858e378b71e" providerId="ADAL" clId="{DF4235D2-7F7F-4816-A3FD-2E9C517A10DC}" dt="2025-08-21T11:59:12.392" v="23" actId="20577"/>
          <ac:spMkLst>
            <pc:docMk/>
            <pc:sldMk cId="2055300225" sldId="2303"/>
            <ac:spMk id="26" creationId="{D4FBC1F9-289E-CF8E-9904-7791633795ED}"/>
          </ac:spMkLst>
        </pc:spChg>
        <pc:spChg chg="mod">
          <ac:chgData name="Ala'aldin Alzu'bi" userId="106e2649-ed3d-47dd-985e-4858e378b71e" providerId="ADAL" clId="{DF4235D2-7F7F-4816-A3FD-2E9C517A10DC}" dt="2025-08-21T11:59:17.517" v="24" actId="20577"/>
          <ac:spMkLst>
            <pc:docMk/>
            <pc:sldMk cId="2055300225" sldId="2303"/>
            <ac:spMk id="27" creationId="{81E28536-A69F-5C6D-98FF-9CC4CF1CC04D}"/>
          </ac:spMkLst>
        </pc:spChg>
        <pc:spChg chg="mod">
          <ac:chgData name="Ala'aldin Alzu'bi" userId="106e2649-ed3d-47dd-985e-4858e378b71e" providerId="ADAL" clId="{DF4235D2-7F7F-4816-A3FD-2E9C517A10DC}" dt="2025-08-21T11:58:54.681" v="14" actId="313"/>
          <ac:spMkLst>
            <pc:docMk/>
            <pc:sldMk cId="2055300225" sldId="2303"/>
            <ac:spMk id="32" creationId="{B182E4D9-83D3-B1BB-C010-ABD9AFD9162C}"/>
          </ac:spMkLst>
        </pc:spChg>
      </pc:sldChg>
    </pc:docChg>
  </pc:docChgLst>
  <pc:docChgLst>
    <pc:chgData name="Razan Kayyali" userId="0bbb8e09-b724-4b3c-8db9-58a500642d4e" providerId="ADAL" clId="{F03E52AD-71D2-4EE0-B7E4-55E6A1F13570}"/>
    <pc:docChg chg="undo redo custSel addSld delSld modSld sldOrd">
      <pc:chgData name="Razan Kayyali" userId="0bbb8e09-b724-4b3c-8db9-58a500642d4e" providerId="ADAL" clId="{F03E52AD-71D2-4EE0-B7E4-55E6A1F13570}" dt="2025-08-13T11:45:08.461" v="907" actId="20577"/>
      <pc:docMkLst>
        <pc:docMk/>
      </pc:docMkLst>
      <pc:sldChg chg="ord">
        <pc:chgData name="Razan Kayyali" userId="0bbb8e09-b724-4b3c-8db9-58a500642d4e" providerId="ADAL" clId="{F03E52AD-71D2-4EE0-B7E4-55E6A1F13570}" dt="2025-08-13T11:12:09.012" v="588"/>
        <pc:sldMkLst>
          <pc:docMk/>
          <pc:sldMk cId="1864174170" sldId="599"/>
        </pc:sldMkLst>
      </pc:sldChg>
      <pc:sldChg chg="ord">
        <pc:chgData name="Razan Kayyali" userId="0bbb8e09-b724-4b3c-8db9-58a500642d4e" providerId="ADAL" clId="{F03E52AD-71D2-4EE0-B7E4-55E6A1F13570}" dt="2025-08-13T11:12:09.012" v="588"/>
        <pc:sldMkLst>
          <pc:docMk/>
          <pc:sldMk cId="2547723664" sldId="618"/>
        </pc:sldMkLst>
      </pc:sldChg>
      <pc:sldChg chg="ord">
        <pc:chgData name="Razan Kayyali" userId="0bbb8e09-b724-4b3c-8db9-58a500642d4e" providerId="ADAL" clId="{F03E52AD-71D2-4EE0-B7E4-55E6A1F13570}" dt="2025-08-13T11:12:09.012" v="588"/>
        <pc:sldMkLst>
          <pc:docMk/>
          <pc:sldMk cId="337804543" sldId="627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006079983" sldId="2225"/>
        </pc:sldMkLst>
      </pc:sldChg>
      <pc:sldChg chg="modSp mod">
        <pc:chgData name="Razan Kayyali" userId="0bbb8e09-b724-4b3c-8db9-58a500642d4e" providerId="ADAL" clId="{F03E52AD-71D2-4EE0-B7E4-55E6A1F13570}" dt="2025-08-13T11:09:14.210" v="567" actId="1037"/>
        <pc:sldMkLst>
          <pc:docMk/>
          <pc:sldMk cId="1698894432" sldId="2245"/>
        </pc:sldMkLst>
        <pc:spChg chg="mod">
          <ac:chgData name="Razan Kayyali" userId="0bbb8e09-b724-4b3c-8db9-58a500642d4e" providerId="ADAL" clId="{F03E52AD-71D2-4EE0-B7E4-55E6A1F13570}" dt="2025-08-13T11:09:14.210" v="567" actId="1037"/>
          <ac:spMkLst>
            <pc:docMk/>
            <pc:sldMk cId="1698894432" sldId="2245"/>
            <ac:spMk id="34" creationId="{F02E0A2C-E128-0B5E-B9E8-02B62224AADD}"/>
          </ac:spMkLst>
        </pc:spChg>
        <pc:spChg chg="mod">
          <ac:chgData name="Razan Kayyali" userId="0bbb8e09-b724-4b3c-8db9-58a500642d4e" providerId="ADAL" clId="{F03E52AD-71D2-4EE0-B7E4-55E6A1F13570}" dt="2025-08-13T11:08:49.051" v="542" actId="14100"/>
          <ac:spMkLst>
            <pc:docMk/>
            <pc:sldMk cId="1698894432" sldId="2245"/>
            <ac:spMk id="40" creationId="{4840684F-EB4E-5180-C742-1FCF07F30001}"/>
          </ac:spMkLst>
        </pc:spChg>
        <pc:spChg chg="mod">
          <ac:chgData name="Razan Kayyali" userId="0bbb8e09-b724-4b3c-8db9-58a500642d4e" providerId="ADAL" clId="{F03E52AD-71D2-4EE0-B7E4-55E6A1F13570}" dt="2025-08-13T11:09:05.285" v="544" actId="14100"/>
          <ac:spMkLst>
            <pc:docMk/>
            <pc:sldMk cId="1698894432" sldId="2245"/>
            <ac:spMk id="43" creationId="{AE1C0A3D-8DD4-C80D-C587-57E5F6168828}"/>
          </ac:spMkLst>
        </pc:spChg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902394496" sldId="2283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44187178" sldId="2284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90086778" sldId="2285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506533143" sldId="2286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840468249" sldId="2287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57042733" sldId="2288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384847123" sldId="2289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027264035" sldId="2290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431725186" sldId="2291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984127243" sldId="2292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096951716" sldId="2293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904580619" sldId="2294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1037613972" sldId="2295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876997587" sldId="2296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746221081" sldId="2297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3054601654" sldId="2298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4012882481" sldId="2299"/>
        </pc:sldMkLst>
      </pc:sldChg>
      <pc:sldChg chg="modSp mod">
        <pc:chgData name="Razan Kayyali" userId="0bbb8e09-b724-4b3c-8db9-58a500642d4e" providerId="ADAL" clId="{F03E52AD-71D2-4EE0-B7E4-55E6A1F13570}" dt="2025-08-13T11:09:55.813" v="585" actId="14100"/>
        <pc:sldMkLst>
          <pc:docMk/>
          <pc:sldMk cId="576094658" sldId="2304"/>
        </pc:sldMkLst>
      </pc:sldChg>
      <pc:sldChg chg="del">
        <pc:chgData name="Razan Kayyali" userId="0bbb8e09-b724-4b3c-8db9-58a500642d4e" providerId="ADAL" clId="{F03E52AD-71D2-4EE0-B7E4-55E6A1F13570}" dt="2025-08-13T11:07:25.391" v="524" actId="2696"/>
        <pc:sldMkLst>
          <pc:docMk/>
          <pc:sldMk cId="223010871" sldId="2375"/>
        </pc:sldMkLst>
      </pc:sldChg>
      <pc:sldChg chg="new del">
        <pc:chgData name="Razan Kayyali" userId="0bbb8e09-b724-4b3c-8db9-58a500642d4e" providerId="ADAL" clId="{F03E52AD-71D2-4EE0-B7E4-55E6A1F13570}" dt="2025-08-10T09:17:45.764" v="2" actId="47"/>
        <pc:sldMkLst>
          <pc:docMk/>
          <pc:sldMk cId="1912631806" sldId="2378"/>
        </pc:sldMkLst>
      </pc:sldChg>
      <pc:sldChg chg="modSp add mod">
        <pc:chgData name="Razan Kayyali" userId="0bbb8e09-b724-4b3c-8db9-58a500642d4e" providerId="ADAL" clId="{F03E52AD-71D2-4EE0-B7E4-55E6A1F13570}" dt="2025-08-10T09:19:44.859" v="17" actId="20577"/>
        <pc:sldMkLst>
          <pc:docMk/>
          <pc:sldMk cId="3669783854" sldId="2379"/>
        </pc:sldMkLst>
      </pc:sldChg>
      <pc:sldChg chg="modSp add mod">
        <pc:chgData name="Razan Kayyali" userId="0bbb8e09-b724-4b3c-8db9-58a500642d4e" providerId="ADAL" clId="{F03E52AD-71D2-4EE0-B7E4-55E6A1F13570}" dt="2025-08-10T09:19:53.970" v="25" actId="20577"/>
        <pc:sldMkLst>
          <pc:docMk/>
          <pc:sldMk cId="285640215" sldId="2380"/>
        </pc:sldMkLst>
      </pc:sldChg>
      <pc:sldChg chg="modSp add mod">
        <pc:chgData name="Razan Kayyali" userId="0bbb8e09-b724-4b3c-8db9-58a500642d4e" providerId="ADAL" clId="{F03E52AD-71D2-4EE0-B7E4-55E6A1F13570}" dt="2025-08-10T09:20:18.573" v="36" actId="20577"/>
        <pc:sldMkLst>
          <pc:docMk/>
          <pc:sldMk cId="758981435" sldId="2381"/>
        </pc:sldMkLst>
      </pc:sldChg>
      <pc:sldChg chg="modSp add mod">
        <pc:chgData name="Razan Kayyali" userId="0bbb8e09-b724-4b3c-8db9-58a500642d4e" providerId="ADAL" clId="{F03E52AD-71D2-4EE0-B7E4-55E6A1F13570}" dt="2025-08-10T09:22:58.868" v="47" actId="20577"/>
        <pc:sldMkLst>
          <pc:docMk/>
          <pc:sldMk cId="3132691339" sldId="2382"/>
        </pc:sldMkLst>
      </pc:sldChg>
      <pc:sldChg chg="modSp add mod">
        <pc:chgData name="Razan Kayyali" userId="0bbb8e09-b724-4b3c-8db9-58a500642d4e" providerId="ADAL" clId="{F03E52AD-71D2-4EE0-B7E4-55E6A1F13570}" dt="2025-08-10T09:23:08.164" v="57" actId="20577"/>
        <pc:sldMkLst>
          <pc:docMk/>
          <pc:sldMk cId="2023658647" sldId="2383"/>
        </pc:sldMkLst>
      </pc:sldChg>
      <pc:sldChg chg="modSp add mod">
        <pc:chgData name="Razan Kayyali" userId="0bbb8e09-b724-4b3c-8db9-58a500642d4e" providerId="ADAL" clId="{F03E52AD-71D2-4EE0-B7E4-55E6A1F13570}" dt="2025-08-10T09:23:39.978" v="65" actId="20577"/>
        <pc:sldMkLst>
          <pc:docMk/>
          <pc:sldMk cId="1641520295" sldId="2384"/>
        </pc:sldMkLst>
      </pc:sldChg>
      <pc:sldChg chg="modSp mod">
        <pc:chgData name="Razan Kayyali" userId="0bbb8e09-b724-4b3c-8db9-58a500642d4e" providerId="ADAL" clId="{F03E52AD-71D2-4EE0-B7E4-55E6A1F13570}" dt="2025-08-13T11:12:52.808" v="600" actId="20577"/>
        <pc:sldMkLst>
          <pc:docMk/>
          <pc:sldMk cId="2541503783" sldId="2385"/>
        </pc:sldMkLst>
        <pc:spChg chg="mod">
          <ac:chgData name="Razan Kayyali" userId="0bbb8e09-b724-4b3c-8db9-58a500642d4e" providerId="ADAL" clId="{F03E52AD-71D2-4EE0-B7E4-55E6A1F13570}" dt="2025-08-13T11:12:52.808" v="600" actId="20577"/>
          <ac:spMkLst>
            <pc:docMk/>
            <pc:sldMk cId="2541503783" sldId="2385"/>
            <ac:spMk id="46" creationId="{0F800A8C-5C77-F79B-6BB6-0523E4719851}"/>
          </ac:spMkLst>
        </pc:spChg>
      </pc:sldChg>
      <pc:sldChg chg="modNotesTx">
        <pc:chgData name="Razan Kayyali" userId="0bbb8e09-b724-4b3c-8db9-58a500642d4e" providerId="ADAL" clId="{F03E52AD-71D2-4EE0-B7E4-55E6A1F13570}" dt="2025-08-13T06:55:28.298" v="195" actId="20577"/>
        <pc:sldMkLst>
          <pc:docMk/>
          <pc:sldMk cId="925266801" sldId="2394"/>
        </pc:sldMkLst>
      </pc:sldChg>
      <pc:sldChg chg="modNotesTx">
        <pc:chgData name="Razan Kayyali" userId="0bbb8e09-b724-4b3c-8db9-58a500642d4e" providerId="ADAL" clId="{F03E52AD-71D2-4EE0-B7E4-55E6A1F13570}" dt="2025-08-13T06:59:06.629" v="220" actId="20577"/>
        <pc:sldMkLst>
          <pc:docMk/>
          <pc:sldMk cId="4236513414" sldId="2395"/>
        </pc:sldMkLst>
      </pc:sldChg>
      <pc:sldChg chg="modNotesTx">
        <pc:chgData name="Razan Kayyali" userId="0bbb8e09-b724-4b3c-8db9-58a500642d4e" providerId="ADAL" clId="{F03E52AD-71D2-4EE0-B7E4-55E6A1F13570}" dt="2025-08-13T06:58:24.048" v="215" actId="20577"/>
        <pc:sldMkLst>
          <pc:docMk/>
          <pc:sldMk cId="3225736382" sldId="2396"/>
        </pc:sldMkLst>
      </pc:sldChg>
      <pc:sldChg chg="modNotesTx">
        <pc:chgData name="Razan Kayyali" userId="0bbb8e09-b724-4b3c-8db9-58a500642d4e" providerId="ADAL" clId="{F03E52AD-71D2-4EE0-B7E4-55E6A1F13570}" dt="2025-08-13T06:45:07.837" v="171" actId="20577"/>
        <pc:sldMkLst>
          <pc:docMk/>
          <pc:sldMk cId="3508043805" sldId="2397"/>
        </pc:sldMkLst>
      </pc:sldChg>
      <pc:sldChg chg="modNotesTx">
        <pc:chgData name="Razan Kayyali" userId="0bbb8e09-b724-4b3c-8db9-58a500642d4e" providerId="ADAL" clId="{F03E52AD-71D2-4EE0-B7E4-55E6A1F13570}" dt="2025-08-13T08:30:14.240" v="238" actId="6549"/>
        <pc:sldMkLst>
          <pc:docMk/>
          <pc:sldMk cId="3975879354" sldId="2398"/>
        </pc:sldMkLst>
      </pc:sldChg>
      <pc:sldChg chg="modNotesTx">
        <pc:chgData name="Razan Kayyali" userId="0bbb8e09-b724-4b3c-8db9-58a500642d4e" providerId="ADAL" clId="{F03E52AD-71D2-4EE0-B7E4-55E6A1F13570}" dt="2025-08-13T08:26:34.999" v="228" actId="20577"/>
        <pc:sldMkLst>
          <pc:docMk/>
          <pc:sldMk cId="1384602849" sldId="2399"/>
        </pc:sldMkLst>
      </pc:sldChg>
      <pc:sldChg chg="modSp mod modNotesTx">
        <pc:chgData name="Razan Kayyali" userId="0bbb8e09-b724-4b3c-8db9-58a500642d4e" providerId="ADAL" clId="{F03E52AD-71D2-4EE0-B7E4-55E6A1F13570}" dt="2025-08-13T11:13:15.454" v="610" actId="20577"/>
        <pc:sldMkLst>
          <pc:docMk/>
          <pc:sldMk cId="2037027849" sldId="2415"/>
        </pc:sldMkLst>
      </pc:sldChg>
      <pc:sldChg chg="modSp del mod modNotesTx">
        <pc:chgData name="Razan Kayyali" userId="0bbb8e09-b724-4b3c-8db9-58a500642d4e" providerId="ADAL" clId="{F03E52AD-71D2-4EE0-B7E4-55E6A1F13570}" dt="2025-08-13T11:11:56.964" v="586" actId="2696"/>
        <pc:sldMkLst>
          <pc:docMk/>
          <pc:sldMk cId="3349620638" sldId="2416"/>
        </pc:sldMkLst>
      </pc:sldChg>
      <pc:sldChg chg="modSp mod">
        <pc:chgData name="Razan Kayyali" userId="0bbb8e09-b724-4b3c-8db9-58a500642d4e" providerId="ADAL" clId="{F03E52AD-71D2-4EE0-B7E4-55E6A1F13570}" dt="2025-08-13T11:13:37.240" v="620" actId="20577"/>
        <pc:sldMkLst>
          <pc:docMk/>
          <pc:sldMk cId="972866849" sldId="2417"/>
        </pc:sldMkLst>
      </pc:sldChg>
      <pc:sldChg chg="modNotesTx">
        <pc:chgData name="Razan Kayyali" userId="0bbb8e09-b724-4b3c-8db9-58a500642d4e" providerId="ADAL" clId="{F03E52AD-71D2-4EE0-B7E4-55E6A1F13570}" dt="2025-08-13T10:43:14.636" v="267" actId="20577"/>
        <pc:sldMkLst>
          <pc:docMk/>
          <pc:sldMk cId="2502880787" sldId="2418"/>
        </pc:sldMkLst>
      </pc:sldChg>
      <pc:sldChg chg="modNotesTx">
        <pc:chgData name="Razan Kayyali" userId="0bbb8e09-b724-4b3c-8db9-58a500642d4e" providerId="ADAL" clId="{F03E52AD-71D2-4EE0-B7E4-55E6A1F13570}" dt="2025-08-13T10:56:10.809" v="467" actId="6549"/>
        <pc:sldMkLst>
          <pc:docMk/>
          <pc:sldMk cId="624679619" sldId="2419"/>
        </pc:sldMkLst>
      </pc:sldChg>
      <pc:sldChg chg="modNotesTx">
        <pc:chgData name="Razan Kayyali" userId="0bbb8e09-b724-4b3c-8db9-58a500642d4e" providerId="ADAL" clId="{F03E52AD-71D2-4EE0-B7E4-55E6A1F13570}" dt="2025-08-13T11:43:36.166" v="905" actId="20577"/>
        <pc:sldMkLst>
          <pc:docMk/>
          <pc:sldMk cId="1305110773" sldId="2420"/>
        </pc:sldMkLst>
      </pc:sldChg>
      <pc:sldChg chg="modNotesTx">
        <pc:chgData name="Razan Kayyali" userId="0bbb8e09-b724-4b3c-8db9-58a500642d4e" providerId="ADAL" clId="{F03E52AD-71D2-4EE0-B7E4-55E6A1F13570}" dt="2025-08-13T11:45:08.461" v="907" actId="20577"/>
        <pc:sldMkLst>
          <pc:docMk/>
          <pc:sldMk cId="3284459509" sldId="2421"/>
        </pc:sldMkLst>
      </pc:sldChg>
      <pc:sldChg chg="modNotesTx">
        <pc:chgData name="Razan Kayyali" userId="0bbb8e09-b724-4b3c-8db9-58a500642d4e" providerId="ADAL" clId="{F03E52AD-71D2-4EE0-B7E4-55E6A1F13570}" dt="2025-08-13T11:36:48.122" v="904" actId="6549"/>
        <pc:sldMkLst>
          <pc:docMk/>
          <pc:sldMk cId="1757265492" sldId="2422"/>
        </pc:sldMkLst>
      </pc:sldChg>
    </pc:docChg>
  </pc:docChgLst>
</pc:chgInfo>
</file>

<file path=ppt/comments/modernComment_250_2CA44C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4F2DA0-DAB3-4E2C-BFD4-3E34D3776A5D}" authorId="{DEBAE36D-59BC-8FE7-F70A-224D883D868C}" created="2025-08-20T15:09:06.020" startDate="2025-08-20T15:09:06.020" dueDate="2025-08-20T15:09:06.020" assignedTo="{1977DC5F-66EF-EF2D-FA3E-8E4A25182C2E}" title="@Asma'a Al-Khaledi alternative: نموذج العمل التشاركي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48964897" sldId="592"/>
      <ac:spMk id="21" creationId="{0E7DFF41-DA41-485F-F8EF-63F45643C9F6}"/>
    </ac:deMkLst>
    <p188:txBody>
      <a:bodyPr/>
      <a:lstStyle/>
      <a:p>
        <a:r>
          <a:rPr lang="en-US"/>
          <a:t>[@Asma'a Al-Khaledi] alternative: نموذج العمل التشاركي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8-20T15:09:06.020" id="{BDFAF13F-0AB5-437C-BD96-76F18C493B87}">
              <p228:atrbtn authorId="{DEBAE36D-59BC-8FE7-F70A-224D883D868C}"/>
              <p228:anchr>
                <p228:comment id="{614F2DA0-DAB3-4E2C-BFD4-3E34D3776A5D}"/>
              </p228:anchr>
              <p228:add/>
            </p228:event>
            <p228:event time="2025-08-20T15:09:06.020" id="{CA85E471-4913-4482-ADBC-CC0E6AFE51B3}">
              <p228:atrbtn authorId="{DEBAE36D-59BC-8FE7-F70A-224D883D868C}"/>
              <p228:anchr>
                <p228:comment id="{614F2DA0-DAB3-4E2C-BFD4-3E34D3776A5D}"/>
              </p228:anchr>
              <p228:asgn authorId="{1977DC5F-66EF-EF2D-FA3E-8E4A25182C2E}"/>
            </p228:event>
            <p228:event time="2025-08-20T15:09:06.020" id="{55F966A3-07A4-47FE-9D36-8F2C6FA99CAF}">
              <p228:atrbtn authorId="{DEBAE36D-59BC-8FE7-F70A-224D883D868C}"/>
              <p228:anchr>
                <p228:comment id="{614F2DA0-DAB3-4E2C-BFD4-3E34D3776A5D}"/>
              </p228:anchr>
              <p228:title val="@Asma'a Al-Khaledi alternative: نموذج العمل التشاركي"/>
            </p228:event>
            <p228:event time="2025-08-20T15:09:06.020" id="{C447340C-A028-4AF5-ABCF-043296976946}">
              <p228:atrbtn authorId="{DEBAE36D-59BC-8FE7-F70A-224D883D868C}"/>
              <p228:anchr>
                <p228:comment id="{614F2DA0-DAB3-4E2C-BFD4-3E34D3776A5D}"/>
              </p228:anchr>
              <p228:date stDt="2025-08-20T15:09:06.020" endDt="2025-08-20T15:09:06.020"/>
            </p228:event>
          </p228:history>
        </p228:taskDetails>
      </p:ext>
    </p188:extLst>
  </p188:cm>
  <p188:cm id="{9D89B7EB-4AE4-4EC9-B4B0-09377C1C9F32}" authorId="{DEBAE36D-59BC-8FE7-F70A-224D883D868C}" created="2025-08-20T15:10:36.513" startDate="2025-08-20T15:10:36.513" dueDate="2025-08-20T15:10:36.513" assignedTo="{1977DC5F-66EF-EF2D-FA3E-8E4A25182C2E}" title="@Asma'a Al-Khaledi altenative: الجوهر الأساسي للمهام الحرجة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48964897" sldId="592"/>
      <ac:spMk id="38" creationId="{E2CE3440-A55D-0531-A7BC-EC26A1C5B23F}"/>
    </ac:deMkLst>
    <p188:txBody>
      <a:bodyPr/>
      <a:lstStyle/>
      <a:p>
        <a:r>
          <a:rPr lang="en-US"/>
          <a:t>[@Asma'a Al-Khaledi] altenative: الجوهر الأساسي للمهام الحرجة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8-20T15:10:36.513" id="{F089C06B-86AD-4CC7-85B4-717F4CF4EA2E}">
              <p228:atrbtn authorId="{DEBAE36D-59BC-8FE7-F70A-224D883D868C}"/>
              <p228:anchr>
                <p228:comment id="{9D89B7EB-4AE4-4EC9-B4B0-09377C1C9F32}"/>
              </p228:anchr>
              <p228:add/>
            </p228:event>
            <p228:event time="2025-08-20T15:10:36.513" id="{53E4F130-0E1F-4272-9BF9-8CDD987F382F}">
              <p228:atrbtn authorId="{DEBAE36D-59BC-8FE7-F70A-224D883D868C}"/>
              <p228:anchr>
                <p228:comment id="{9D89B7EB-4AE4-4EC9-B4B0-09377C1C9F32}"/>
              </p228:anchr>
              <p228:asgn authorId="{1977DC5F-66EF-EF2D-FA3E-8E4A25182C2E}"/>
            </p228:event>
            <p228:event time="2025-08-20T15:10:36.513" id="{4A6781EB-202D-4136-AEBA-C3D784782455}">
              <p228:atrbtn authorId="{DEBAE36D-59BC-8FE7-F70A-224D883D868C}"/>
              <p228:anchr>
                <p228:comment id="{9D89B7EB-4AE4-4EC9-B4B0-09377C1C9F32}"/>
              </p228:anchr>
              <p228:title val="@Asma'a Al-Khaledi altenative: الجوهر الأساسي للمهام الحرجة"/>
            </p228:event>
            <p228:event time="2025-08-20T15:10:36.513" id="{EFF2FCF2-4244-4CA3-A868-3CDCBA31C0F8}">
              <p228:atrbtn authorId="{DEBAE36D-59BC-8FE7-F70A-224D883D868C}"/>
              <p228:anchr>
                <p228:comment id="{9D89B7EB-4AE4-4EC9-B4B0-09377C1C9F32}"/>
              </p228:anchr>
              <p228:date stDt="2025-08-20T15:10:36.513" endDt="2025-08-20T15:10:36.513"/>
            </p228:event>
          </p228:history>
        </p228:taskDetails>
      </p:ext>
    </p188:extLst>
  </p188:cm>
  <p188:cm id="{260D7ACA-C868-4ED9-86DC-823EFFEE3935}" authorId="{DEBAE36D-59BC-8FE7-F70A-224D883D868C}" created="2025-08-20T16:33:01.924" startDate="2025-08-20T16:33:01.925" dueDate="2025-08-20T16:33:01.925" assignedTo="{1977DC5F-66EF-EF2D-FA3E-8E4A25182C2E}" title="@Asma'a Al-Khaledi what are LeadingPoint’s Triple Es?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48964897" sldId="592"/>
      <ac:spMk id="31" creationId="{60BEDC79-B3D8-0B59-2D60-6BA749997D8B}"/>
      <ac:txMk cp="0" len="23">
        <ac:context len="29" hash="2689162489"/>
      </ac:txMk>
    </ac:txMkLst>
    <p188:pos x="2463161" y="303699"/>
    <p188:txBody>
      <a:bodyPr/>
      <a:lstStyle/>
      <a:p>
        <a:r>
          <a:rPr lang="en-US"/>
          <a:t>[@Asma'a Al-Khaledi]  what are LeadingPoint’s Triple Es?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8-20T16:33:01.924" id="{5FCDAB84-F144-435F-AEBC-C1A652573B1E}">
              <p228:atrbtn authorId="{DEBAE36D-59BC-8FE7-F70A-224D883D868C}"/>
              <p228:anchr>
                <p228:comment id="{260D7ACA-C868-4ED9-86DC-823EFFEE3935}"/>
              </p228:anchr>
              <p228:add/>
            </p228:event>
            <p228:event time="2025-08-20T16:33:01.924" id="{1ACAAC94-F7EC-42FA-BBDE-74EFAFF6BCD3}">
              <p228:atrbtn authorId="{DEBAE36D-59BC-8FE7-F70A-224D883D868C}"/>
              <p228:anchr>
                <p228:comment id="{260D7ACA-C868-4ED9-86DC-823EFFEE3935}"/>
              </p228:anchr>
              <p228:asgn authorId="{1977DC5F-66EF-EF2D-FA3E-8E4A25182C2E}"/>
            </p228:event>
            <p228:event time="2025-08-20T16:33:01.924" id="{6020930E-69A9-4617-989A-A7F9807C0ED4}">
              <p228:atrbtn authorId="{DEBAE36D-59BC-8FE7-F70A-224D883D868C}"/>
              <p228:anchr>
                <p228:comment id="{260D7ACA-C868-4ED9-86DC-823EFFEE3935}"/>
              </p228:anchr>
              <p228:title val="@Asma'a Al-Khaledi what are LeadingPoint’s Triple Es?"/>
            </p228:event>
            <p228:event time="2025-08-20T16:33:01.924" id="{4A5939DB-96B1-4391-8418-00BCC878928B}">
              <p228:atrbtn authorId="{DEBAE36D-59BC-8FE7-F70A-224D883D868C}"/>
              <p228:anchr>
                <p228:comment id="{260D7ACA-C868-4ED9-86DC-823EFFEE3935}"/>
              </p228:anchr>
              <p228:date stDt="2025-08-20T16:33:01.925" endDt="2025-08-20T16:33:01.925"/>
            </p228:event>
          </p228:history>
        </p228:taskDetails>
      </p:ext>
    </p188:extLst>
  </p188:cm>
</p188:cmLst>
</file>

<file path=ppt/comments/modernComment_948_6EF21A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9A5219-ED47-459D-82D3-1385700E7135}" authorId="{DEBAE36D-59BC-8FE7-F70A-224D883D868C}" created="2025-08-20T15:00:31.450" startDate="2025-08-20T15:00:31.450" dueDate="2025-08-20T15:00:31.450" assignedTo="{1977DC5F-66EF-EF2D-FA3E-8E4A25182C2E}" title="@Asma'a Al-Khaledi alternative “النماذج الأولية السريعة والتسليم التكراري (Agile / DevOps)“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61360299" sldId="2376"/>
      <ac:spMk id="7" creationId="{89A3401E-C3CB-63EE-E4CA-202553E1F5C5}"/>
    </ac:deMkLst>
    <p188:txBody>
      <a:bodyPr/>
      <a:lstStyle/>
      <a:p>
        <a:r>
          <a:rPr lang="en-US"/>
          <a:t>[@Asma'a Al-Khaledi] alternative “النماذج الأولية السريعة والتسليم التكراري (Agile / DevOps)“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8-20T15:00:31.450" id="{C5AF0BE3-3043-42F4-8E8E-68FEE0BB130D}">
              <p228:atrbtn authorId="{DEBAE36D-59BC-8FE7-F70A-224D883D868C}"/>
              <p228:anchr>
                <p228:comment id="{559A5219-ED47-459D-82D3-1385700E7135}"/>
              </p228:anchr>
              <p228:add/>
            </p228:event>
            <p228:event time="2025-08-20T15:00:31.450" id="{6AB0FF67-172F-4503-8652-59203FD23A10}">
              <p228:atrbtn authorId="{DEBAE36D-59BC-8FE7-F70A-224D883D868C}"/>
              <p228:anchr>
                <p228:comment id="{559A5219-ED47-459D-82D3-1385700E7135}"/>
              </p228:anchr>
              <p228:asgn authorId="{1977DC5F-66EF-EF2D-FA3E-8E4A25182C2E}"/>
            </p228:event>
            <p228:event time="2025-08-20T15:00:31.450" id="{54C14492-64D4-4C28-AAF6-61C08DFEB839}">
              <p228:atrbtn authorId="{DEBAE36D-59BC-8FE7-F70A-224D883D868C}"/>
              <p228:anchr>
                <p228:comment id="{559A5219-ED47-459D-82D3-1385700E7135}"/>
              </p228:anchr>
              <p228:title val="@Asma'a Al-Khaledi alternative “النماذج الأولية السريعة والتسليم التكراري (Agile / DevOps)“"/>
            </p228:event>
            <p228:event time="2025-08-20T15:00:31.450" id="{30C7D59E-DAD4-40B4-ABFA-5954E42F3547}">
              <p228:atrbtn authorId="{DEBAE36D-59BC-8FE7-F70A-224D883D868C}"/>
              <p228:anchr>
                <p228:comment id="{559A5219-ED47-459D-82D3-1385700E7135}"/>
              </p228:anchr>
              <p228:date stDt="2025-08-20T15:00:31.450" endDt="2025-08-20T15:00:31.450"/>
            </p228:event>
          </p228:history>
        </p228:taskDetails>
      </p:ext>
    </p188:extLst>
  </p188:cm>
</p188:cmLst>
</file>

<file path=ppt/comments/modernComment_95A_372673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0EA7EB-B656-4C4C-9A9B-16C8739864B9}" authorId="{1977DC5F-66EF-EF2D-FA3E-8E4A25182C2E}" created="2025-08-20T20:56:49.865">
    <pc:sldMkLst xmlns:pc="http://schemas.microsoft.com/office/powerpoint/2013/main/command">
      <pc:docMk/>
      <pc:sldMk cId="925266801" sldId="2394"/>
    </pc:sldMkLst>
    <p188:replyLst>
      <p188:reply id="{DEC23964-A0CF-403A-A58A-0D2BF47B152E}" authorId="{DEBAE36D-59BC-8FE7-F70A-224D883D868C}" created="2025-08-20T21:11:55.832">
        <p188:txBody>
          <a:bodyPr/>
          <a:lstStyle/>
          <a:p>
            <a:r>
              <a:rPr lang="en-US"/>
              <a:t>Some show in English, I will check and try to fix
</a:t>
            </a:r>
          </a:p>
        </p188:txBody>
      </p188:reply>
    </p188:replyLst>
    <p188:txBody>
      <a:bodyPr/>
      <a:lstStyle/>
      <a:p>
        <a:r>
          <a:rPr lang="en-JO"/>
          <a:t>[@Razan Kayyali] there's an issue in the card shadows, could you please check the "Slide show" and see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B4FD2-5C02-4E05-91F4-D8AED6D479A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8E8EC-41F6-47FC-B8F7-8AF0B0539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Greeting</a:t>
            </a:r>
          </a:p>
          <a:p>
            <a:r>
              <a:rPr lang="en-US"/>
              <a:t>Introduce yourself (name, position)</a:t>
            </a:r>
          </a:p>
          <a:p>
            <a:r>
              <a:rPr lang="en-US"/>
              <a:t>Thank the audience for their time</a:t>
            </a:r>
          </a:p>
          <a:p>
            <a:r>
              <a:rPr lang="en-US"/>
              <a:t>Subject of the presentation</a:t>
            </a:r>
            <a:br>
              <a:rPr lang="en-US"/>
            </a:br>
            <a:r>
              <a:rPr lang="en-US"/>
              <a:t>Main sections (Agenda) we can add it as a slide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34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2A36E-BE1B-C8CE-9D39-84AEC360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EC483-5325-C071-D4B7-D22BCA6A5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6175E-9504-9CCD-32CB-B90E17743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90538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A48B-C966-C47D-6909-D7B1F1FA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1F950-9638-2E6E-9318-9889A0BBB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857F19-B65F-98C2-9FBA-1D5E94836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82106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D8A21-AA98-DCB8-224F-BFFA9F440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55763-10EC-AF8C-C35C-F63F7EEFC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4C988-0916-AE7F-A8FC-CF45EE686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04594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leading point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Leading Point, we took the Managed Services to the next level by providing Same-boat Business Model,</a:t>
            </a:r>
            <a:r>
              <a:rPr lang="en-US" sz="12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noProof="1"/>
              <a:t>Triple E’s methodology, and Mission-critical DNA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6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a Telecom IT Service Providers for 16 years, Leading Point putting all their experience and knowledge in order to provide the following value-added services to the Managed Services engagements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C6A80-B3B6-7A01-F74B-0BD1A7F3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973FA-6F06-3941-BCBE-8A89223DB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C8009-12CC-C871-7FDF-C43264A65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9AE0-031E-B80B-FCF9-E17A0335A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5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C591B-9B59-B890-239A-0421ACEE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2BBC8-7A92-EEB3-9649-A8F21A047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7C091-6243-B5A1-1ECB-853A2F58A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 Transformation Services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AI Transformation Services are designed around </a:t>
            </a:r>
            <a:r>
              <a:rPr lang="en-US" b="1"/>
              <a:t>your specific business goals</a:t>
            </a:r>
            <a:r>
              <a:rPr lang="en-US"/>
              <a:t> — we don’t deploy off-the-shelf AI. Instead, we engineer tailored AI capabilities that integrate into your core workflows, enabling intelligent growth, enhanced decision-making, and measurable efficiency gains. Our approach combines </a:t>
            </a:r>
            <a:r>
              <a:rPr lang="en-US" b="1"/>
              <a:t>process automation, data-driven insights, customer experience enhancement, and secure operational workflows</a:t>
            </a:r>
            <a:r>
              <a:rPr lang="en-US"/>
              <a:t>, ensuring AI becomes a core enabler of innovation.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across telecom, healthcare, government, fintech, and logistics partner with LP to:</a:t>
            </a:r>
          </a:p>
          <a:p>
            <a:r>
              <a:rPr lang="en-US" b="1"/>
              <a:t>  - Pinpoint high-impact AI opportunities</a:t>
            </a:r>
            <a:r>
              <a:rPr lang="en-US"/>
              <a:t> that deliver measurable ROI.</a:t>
            </a:r>
          </a:p>
          <a:p>
            <a:r>
              <a:rPr lang="en-US"/>
              <a:t>  - Build and integrate </a:t>
            </a:r>
            <a:r>
              <a:rPr lang="en-US" b="1"/>
              <a:t>custom AI models or AI agents</a:t>
            </a:r>
            <a:r>
              <a:rPr lang="en-US"/>
              <a:t> to fit operational workflows.</a:t>
            </a:r>
          </a:p>
          <a:p>
            <a:r>
              <a:rPr lang="en-US"/>
              <a:t>  - Automate routine processes, optimize resource allocation, and enable predictive analytics.</a:t>
            </a:r>
          </a:p>
          <a:p>
            <a:r>
              <a:rPr lang="en-US"/>
              <a:t>  - Modernize legacy systems without disrupting existing operations.</a:t>
            </a:r>
          </a:p>
          <a:p>
            <a:r>
              <a:rPr lang="en-US"/>
              <a:t>  - Scale AI adoption securely, meeting compliance and governance standards.</a:t>
            </a:r>
          </a:p>
          <a:p>
            <a:r>
              <a:rPr lang="en-US"/>
              <a:t>The result is an </a:t>
            </a:r>
            <a:r>
              <a:rPr lang="en-US" b="1"/>
              <a:t>AI-enabled organization</a:t>
            </a:r>
            <a:r>
              <a:rPr lang="en-US"/>
              <a:t> with greater speed, precision, and foresight — ready to unlock new business opportunities, reduce costs, and deliver better services and products.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0DD0F-6E0C-54D3-8DFC-BD15FEFC8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46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B5479-FE8D-C42B-B840-238D04614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7292D-A286-B55B-66B5-90B0F9B73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CFD70-35A2-E5DE-A77C-A97572BA2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Digital Transformation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Digital Transformation services go beyond technology deployment — we </a:t>
            </a:r>
            <a:r>
              <a:rPr lang="en-US" b="1"/>
              <a:t>rethink and re-engineer your business processes</a:t>
            </a:r>
            <a:r>
              <a:rPr lang="en-US"/>
              <a:t> to fully leverage modern digital capabilities. We combine strategic consultation, process redefinition, and technology enablement to create measurable improvements in efficiency, customer experience, and long-term innovation.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  - Organizations in telecom, healthcare, government, fintech, and logistics partner with LP to:</a:t>
            </a:r>
          </a:p>
          <a:p>
            <a:r>
              <a:rPr lang="en-US"/>
              <a:t> - </a:t>
            </a:r>
            <a:r>
              <a:rPr lang="en-US" b="1"/>
              <a:t>Assess current processes and systems</a:t>
            </a:r>
            <a:r>
              <a:rPr lang="en-US"/>
              <a:t>, identifying inefficiencies and opportunities.</a:t>
            </a:r>
          </a:p>
          <a:p>
            <a:r>
              <a:rPr lang="en-US"/>
              <a:t> - Develop </a:t>
            </a:r>
            <a:r>
              <a:rPr lang="en-US" b="1"/>
              <a:t>clear, actionable transformation strategies</a:t>
            </a:r>
            <a:r>
              <a:rPr lang="en-US"/>
              <a:t> aligned with business goals.</a:t>
            </a:r>
          </a:p>
          <a:p>
            <a:r>
              <a:rPr lang="en-US"/>
              <a:t> - </a:t>
            </a:r>
            <a:r>
              <a:rPr lang="en-US" b="1"/>
              <a:t>Redefine and optimize workflows</a:t>
            </a:r>
            <a:r>
              <a:rPr lang="en-US"/>
              <a:t> to maximize automation, data-driven decision-making, and customer engagement.</a:t>
            </a:r>
          </a:p>
          <a:p>
            <a:r>
              <a:rPr lang="en-US"/>
              <a:t> - Implement </a:t>
            </a:r>
            <a:r>
              <a:rPr lang="en-US" b="1"/>
              <a:t>integrated digital platforms, analytics, and tools</a:t>
            </a:r>
            <a:r>
              <a:rPr lang="en-US"/>
              <a:t> that unify data and operations.</a:t>
            </a:r>
          </a:p>
          <a:p>
            <a:r>
              <a:rPr lang="en-US"/>
              <a:t> - Drive </a:t>
            </a:r>
            <a:r>
              <a:rPr lang="en-US" b="1"/>
              <a:t>change management</a:t>
            </a:r>
            <a:r>
              <a:rPr lang="en-US"/>
              <a:t> to ensure smooth adoption and sustained value.</a:t>
            </a:r>
          </a:p>
          <a:p>
            <a:r>
              <a:rPr lang="en-US"/>
              <a:t> - The result is an </a:t>
            </a:r>
            <a:r>
              <a:rPr lang="en-US" b="1"/>
              <a:t>agile, data-enabled organization</a:t>
            </a:r>
            <a:r>
              <a:rPr lang="en-US"/>
              <a:t> that adapts quickly to market changes, fosters innovation, and delivers consistently improved outcomes for customers, citizens, or partners.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D250F-2995-73F5-7E69-4CE439D52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91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EDEE-78CD-604B-2325-1DD7DEBAD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5F987-8034-446E-8380-6FA3763AC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AE1B5-4ED0-389D-5F48-9AC3DB0B0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Bespoke Software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Bespoke Software is </a:t>
            </a:r>
            <a:r>
              <a:rPr lang="en-US" b="1"/>
              <a:t>built entirely around your specific objectives, workflows, and preferences</a:t>
            </a:r>
            <a:r>
              <a:rPr lang="en-US"/>
              <a:t>. We deliver complete ownership, seamless integration with your existing systems, and ongoing support — ensuring the solution remains secure, scalable, and fully aligned with your evolving needs.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across telecom, healthcare, government, fintech, and logistics engage LP to:</a:t>
            </a:r>
          </a:p>
          <a:p>
            <a:r>
              <a:rPr lang="en-US" b="1"/>
              <a:t>  - Design and develop</a:t>
            </a:r>
            <a:r>
              <a:rPr lang="en-US"/>
              <a:t> custom software from the ground up, matching your exact requirements.</a:t>
            </a:r>
          </a:p>
          <a:p>
            <a:r>
              <a:rPr lang="en-US"/>
              <a:t>  - Fully </a:t>
            </a:r>
            <a:r>
              <a:rPr lang="en-US" b="1"/>
              <a:t>integrate</a:t>
            </a:r>
            <a:r>
              <a:rPr lang="en-US"/>
              <a:t> the solution with existing systems, platforms, and hardware.</a:t>
            </a:r>
          </a:p>
          <a:p>
            <a:r>
              <a:rPr lang="en-US" b="1"/>
              <a:t>  - Retain complete ownership</a:t>
            </a:r>
            <a:r>
              <a:rPr lang="en-US"/>
              <a:t> of the software, eliminating recurring licensing costs.</a:t>
            </a:r>
          </a:p>
          <a:p>
            <a:r>
              <a:rPr lang="en-US"/>
              <a:t>  - Ensure </a:t>
            </a:r>
            <a:r>
              <a:rPr lang="en-US" b="1"/>
              <a:t>security, scalability, and flexibility</a:t>
            </a:r>
            <a:r>
              <a:rPr lang="en-US"/>
              <a:t> to adapt to future growth.</a:t>
            </a:r>
          </a:p>
          <a:p>
            <a:r>
              <a:rPr lang="en-US"/>
              <a:t>  - Benefit from </a:t>
            </a:r>
            <a:r>
              <a:rPr lang="en-US" b="1"/>
              <a:t>continuous post-deployment support</a:t>
            </a:r>
            <a:r>
              <a:rPr lang="en-US"/>
              <a:t>, enhancements, and updates.</a:t>
            </a:r>
          </a:p>
          <a:p>
            <a:r>
              <a:rPr lang="en-US"/>
              <a:t>The result is a </a:t>
            </a:r>
            <a:r>
              <a:rPr lang="en-US" b="1"/>
              <a:t>future-proof, high-performance system</a:t>
            </a:r>
            <a:r>
              <a:rPr lang="en-US"/>
              <a:t> that gives organizations a competitive advantage while delivering long-term cost efficiency and eliminating the compromises of generic solutions.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4767C-DBD1-AE46-9EAF-DA259FA79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77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8ECBE-A65D-1DB7-E299-90FE2D595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5172E-9042-BB27-6830-0370B89C5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BF515-CBCF-D315-AD93-CBE22ACF8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IT Managed Services </a:t>
            </a:r>
            <a:r>
              <a:rPr lang="en-US" b="1" i="1"/>
              <a:t>(Full-Service IT Ownership, 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Unlike traditional outsourcing that focuses on staffing or generic system upkeep, LP’s IT Managed Services takes </a:t>
            </a:r>
            <a:r>
              <a:rPr lang="en-US" b="1"/>
              <a:t>complete responsibility for the performance and evolution</a:t>
            </a:r>
            <a:r>
              <a:rPr lang="en-US"/>
              <a:t> of a client’s IT platform or service. We own the end-to-end delivery — from upgrades, integrations, and testing to rollout, optimization, and problem resolution — while working with the client on clearly defined </a:t>
            </a:r>
            <a:r>
              <a:rPr lang="en-US" b="1"/>
              <a:t>KPIs and business outcomes</a:t>
            </a:r>
            <a:r>
              <a:rPr lang="en-US"/>
              <a:t>. The client doesn’t manage resources; they see results.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A client shifts the operational responsibility of a mission-critical application to LP — for example, a dealer app in telecom, a hospital EMR in healthcare, or a citizen portal in government. LP’s team:</a:t>
            </a:r>
          </a:p>
          <a:p>
            <a:r>
              <a:rPr lang="en-US"/>
              <a:t>  - Manages </a:t>
            </a:r>
            <a:r>
              <a:rPr lang="en-US" b="1"/>
              <a:t>continuous upgrades and feature rollouts</a:t>
            </a:r>
            <a:r>
              <a:rPr lang="en-US"/>
              <a:t>.</a:t>
            </a:r>
          </a:p>
          <a:p>
            <a:r>
              <a:rPr lang="en-US"/>
              <a:t> - Integrates </a:t>
            </a:r>
            <a:r>
              <a:rPr lang="en-US" b="1"/>
              <a:t>third-party components</a:t>
            </a:r>
            <a:r>
              <a:rPr lang="en-US"/>
              <a:t> and ensures compatibility.</a:t>
            </a:r>
          </a:p>
          <a:p>
            <a:r>
              <a:rPr lang="en-US"/>
              <a:t> - Conducts </a:t>
            </a:r>
            <a:r>
              <a:rPr lang="en-US" b="1"/>
              <a:t>rigorous testing</a:t>
            </a:r>
            <a:r>
              <a:rPr lang="en-US"/>
              <a:t> before deployment.</a:t>
            </a:r>
          </a:p>
          <a:p>
            <a:r>
              <a:rPr lang="en-US"/>
              <a:t> - Monitors performance and </a:t>
            </a:r>
            <a:r>
              <a:rPr lang="en-US" b="1"/>
              <a:t>proactively resolves issues</a:t>
            </a:r>
            <a:r>
              <a:rPr lang="en-US"/>
              <a:t>.</a:t>
            </a:r>
          </a:p>
          <a:p>
            <a:r>
              <a:rPr lang="en-US"/>
              <a:t> - Aligns every activity with </a:t>
            </a:r>
            <a:r>
              <a:rPr lang="en-US" b="1"/>
              <a:t>agreed KPIs</a:t>
            </a:r>
            <a:r>
              <a:rPr lang="en-US"/>
              <a:t> (e.g., uptime, transaction success rates, user satisfaction).</a:t>
            </a:r>
          </a:p>
          <a:p>
            <a:r>
              <a:rPr lang="en-US"/>
              <a:t>This model removes the operational burden from the client, ensuring the service is </a:t>
            </a:r>
            <a:r>
              <a:rPr lang="en-US" b="1"/>
              <a:t>always available, secure, optimized, and aligned with evolving business goals</a:t>
            </a:r>
            <a:r>
              <a:rPr lang="en-US"/>
              <a:t> — without the client needing to track headcount or technical workflows.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AB8FF-269C-354C-8F11-95B5E231D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7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Offices in (Jordan, UAE, KSA, Oman, and Qatar)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99% Client Retention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100% Mission Critical</a:t>
            </a:r>
            <a:r>
              <a:rPr lang="ar-SA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success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Geographical reach (Middle east, Africa , and east Asia)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entrepreneurs, </a:t>
            </a: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150+</a:t>
            </a: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13FD7-D588-4620-BFE2-1D30648519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4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875C0-7915-E4A9-491B-E030E12C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F518D-0306-0A3D-CEC0-6CC47DBE9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23FE4-05F1-AB4E-427E-AE4BCB5E5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 Migrator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AI Migrator accelerates and de-risks the migration of </a:t>
            </a:r>
            <a:r>
              <a:rPr lang="en-US" b="1"/>
              <a:t>legacy systems to modern, scalable platforms</a:t>
            </a:r>
            <a:r>
              <a:rPr lang="en-US"/>
              <a:t> by combining advanced AI automation with deep domain expertise. Unlike traditional migration approaches that are manual, time-consuming, and error-prone, AI Migrator delivers faster transitions, minimal disruption, and higher data accuracy.</a:t>
            </a:r>
          </a:p>
          <a:p>
            <a:endParaRPr lang="en-US" b="1"/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in telecom, healthcare, government, fintech, and logistics use LP’s AI Migrator to:</a:t>
            </a:r>
          </a:p>
          <a:p>
            <a:r>
              <a:rPr lang="en-US" b="1"/>
              <a:t>  - Analyze legacy environments</a:t>
            </a:r>
            <a:r>
              <a:rPr lang="en-US"/>
              <a:t> and identify dependencies, bottlenecks, and risks before migration.</a:t>
            </a:r>
          </a:p>
          <a:p>
            <a:r>
              <a:rPr lang="en-US" b="1"/>
              <a:t> - Automate code and data transformation</a:t>
            </a:r>
            <a:r>
              <a:rPr lang="en-US"/>
              <a:t>, reducing manual rework and human error.</a:t>
            </a:r>
          </a:p>
          <a:p>
            <a:r>
              <a:rPr lang="en-US" b="1"/>
              <a:t> - Preserve data integrity and compliance</a:t>
            </a:r>
            <a:r>
              <a:rPr lang="en-US"/>
              <a:t> during system migration.</a:t>
            </a:r>
          </a:p>
          <a:p>
            <a:r>
              <a:rPr lang="en-US" b="1"/>
              <a:t> - Integrate modern features</a:t>
            </a:r>
            <a:r>
              <a:rPr lang="en-US"/>
              <a:t> and enhancements during the migration process rather than after.</a:t>
            </a:r>
          </a:p>
          <a:p>
            <a:r>
              <a:rPr lang="en-US"/>
              <a:t> - Enable </a:t>
            </a:r>
            <a:r>
              <a:rPr lang="en-US" b="1"/>
              <a:t>seamless cutover</a:t>
            </a:r>
            <a:r>
              <a:rPr lang="en-US"/>
              <a:t> to the new environment with minimal downtime.</a:t>
            </a:r>
          </a:p>
          <a:p>
            <a:r>
              <a:rPr lang="en-US"/>
              <a:t>The result is a </a:t>
            </a:r>
            <a:r>
              <a:rPr lang="en-US" b="1"/>
              <a:t>fast, secure, and low-risk modernization</a:t>
            </a:r>
            <a:r>
              <a:rPr lang="en-US"/>
              <a:t> that keeps operations running smoothly while unlocking the benefits of new technologies, improved performance, and long-term scalability.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24436-205E-3ADF-4394-D4D31F17B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29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472DC-199D-250F-9A2A-A7BB4043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F0A5A-1EB9-CF44-6D1E-541550726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33F23-4B2C-2248-7EAC-CC0634E1F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AI-Powered SDLC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AI-Powered SDLC integrates </a:t>
            </a:r>
            <a:r>
              <a:rPr lang="en-US" b="1"/>
              <a:t>artificial intelligence at every stage of the software development lifecycle</a:t>
            </a:r>
            <a:r>
              <a:rPr lang="en-US"/>
              <a:t> — from requirements gathering and design to coding, testing, deployment, and ongoing optimization. This full-lifecycle AI infusion ensures better alignment with business goals, faster delivery, higher quality, and reduced risk.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in telecom, healthcare, government, fintech, and logistics use LP’s AI-Powered SDLC to:</a:t>
            </a:r>
          </a:p>
          <a:p>
            <a:r>
              <a:rPr lang="en-US" b="1"/>
              <a:t>  - Capture and analyze requirements</a:t>
            </a:r>
            <a:r>
              <a:rPr lang="en-US"/>
              <a:t> using AI to identify gaps, prioritize features, and align with KPIs.</a:t>
            </a:r>
          </a:p>
          <a:p>
            <a:r>
              <a:rPr lang="en-US"/>
              <a:t>  - Generate </a:t>
            </a:r>
            <a:r>
              <a:rPr lang="en-US" b="1"/>
              <a:t>optimized architectures and workflows</a:t>
            </a:r>
            <a:r>
              <a:rPr lang="en-US"/>
              <a:t> tailored to project needs.</a:t>
            </a:r>
          </a:p>
          <a:p>
            <a:r>
              <a:rPr lang="en-US"/>
              <a:t> - </a:t>
            </a:r>
            <a:r>
              <a:rPr lang="en-US" b="1"/>
              <a:t>Automate code generation</a:t>
            </a:r>
            <a:r>
              <a:rPr lang="en-US"/>
              <a:t> for faster, more consistent development.</a:t>
            </a:r>
          </a:p>
          <a:p>
            <a:r>
              <a:rPr lang="en-US"/>
              <a:t> - Conduct </a:t>
            </a:r>
            <a:r>
              <a:rPr lang="en-US" b="1"/>
              <a:t>AI-driven testing and quality checks</a:t>
            </a:r>
            <a:r>
              <a:rPr lang="en-US"/>
              <a:t>, detecting defects and performance issues early.</a:t>
            </a:r>
          </a:p>
          <a:p>
            <a:r>
              <a:rPr lang="en-US"/>
              <a:t> - Perform </a:t>
            </a:r>
            <a:r>
              <a:rPr lang="en-US" b="1"/>
              <a:t>compliance and security validation</a:t>
            </a:r>
            <a:r>
              <a:rPr lang="en-US"/>
              <a:t> throughout development.</a:t>
            </a:r>
          </a:p>
          <a:p>
            <a:r>
              <a:rPr lang="en-US"/>
              <a:t> - Manage </a:t>
            </a:r>
            <a:r>
              <a:rPr lang="en-US" b="1"/>
              <a:t>automated, low-risk deployments</a:t>
            </a:r>
            <a:r>
              <a:rPr lang="en-US"/>
              <a:t> with post-launch AI monitoring and improvement recommendations.</a:t>
            </a:r>
          </a:p>
          <a:p>
            <a:r>
              <a:rPr lang="en-US"/>
              <a:t>The result is a </a:t>
            </a:r>
            <a:r>
              <a:rPr lang="en-US" b="1"/>
              <a:t>faster, smarter, and more reliable software delivery process</a:t>
            </a:r>
            <a:r>
              <a:rPr lang="en-US"/>
              <a:t> that consistently meets deadlines, quality standards, and business objectives.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A88B-E50F-EA0B-2E4D-769087015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91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C559D-1D7F-F8A2-B925-221124CB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FFC0D9-0467-CD36-325F-27FF45790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51F78E-D684-53DB-1B53-4BEC747FC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AI-Powered SDLC </a:t>
            </a:r>
            <a:r>
              <a:rPr lang="en-US" b="1" i="1"/>
              <a:t>(All Sectors)</a:t>
            </a:r>
            <a:endParaRPr lang="en-US" b="1"/>
          </a:p>
          <a:p>
            <a:r>
              <a:rPr lang="en-US" b="1"/>
              <a:t>Differentiation:</a:t>
            </a:r>
            <a:r>
              <a:rPr lang="en-US"/>
              <a:t> LP’s AI-Powered SDLC integrates </a:t>
            </a:r>
            <a:r>
              <a:rPr lang="en-US" b="1"/>
              <a:t>artificial intelligence at every stage of the software development lifecycle</a:t>
            </a:r>
            <a:r>
              <a:rPr lang="en-US"/>
              <a:t> — from requirements gathering and design to coding, testing, deployment, and ongoing optimization. This full-lifecycle AI infusion ensures better alignment with business goals, faster delivery, higher quality, and reduced risk.</a:t>
            </a:r>
          </a:p>
          <a:p>
            <a:r>
              <a:rPr lang="en-US" b="1"/>
              <a:t>Use Case:</a:t>
            </a:r>
            <a:br>
              <a:rPr lang="en-US"/>
            </a:br>
            <a:r>
              <a:rPr lang="en-US"/>
              <a:t>Organizations in telecom, healthcare, government, fintech, and logistics use LP’s AI-Powered SDLC to:</a:t>
            </a:r>
          </a:p>
          <a:p>
            <a:r>
              <a:rPr lang="en-US" b="1"/>
              <a:t>  - Capture and analyze requirements</a:t>
            </a:r>
            <a:r>
              <a:rPr lang="en-US"/>
              <a:t> using AI to identify gaps, prioritize features, and align with KPIs.</a:t>
            </a:r>
          </a:p>
          <a:p>
            <a:r>
              <a:rPr lang="en-US"/>
              <a:t>  - Generate </a:t>
            </a:r>
            <a:r>
              <a:rPr lang="en-US" b="1"/>
              <a:t>optimized architectures and workflows</a:t>
            </a:r>
            <a:r>
              <a:rPr lang="en-US"/>
              <a:t> tailored to project needs.</a:t>
            </a:r>
          </a:p>
          <a:p>
            <a:r>
              <a:rPr lang="en-US"/>
              <a:t> - </a:t>
            </a:r>
            <a:r>
              <a:rPr lang="en-US" b="1"/>
              <a:t>Automate code generation</a:t>
            </a:r>
            <a:r>
              <a:rPr lang="en-US"/>
              <a:t> for faster, more consistent development.</a:t>
            </a:r>
          </a:p>
          <a:p>
            <a:r>
              <a:rPr lang="en-US"/>
              <a:t> - Conduct </a:t>
            </a:r>
            <a:r>
              <a:rPr lang="en-US" b="1"/>
              <a:t>AI-driven testing and quality checks</a:t>
            </a:r>
            <a:r>
              <a:rPr lang="en-US"/>
              <a:t>, detecting defects and performance issues early.</a:t>
            </a:r>
          </a:p>
          <a:p>
            <a:r>
              <a:rPr lang="en-US"/>
              <a:t> - Perform </a:t>
            </a:r>
            <a:r>
              <a:rPr lang="en-US" b="1"/>
              <a:t>compliance and security validation</a:t>
            </a:r>
            <a:r>
              <a:rPr lang="en-US"/>
              <a:t> throughout development.</a:t>
            </a:r>
          </a:p>
          <a:p>
            <a:r>
              <a:rPr lang="en-US"/>
              <a:t> - Manage </a:t>
            </a:r>
            <a:r>
              <a:rPr lang="en-US" b="1"/>
              <a:t>automated, low-risk deployments</a:t>
            </a:r>
            <a:r>
              <a:rPr lang="en-US"/>
              <a:t> with post-launch AI monitoring and improvement recommendations.</a:t>
            </a:r>
          </a:p>
          <a:p>
            <a:r>
              <a:rPr lang="en-US"/>
              <a:t>The result is a </a:t>
            </a:r>
            <a:r>
              <a:rPr lang="en-US" b="1"/>
              <a:t>faster, smarter, and more reliable software delivery process</a:t>
            </a:r>
            <a:r>
              <a:rPr lang="en-US"/>
              <a:t> that consistently meets deadlines, quality standards, and business objectives.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182D8-0041-171D-6E7D-2B5075CD9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12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AEE54-7FD1-D014-267F-A4747392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02AFA-8D9F-FB7E-FB8D-77E922237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2A080-32D4-5D5B-D0BF-F38146CA0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CatalogPoint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CatalogPoint</a:t>
            </a:r>
            <a:r>
              <a:rPr lang="en-US"/>
              <a:t> to create plans and bundles for its subscribers.</a:t>
            </a:r>
          </a:p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ConvoAI</a:t>
            </a:r>
            <a:r>
              <a:rPr lang="en-US"/>
              <a:t> to provide omnichannel customer support via chat, WhatsApp, and web, guaranteeing consistent, high-quality responses to customer issues regardless of the channel.</a:t>
            </a:r>
          </a:p>
          <a:p>
            <a:r>
              <a:rPr lang="en-US" b="1" err="1"/>
              <a:t>DeliveryPoint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DeliveryPoint</a:t>
            </a:r>
            <a:r>
              <a:rPr lang="en-US"/>
              <a:t> to manage the distribution of devices from central warehouses to multiple regional retail outlets.</a:t>
            </a:r>
          </a:p>
          <a:p>
            <a:r>
              <a:rPr lang="en-US" b="1"/>
              <a:t>IT Support AI Agent (L2): </a:t>
            </a:r>
            <a:r>
              <a:rPr lang="en-US"/>
              <a:t>A telecom operator uses the IT Support AI Agent for Level 2 technical support, ensuring consistent, accurate guidance on complex system issues, integrations, and configurations.</a:t>
            </a:r>
          </a:p>
          <a:p>
            <a:r>
              <a:rPr lang="en-US" b="1" err="1"/>
              <a:t>MarketPoint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MarketPoint</a:t>
            </a:r>
            <a:r>
              <a:rPr lang="en-US"/>
              <a:t> to run an eShop marketplace for its customers to purchase plans, Devices, and SIM cards.</a:t>
            </a:r>
          </a:p>
          <a:p>
            <a:r>
              <a:rPr lang="en-US" b="1" err="1"/>
              <a:t>NetCell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NetCell</a:t>
            </a:r>
            <a:r>
              <a:rPr lang="en-US"/>
              <a:t> to monitor multi-vendor 2G/3G/4G/5G networks in real time, detect service degradation, pinpoint root causes, and optimize performance before customers experience disruptions.</a:t>
            </a:r>
          </a:p>
          <a:p>
            <a:r>
              <a:rPr lang="en-US" b="1"/>
              <a:t>PeoplePoint: </a:t>
            </a:r>
            <a:r>
              <a:rPr lang="en-US"/>
              <a:t>A telecom company uses PeoplePoint as an employee super app, enabling staff to check schedules, request leave, and receive company updates.</a:t>
            </a:r>
          </a:p>
          <a:p>
            <a:r>
              <a:rPr lang="en-US" b="1"/>
              <a:t>SalesPoint: </a:t>
            </a:r>
            <a:r>
              <a:rPr lang="en-US"/>
              <a:t>A telecom operator uses SalesPoint to manage its entire dealer and distributor network, automate complex commission calculations, process voucher and e-Top Up transactions, and monitor sales performance through real-time analytics.</a:t>
            </a:r>
          </a:p>
          <a:p>
            <a:r>
              <a:rPr lang="en-US" b="1"/>
              <a:t>SelfPoint: </a:t>
            </a:r>
            <a:r>
              <a:rPr lang="en-US"/>
              <a:t>A telecom operator uses SelfPoint to enable customers to top up, pay bills, and request service changes through a self-service mobile app.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SendPoint</a:t>
            </a:r>
            <a:r>
              <a:rPr lang="en-US"/>
              <a:t> to design, personalize, and deliver large-scale customer campaigns across SMS, email, WhatsApp, and in-app channels, with AI optimizing delivery time, language, and channel for each recipient."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"A telecom operator uses </a:t>
            </a:r>
            <a:r>
              <a:rPr lang="en-US" err="1"/>
              <a:t>SurveyPoint</a:t>
            </a:r>
            <a:r>
              <a:rPr lang="en-US"/>
              <a:t> to trigger automated service satisfaction surveys after issue resolution in </a:t>
            </a:r>
            <a:r>
              <a:rPr lang="en-US" err="1"/>
              <a:t>ConvoAI</a:t>
            </a:r>
            <a:r>
              <a:rPr lang="en-US"/>
              <a:t>, feeding results back into the support quality dashboard.</a:t>
            </a:r>
          </a:p>
          <a:p>
            <a:r>
              <a:rPr lang="en-US"/>
              <a:t>A telecom operator uses </a:t>
            </a:r>
            <a:r>
              <a:rPr lang="en-US" err="1"/>
              <a:t>SurveyPoint</a:t>
            </a:r>
            <a:r>
              <a:rPr lang="en-US"/>
              <a:t> to launch post-service surveys linked directly to KPIs like NPS and customer retention, with AI analyzing sentiment and triggering alerts when satisfaction drops."</a:t>
            </a:r>
          </a:p>
          <a:p>
            <a:r>
              <a:rPr lang="en-US" b="1" err="1"/>
              <a:t>ViewPoint</a:t>
            </a:r>
            <a:r>
              <a:rPr lang="en-US" b="1"/>
              <a:t>:</a:t>
            </a:r>
            <a:r>
              <a:rPr lang="en-US"/>
              <a:t> A telecom operator uses </a:t>
            </a:r>
            <a:r>
              <a:rPr lang="en-US" err="1"/>
              <a:t>ViewPoint</a:t>
            </a:r>
            <a:r>
              <a:rPr lang="en-US"/>
              <a:t> to manage customers &amp; subscriptions, track customer orders, and handle support tickets in one centralized CRM.</a:t>
            </a:r>
          </a:p>
          <a:p>
            <a:r>
              <a:rPr lang="en-US" b="1"/>
              <a:t>VisionPoint:</a:t>
            </a:r>
            <a:r>
              <a:rPr lang="en-US"/>
              <a:t> A mobile operator uses VisionPoint for e-KYC during SIM activation, scanning the customer’s ID to extract information and verify that they are a real person through liveness detection.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telecom operator uses </a:t>
            </a:r>
            <a:r>
              <a:rPr lang="en-US" err="1"/>
              <a:t>VoC</a:t>
            </a:r>
            <a:r>
              <a:rPr lang="en-US"/>
              <a:t> to collect feedback after a shop visit, analyzing sentiments to improve service quality.</a:t>
            </a:r>
          </a:p>
          <a:p>
            <a:r>
              <a:rPr lang="en-US" b="1" err="1"/>
              <a:t>WalletPoint</a:t>
            </a:r>
            <a:r>
              <a:rPr lang="en-US" b="1"/>
              <a:t>: </a:t>
            </a:r>
            <a:r>
              <a:rPr lang="en-US"/>
              <a:t>A telecom operator uses </a:t>
            </a:r>
            <a:r>
              <a:rPr lang="en-US" err="1"/>
              <a:t>WalletPoint</a:t>
            </a:r>
            <a:r>
              <a:rPr lang="en-US"/>
              <a:t> to provide their customers with </a:t>
            </a:r>
            <a:r>
              <a:rPr lang="en-US" err="1"/>
              <a:t>eWallet</a:t>
            </a:r>
            <a:r>
              <a:rPr lang="en-US"/>
              <a:t> solution where they can do remittance and digital payments.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2AA5-615E-92F9-CB3F-5A395915F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6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EEDE0-86D3-8095-15D7-E3138F706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D94FF-2E45-B192-DD25-BAF686E77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B965C-B580-22DA-82AD-E124C5E41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bank uses </a:t>
            </a:r>
            <a:r>
              <a:rPr lang="en-US" err="1"/>
              <a:t>ConvoAI</a:t>
            </a:r>
            <a:r>
              <a:rPr lang="en-US"/>
              <a:t> to offer 24/7 account support, ensuring all customers receive accurate, consistent, and compliant responses to financial queries across mobile and web.</a:t>
            </a:r>
          </a:p>
          <a:p>
            <a:r>
              <a:rPr lang="en-US" b="1"/>
              <a:t>IT Support AI Agent (L2): </a:t>
            </a:r>
            <a:r>
              <a:rPr lang="en-US"/>
              <a:t>A fintech company uses the IT Support AI Agent to assist IT teams with diagnosing and resolving customer issues related to the mobile app, delivering uniform, quick, and high-quality solutions every time.</a:t>
            </a:r>
          </a:p>
          <a:p>
            <a:r>
              <a:rPr lang="en-US" b="1"/>
              <a:t>PeoplePoint: </a:t>
            </a:r>
            <a:r>
              <a:rPr lang="en-US"/>
              <a:t>A bank uses PeoplePoint to streamline internal approvals, announcements, and staff self-service in one app.</a:t>
            </a:r>
            <a:br>
              <a:rPr lang="en-US"/>
            </a:br>
            <a:endParaRPr lang="en-US"/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bank uses </a:t>
            </a:r>
            <a:r>
              <a:rPr lang="en-US" err="1"/>
              <a:t>SendPoint</a:t>
            </a:r>
            <a:r>
              <a:rPr lang="en-US"/>
              <a:t> to run secure, personalized marketing and compliance notifications, with predictive delivery analytics minimizing failed sends and optimizing cost."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bank uses </a:t>
            </a:r>
            <a:r>
              <a:rPr lang="en-US" err="1"/>
              <a:t>SurveyPoint</a:t>
            </a:r>
            <a:r>
              <a:rPr lang="en-US"/>
              <a:t> to gather customer feedback on new mobile banking features, with KPI tracking aligning responses to product performance goals."</a:t>
            </a:r>
          </a:p>
          <a:p>
            <a:r>
              <a:rPr lang="en-US" b="1"/>
              <a:t>VisionPoint: </a:t>
            </a:r>
            <a:r>
              <a:rPr lang="en-US"/>
              <a:t>A bank uses VisionPoint to instantly verify new customers opening an account via mobile app by scanning their ID and confirming liveness.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bank uses </a:t>
            </a:r>
            <a:r>
              <a:rPr lang="en-US" err="1"/>
              <a:t>VoC</a:t>
            </a:r>
            <a:r>
              <a:rPr lang="en-US"/>
              <a:t> to collect customer feedback on a newly launched mobile app feature, analyzing their responses and sentiments to measure their satisfaction..</a:t>
            </a:r>
          </a:p>
          <a:p>
            <a:r>
              <a:rPr lang="en-US" b="1" err="1"/>
              <a:t>WalletPoint</a:t>
            </a:r>
            <a:r>
              <a:rPr lang="en-US" b="1"/>
              <a:t>: </a:t>
            </a:r>
            <a:r>
              <a:rPr lang="en-US"/>
              <a:t>A fintech company uses </a:t>
            </a:r>
            <a:r>
              <a:rPr lang="en-US" err="1"/>
              <a:t>WalletPoint</a:t>
            </a:r>
            <a:r>
              <a:rPr lang="en-US"/>
              <a:t> to provide their customers with </a:t>
            </a:r>
            <a:r>
              <a:rPr lang="en-US" err="1"/>
              <a:t>eWallet</a:t>
            </a:r>
            <a:r>
              <a:rPr lang="en-US"/>
              <a:t> solution where they can do remittance and digital payments.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04B4D-C0BF-1022-4E31-3428EEB9F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09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003F-A1D8-4E12-406B-E541CEF06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E7C88-4D52-F169-E9A0-5327181F5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45E5AC-A29E-7650-F0F3-D395C198C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municipality uses </a:t>
            </a:r>
            <a:r>
              <a:rPr lang="en-US" err="1"/>
              <a:t>ConvoAI</a:t>
            </a:r>
            <a:r>
              <a:rPr lang="en-US"/>
              <a:t> as a digital citizen service desk to guide users through applications and answer questions with uniform, reliable responses.</a:t>
            </a:r>
          </a:p>
          <a:p>
            <a:r>
              <a:rPr lang="en-US" b="1" err="1"/>
              <a:t>NetCell</a:t>
            </a:r>
            <a:r>
              <a:rPr lang="en-US" b="1"/>
              <a:t>: 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An intelligence agency uses </a:t>
            </a:r>
            <a:r>
              <a:rPr lang="en-US" err="1">
                <a:solidFill>
                  <a:srgbClr val="FF0000"/>
                </a:solidFill>
                <a:highlight>
                  <a:srgbClr val="FFFF00"/>
                </a:highlight>
              </a:rPr>
              <a:t>NetCell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 to monitor and maintain theirs network and data services ensuring uninterrupted coverage.</a:t>
            </a:r>
          </a:p>
          <a:p>
            <a:r>
              <a:rPr lang="en-US" b="1"/>
              <a:t>PeoplePoint:</a:t>
            </a:r>
            <a:r>
              <a:rPr lang="en-US"/>
              <a:t> A ministry deploys PeoplePoint so employees can complete HR requests, view policies, and receive official communications.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municipality uses </a:t>
            </a:r>
            <a:r>
              <a:rPr lang="en-US" err="1"/>
              <a:t>SendPoint</a:t>
            </a:r>
            <a:r>
              <a:rPr lang="en-US"/>
              <a:t> to deliver reminders for license renewals, automatically triggered when a citizen’s record in the government portal is within 30 days of expiry.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public sector agency uses </a:t>
            </a:r>
            <a:r>
              <a:rPr lang="en-US" err="1"/>
              <a:t>SurveyPoint</a:t>
            </a:r>
            <a:r>
              <a:rPr lang="en-US"/>
              <a:t> to measure citizen satisfaction with online services through surveys, integrating results into operational dashboards to guide policy adjustments.</a:t>
            </a:r>
          </a:p>
          <a:p>
            <a:r>
              <a:rPr lang="en-US" b="1"/>
              <a:t>VisionPoint: </a:t>
            </a:r>
            <a:r>
              <a:rPr lang="en-US"/>
              <a:t>A government agency uses VisionPoint to enable citizens to complete transactions through government web portals or mobile apps by scanning their ID, extracting details, and verifying their identity with liveness detection.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municipality uses </a:t>
            </a:r>
            <a:r>
              <a:rPr lang="en-US" err="1"/>
              <a:t>VoC</a:t>
            </a:r>
            <a:r>
              <a:rPr lang="en-US"/>
              <a:t> to measure citizen satisfaction with new online tax payment services through their online interactions with social media pages or hotline calls.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759BB-8384-2B95-4342-7F1CE14D8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31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6C4F5-44ED-964A-D84B-C87B824A8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92D60-5657-6C64-3093-732A5DF0C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7947F-4C86-515F-72E6-86995A104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hospital uses </a:t>
            </a:r>
            <a:r>
              <a:rPr lang="en-US" err="1"/>
              <a:t>ConvoAI</a:t>
            </a:r>
            <a:r>
              <a:rPr lang="en-US"/>
              <a:t> to handle appointment bookings, lab results inquiries, and patient FAQs with the same level of accuracy and quality across all touchpoints.</a:t>
            </a:r>
          </a:p>
          <a:p>
            <a:r>
              <a:rPr lang="en-US" b="1"/>
              <a:t>PeoplePoint: </a:t>
            </a:r>
            <a:r>
              <a:rPr lang="en-US"/>
              <a:t>A hospital uses PeoplePoint for internal communication, allowing doctors and nurses to access schedules and training materials from their mobile devices.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hospital uses </a:t>
            </a:r>
            <a:r>
              <a:rPr lang="en-US" err="1"/>
              <a:t>SendPoint</a:t>
            </a:r>
            <a:r>
              <a:rPr lang="en-US"/>
              <a:t> to send multilingual, AI-personalized health campaigns, appointment reminders, and wellness content while tracking engagement and delivery performance in real time.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hospital uses </a:t>
            </a:r>
            <a:r>
              <a:rPr lang="en-US" err="1"/>
              <a:t>SurveyPoint</a:t>
            </a:r>
            <a:r>
              <a:rPr lang="en-US"/>
              <a:t> to send post-visit surveys to collect patient experience whose results automatically update patient satisfaction metrics.</a:t>
            </a:r>
          </a:p>
          <a:p>
            <a:r>
              <a:rPr lang="en-US" b="1"/>
              <a:t>VisionPoint: </a:t>
            </a:r>
            <a:r>
              <a:rPr lang="en-US"/>
              <a:t>A hospital uses VisionPoint to verify a patient’s ID during online appointment booking, ensuring accurate records and preventing impersonation.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clinic uses </a:t>
            </a:r>
            <a:r>
              <a:rPr lang="en-US" err="1"/>
              <a:t>VoC</a:t>
            </a:r>
            <a:r>
              <a:rPr lang="en-US"/>
              <a:t> to measure patient satisfaction with new mobile reservation app through their online interactions with social media pages or hotline calls.</a:t>
            </a:r>
          </a:p>
          <a:p>
            <a:r>
              <a:rPr lang="en-US" b="1"/>
              <a:t>L2 Support Agent: </a:t>
            </a:r>
            <a:r>
              <a:rPr lang="en-US"/>
              <a:t>A hospital uses the IT Support AI Agent to assist IT teams with diagnosing and resolving customer issues related to the mobile app, delivering uniform, quick, and high-quality solutions every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0BA10-FAEF-70D4-B57F-F39BA1F5C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98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566A8-E5AD-84AF-7F6F-137EAD59B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DA0E4-C328-62D7-BB5D-4982CAD50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D7673-2122-44F7-7083-11916710A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ConvoAI</a:t>
            </a:r>
            <a:r>
              <a:rPr lang="en-US" b="1"/>
              <a:t>: </a:t>
            </a:r>
            <a:r>
              <a:rPr lang="en-US"/>
              <a:t>A logistics company uses </a:t>
            </a:r>
            <a:r>
              <a:rPr lang="en-US" err="1"/>
              <a:t>ConvoAI</a:t>
            </a:r>
            <a:r>
              <a:rPr lang="en-US"/>
              <a:t> to allow customers to track shipments, change delivery preferences, and resolve delivery issues with consistent, professional responses.</a:t>
            </a:r>
          </a:p>
          <a:p>
            <a:r>
              <a:rPr lang="en-US" b="1" err="1"/>
              <a:t>DeliveryPoint</a:t>
            </a:r>
            <a:r>
              <a:rPr lang="en-US" b="1"/>
              <a:t>: </a:t>
            </a:r>
            <a:r>
              <a:rPr lang="en-US"/>
              <a:t>A logistics provider uses </a:t>
            </a:r>
            <a:r>
              <a:rPr lang="en-US" err="1"/>
              <a:t>DeliveryPoint</a:t>
            </a:r>
            <a:r>
              <a:rPr lang="en-US"/>
              <a:t> to coordinate last-mile deliveries for high-value goods, integrating GPS tracking and proof of delivery.</a:t>
            </a:r>
          </a:p>
          <a:p>
            <a:r>
              <a:rPr lang="en-US" b="1"/>
              <a:t>IT Support AI Agent (L2): </a:t>
            </a:r>
            <a:r>
              <a:rPr lang="en-US"/>
              <a:t>A logistics provider uses the IT Support AI Agent to troubleshoot warehouse management system errors, providing detailed, standardized instructions to resolve them.</a:t>
            </a:r>
          </a:p>
          <a:p>
            <a:r>
              <a:rPr lang="en-US" b="1"/>
              <a:t>PeoplePoint: </a:t>
            </a:r>
            <a:r>
              <a:rPr lang="en-US"/>
              <a:t>A logistics firm uses PeoplePoint to connect warehouse teams and drivers with management for updates, task assignments, and approvals.</a:t>
            </a:r>
          </a:p>
          <a:p>
            <a:r>
              <a:rPr lang="en-US" b="1" err="1"/>
              <a:t>SendPoint</a:t>
            </a:r>
            <a:r>
              <a:rPr lang="en-US" b="1"/>
              <a:t>: </a:t>
            </a:r>
            <a:r>
              <a:rPr lang="en-US"/>
              <a:t>A logistics provider uses </a:t>
            </a:r>
            <a:r>
              <a:rPr lang="en-US" err="1"/>
              <a:t>SendPoint</a:t>
            </a:r>
            <a:r>
              <a:rPr lang="en-US"/>
              <a:t> to trigger event-based shipment updates, promotional offers, and customer notifications, with AI adapting content and timing for higher engagement.</a:t>
            </a:r>
          </a:p>
          <a:p>
            <a:r>
              <a:rPr lang="en-US" b="1" err="1"/>
              <a:t>SurveyPoint</a:t>
            </a:r>
            <a:r>
              <a:rPr lang="en-US" b="1"/>
              <a:t>: </a:t>
            </a:r>
            <a:r>
              <a:rPr lang="en-US"/>
              <a:t>A logistics provider uses </a:t>
            </a:r>
            <a:r>
              <a:rPr lang="en-US" err="1"/>
              <a:t>SurveyPoint</a:t>
            </a:r>
            <a:r>
              <a:rPr lang="en-US"/>
              <a:t> to monitor delivery satisfaction and operational efficiency, with automated alerts for negative sentiment spikes in specific regions."</a:t>
            </a:r>
          </a:p>
          <a:p>
            <a:r>
              <a:rPr lang="en-US" b="1"/>
              <a:t>VisionPoint:</a:t>
            </a:r>
            <a:r>
              <a:rPr lang="en-US"/>
              <a:t> A logistics company uses VisionPoint to verify the identity of customers receiving high-value or sensitive shipments by scanning their ID at the delivery point and confirming authenticity in real time.</a:t>
            </a:r>
          </a:p>
          <a:p>
            <a:r>
              <a:rPr lang="en-US" b="1" err="1"/>
              <a:t>VoC</a:t>
            </a:r>
            <a:r>
              <a:rPr lang="en-US" b="1"/>
              <a:t> (Voice of Customer): </a:t>
            </a:r>
            <a:r>
              <a:rPr lang="en-US"/>
              <a:t>A logistics provider uses </a:t>
            </a:r>
            <a:r>
              <a:rPr lang="en-US" err="1"/>
              <a:t>VoC</a:t>
            </a:r>
            <a:r>
              <a:rPr lang="en-US"/>
              <a:t> to collect delivery experience ratings from different channels and measure customer sentiments regarding delivery service.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C194C-2B30-A3C6-46C7-81C180BE8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10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Leading Point always strive to have the latest and trending technologies in all Areas </a:t>
            </a:r>
          </a:p>
          <a:p>
            <a:r>
              <a:rPr lang="en-US"/>
              <a:t>Currently we are using more that 50+ technologies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9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recently established Leading Point R&amp;D Department to keep improving our products and to enrich them with the emerging technologies like AI &amp; Blockchain.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two rows telecom  </a:t>
            </a:r>
          </a:p>
          <a:p>
            <a:r>
              <a:rPr lang="en-US"/>
              <a:t>Clients' lifetime, engagement </a:t>
            </a:r>
            <a:r>
              <a:rPr lang="en-US">
                <a:sym typeface="Wingdings" panose="05000000000000000000" pitchFamily="2" charset="2"/>
              </a:rPr>
              <a:t> average 10 years</a:t>
            </a:r>
          </a:p>
          <a:p>
            <a:r>
              <a:rPr lang="en-US">
                <a:sym typeface="Wingdings" panose="05000000000000000000" pitchFamily="2" charset="2"/>
              </a:rPr>
              <a:t>Ooredoo 17 years, since the beginning till this moment</a:t>
            </a:r>
          </a:p>
          <a:p>
            <a:r>
              <a:rPr lang="en-US">
                <a:sym typeface="Wingdings" panose="05000000000000000000" pitchFamily="2" charset="2"/>
              </a:rPr>
              <a:t>Virgin 14 years + we managed to launch in 7 different countries due to the trust</a:t>
            </a:r>
          </a:p>
          <a:p>
            <a:r>
              <a:rPr lang="en-US">
                <a:sym typeface="Wingdings" panose="05000000000000000000" pitchFamily="2" charset="2"/>
              </a:rPr>
              <a:t>Been part of  the Launch 7 telecom operators</a:t>
            </a:r>
          </a:p>
          <a:p>
            <a:r>
              <a:rPr lang="en-US">
                <a:sym typeface="Wingdings" panose="05000000000000000000" pitchFamily="2" charset="2"/>
              </a:rPr>
              <a:t>We focus on telecom, but we work with different industries like (government, healthcare, NGOs, Tourism)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(</a:t>
            </a:r>
            <a:r>
              <a:rPr lang="en-US" b="1">
                <a:sym typeface="Wingdings" panose="05000000000000000000" pitchFamily="2" charset="2"/>
              </a:rPr>
              <a:t>In case they ask about Aramex: </a:t>
            </a:r>
            <a:r>
              <a:rPr lang="en-US">
                <a:sym typeface="Wingdings" panose="05000000000000000000" pitchFamily="2" charset="2"/>
              </a:rPr>
              <a:t>operators partner with logistic companies to deliver their products and services “Order fulfilment”)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1BF72-66EC-4069-BDB1-DE3DD1E191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59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86C1C-351C-D8E7-DB5A-E7D95AF18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E0320-D14E-F5C3-E76C-66B5DC89F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6B25D-F27E-222D-8EC3-D82F06E38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O"/>
              <a:t>Microsoft: since the begin</a:t>
            </a:r>
            <a:r>
              <a:rPr lang="en-US"/>
              <a:t>n</a:t>
            </a:r>
            <a:r>
              <a:rPr lang="en-JO"/>
              <a:t>ing we’re gold partenr as a service delivery</a:t>
            </a:r>
          </a:p>
          <a:p>
            <a:r>
              <a:rPr lang="en-JO"/>
              <a:t>Od</a:t>
            </a:r>
            <a:r>
              <a:rPr lang="en-US"/>
              <a:t>o</a:t>
            </a:r>
            <a:r>
              <a:rPr lang="en-JO"/>
              <a:t>o: </a:t>
            </a:r>
            <a:r>
              <a:rPr lang="en-US"/>
              <a:t>our </a:t>
            </a:r>
            <a:r>
              <a:rPr lang="en-JO"/>
              <a:t>ERP</a:t>
            </a:r>
            <a:r>
              <a:rPr lang="en-US"/>
              <a:t> platform</a:t>
            </a:r>
            <a:endParaRPr lang="en-JO"/>
          </a:p>
          <a:p>
            <a:r>
              <a:rPr lang="en-JO"/>
              <a:t>MicroBlink: Customer verification </a:t>
            </a:r>
          </a:p>
          <a:p>
            <a:r>
              <a:rPr lang="en-JO"/>
              <a:t>Hyper pay: regionally payment famous gatway </a:t>
            </a:r>
          </a:p>
          <a:p>
            <a:r>
              <a:rPr lang="en-JO"/>
              <a:t>Intaj: IT </a:t>
            </a:r>
            <a:r>
              <a:rPr lang="en-US"/>
              <a:t>association </a:t>
            </a:r>
            <a:r>
              <a:rPr lang="en-JO"/>
              <a:t>umbrella</a:t>
            </a:r>
            <a:r>
              <a:rPr lang="en-US"/>
              <a:t> in Jordan</a:t>
            </a:r>
            <a:endParaRPr lang="en-JO"/>
          </a:p>
          <a:p>
            <a:r>
              <a:rPr lang="en-JO"/>
              <a:t>Webengage: Customer journey partner</a:t>
            </a:r>
          </a:p>
          <a:p>
            <a:r>
              <a:rPr lang="en-JO"/>
              <a:t>Omicron: workflow and business auomation </a:t>
            </a:r>
          </a:p>
          <a:p>
            <a:r>
              <a:rPr lang="en-JO"/>
              <a:t>ABS: SAP distrubutor</a:t>
            </a:r>
            <a:br>
              <a:rPr lang="en-JO"/>
            </a:br>
            <a:r>
              <a:rPr lang="en-JO"/>
              <a:t>Pengunin: I</a:t>
            </a:r>
            <a:r>
              <a:rPr lang="en-US"/>
              <a:t>o</a:t>
            </a:r>
            <a:r>
              <a:rPr lang="en-JO"/>
              <a:t>T Partne</a:t>
            </a:r>
            <a:r>
              <a:rPr lang="en-US"/>
              <a:t>r</a:t>
            </a:r>
          </a:p>
          <a:p>
            <a:r>
              <a:rPr lang="en-JO"/>
              <a:t>Mena Tech: Media </a:t>
            </a:r>
            <a:r>
              <a:rPr lang="en-US"/>
              <a:t>partner</a:t>
            </a:r>
            <a:br>
              <a:rPr lang="en-JO"/>
            </a:br>
            <a:endParaRPr lang="en-US"/>
          </a:p>
          <a:p>
            <a:r>
              <a:rPr lang="en-US"/>
              <a:t>If we are talking to a potential partner (add a space for the new partner) </a:t>
            </a:r>
            <a:r>
              <a:rPr lang="en-US">
                <a:sym typeface="Wingdings" panose="05000000000000000000" pitchFamily="2" charset="2"/>
              </a:rPr>
              <a:t> there is a space for you</a:t>
            </a:r>
            <a:br>
              <a:rPr lang="en-US"/>
            </a:br>
            <a:endParaRPr lang="en-JO"/>
          </a:p>
          <a:p>
            <a:endParaRPr lang="en-US"/>
          </a:p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164AA-4776-EAA9-DE75-DE602AB3B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2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A3E51-26BC-535F-7B12-35777EEE0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2318F7-07A3-8718-0760-59AA1FF4B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9F33A-0A1C-ED65-09D3-83F64A293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/>
              <a:t>Accelerate Innovation with AI-Driven Software Development</a:t>
            </a:r>
            <a:endParaRPr lang="en-US"/>
          </a:p>
          <a:p>
            <a:pPr>
              <a:buNone/>
            </a:pPr>
            <a:r>
              <a:rPr lang="en-US"/>
              <a:t>Reimagine your software development lifecycle with </a:t>
            </a:r>
            <a:r>
              <a:rPr lang="en-US" b="1"/>
              <a:t>intelligent automation at every step</a:t>
            </a:r>
            <a:r>
              <a:rPr lang="en-US"/>
              <a:t>. Our cutting-edge </a:t>
            </a:r>
            <a:r>
              <a:rPr lang="en-US" b="1"/>
              <a:t>AI-Enhanced SDLC Framework</a:t>
            </a:r>
            <a:r>
              <a:rPr lang="en-US"/>
              <a:t> transforms traditional development into a seamless, adaptive, and ultra-efficient process — powered by a network of specialized AI agents.</a:t>
            </a:r>
          </a:p>
          <a:p>
            <a:pPr>
              <a:buNone/>
            </a:pPr>
            <a:r>
              <a:rPr lang="en-US" b="1"/>
              <a:t>🔍 From Requirements to Release — Intelligence All the Way</a:t>
            </a:r>
          </a:p>
          <a:p>
            <a:pPr>
              <a:buNone/>
            </a:pPr>
            <a:r>
              <a:rPr lang="en-US"/>
              <a:t>Each phase of your SDLC is guided by an expert AI agents: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AI-Driven Requirements Analyst</a:t>
            </a:r>
            <a:r>
              <a:rPr lang="en-US"/>
              <a:t>: Extracts, structures, and refines business needs using multi-LLM requirement agent.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Architect &amp; Design Agent</a:t>
            </a:r>
            <a:r>
              <a:rPr lang="en-US"/>
              <a:t>: Generates system architecture and technical design blueprints by evaluating feasibility, scalability, and best practices taking into consideration organization’s constraints and design guidelines.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Solution Construction Agent</a:t>
            </a:r>
            <a:r>
              <a:rPr lang="en-US"/>
              <a:t>: Constructs solution components using context-aware code AI agent.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Integrator &amp; Release Manager</a:t>
            </a:r>
            <a:r>
              <a:rPr lang="en-US"/>
              <a:t>: Automates API wiring, dependency resolution, and service orchestration using multi-agent CI/.CD.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QA &amp; Verifier</a:t>
            </a:r>
            <a:r>
              <a:rPr lang="en-US"/>
              <a:t>: Performs intelligent validation, test case generation/execution and reporting.</a:t>
            </a:r>
          </a:p>
          <a:p>
            <a:pPr>
              <a:buNone/>
            </a:pPr>
            <a:r>
              <a:rPr lang="en-US"/>
              <a:t>All these agents work </a:t>
            </a:r>
            <a:r>
              <a:rPr lang="en-US" b="1"/>
              <a:t>collaboratively</a:t>
            </a:r>
            <a:r>
              <a:rPr lang="en-US"/>
              <a:t> through a modular architectural fabric that leverages </a:t>
            </a:r>
            <a:r>
              <a:rPr lang="en-US" b="1"/>
              <a:t>human in the loop</a:t>
            </a:r>
            <a:r>
              <a:rPr lang="en-US"/>
              <a:t> and </a:t>
            </a:r>
            <a:r>
              <a:rPr lang="en-US" b="1"/>
              <a:t>agent-to-agent (A2A) interoperability</a:t>
            </a:r>
            <a:r>
              <a:rPr lang="en-US"/>
              <a:t>, shared context memory, and specialized models working in harmony — resulting in a </a:t>
            </a:r>
            <a:r>
              <a:rPr lang="en-US" b="1"/>
              <a:t>fluid, adaptive development workflow</a:t>
            </a:r>
            <a:r>
              <a:rPr lang="en-US"/>
              <a:t>.</a:t>
            </a:r>
          </a:p>
          <a:p>
            <a:pPr>
              <a:buNone/>
            </a:pPr>
            <a:r>
              <a:rPr lang="en-US" b="1"/>
              <a:t>💼 Why It Matters to Your Business</a:t>
            </a:r>
          </a:p>
          <a:p>
            <a:pPr>
              <a:buNone/>
            </a:pPr>
            <a:r>
              <a:rPr lang="en-US"/>
              <a:t>✅ 25-50</a:t>
            </a:r>
            <a:r>
              <a:rPr lang="en-US" b="1"/>
              <a:t>% Faster Delivery</a:t>
            </a:r>
            <a:br>
              <a:rPr lang="en-US"/>
            </a:br>
            <a:r>
              <a:rPr lang="en-US"/>
              <a:t>Automate routine tasks, reduce handoffs, and compress timelines without compromising quality.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Superior Quality &amp; Fewer Defects</a:t>
            </a:r>
            <a:br>
              <a:rPr lang="en-US"/>
            </a:br>
            <a:r>
              <a:rPr lang="en-US"/>
              <a:t>Leverage AI-powered validation to catch errors earlier and improve code reliability.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Cost Reduction</a:t>
            </a:r>
            <a:br>
              <a:rPr lang="en-US"/>
            </a:br>
            <a:r>
              <a:rPr lang="en-US"/>
              <a:t>Cut down on redundant development cycles, testing efforts, and manual rework.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Smarter Decisions, Backed by Data</a:t>
            </a:r>
            <a:br>
              <a:rPr lang="en-US"/>
            </a:br>
            <a:r>
              <a:rPr lang="en-US"/>
              <a:t>Enable real-time decision-making and impact analysis powered by intelligent agents trained on vast industry datasets.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Architecture/Coding based on Best Practices</a:t>
            </a:r>
          </a:p>
          <a:p>
            <a:pPr>
              <a:buNone/>
            </a:pPr>
            <a:r>
              <a:rPr lang="en-US"/>
              <a:t>Scale effortlessly with plug-and-play model integration, RAG-backed knowledge injection, and on-demand specialization for custom workflows.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Security, Performance, Maintainable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✅ </a:t>
            </a:r>
            <a:r>
              <a:rPr lang="en-US" b="1"/>
              <a:t>Compliance</a:t>
            </a:r>
          </a:p>
          <a:p>
            <a:pPr>
              <a:buNone/>
            </a:pPr>
            <a:r>
              <a:rPr lang="en-US"/>
              <a:t>With the needed standards.</a:t>
            </a:r>
          </a:p>
        </p:txBody>
      </p:sp>
    </p:spTree>
    <p:extLst>
      <p:ext uri="{BB962C8B-B14F-4D97-AF65-F5344CB8AC3E}">
        <p14:creationId xmlns:p14="http://schemas.microsoft.com/office/powerpoint/2010/main" val="3232945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58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We build AI agents integrate with enterprise systems to automate repetitive tasks, free teams for high-impact work, and continuously learn to improve performance.</a:t>
            </a:r>
          </a:p>
          <a:p>
            <a:r>
              <a:rPr lang="en-US"/>
              <a:t>SR, MBR, GB, </a:t>
            </a:r>
            <a:r>
              <a:rPr lang="en-US" err="1"/>
              <a:t>UtB</a:t>
            </a:r>
            <a:r>
              <a:rPr lang="en-US"/>
              <a:t>, 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0B5F-4858-DD18-DAC4-8CFFAA2E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77AC1-CE0C-AD97-E4D4-4F4BF9BBE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4544E-EED7-E609-620A-F2C94D6F1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72205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69270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672362" y="2018371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87161" y="0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787161" y="3719798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248F0072-CE10-4980-9F3D-BD5654F74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63" y="277803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911F2C12-A166-48CE-9332-F0CAAB57E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398" y="298932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FC9C9F4-7B30-4C61-B782-C19878B71A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527" y="2191900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64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2888" y="802888"/>
            <a:ext cx="4490224" cy="5252224"/>
          </a:xfrm>
          <a:custGeom>
            <a:avLst/>
            <a:gdLst>
              <a:gd name="connsiteX0" fmla="*/ 0 w 4490224"/>
              <a:gd name="connsiteY0" fmla="*/ 0 h 5252224"/>
              <a:gd name="connsiteX1" fmla="*/ 4490224 w 4490224"/>
              <a:gd name="connsiteY1" fmla="*/ 0 h 5252224"/>
              <a:gd name="connsiteX2" fmla="*/ 4490224 w 4490224"/>
              <a:gd name="connsiteY2" fmla="*/ 5252224 h 5252224"/>
              <a:gd name="connsiteX3" fmla="*/ 0 w 4490224"/>
              <a:gd name="connsiteY3" fmla="*/ 5252224 h 52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224" h="5252224">
                <a:moveTo>
                  <a:pt x="0" y="0"/>
                </a:moveTo>
                <a:lnTo>
                  <a:pt x="4490224" y="0"/>
                </a:lnTo>
                <a:lnTo>
                  <a:pt x="4490224" y="5252224"/>
                </a:lnTo>
                <a:lnTo>
                  <a:pt x="0" y="5252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24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096000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3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37424"/>
            <a:ext cx="4716966" cy="5720576"/>
          </a:xfrm>
          <a:custGeom>
            <a:avLst/>
            <a:gdLst>
              <a:gd name="connsiteX0" fmla="*/ 0 w 4716966"/>
              <a:gd name="connsiteY0" fmla="*/ 0 h 5720576"/>
              <a:gd name="connsiteX1" fmla="*/ 4716966 w 4716966"/>
              <a:gd name="connsiteY1" fmla="*/ 0 h 5720576"/>
              <a:gd name="connsiteX2" fmla="*/ 4716966 w 4716966"/>
              <a:gd name="connsiteY2" fmla="*/ 5720576 h 5720576"/>
              <a:gd name="connsiteX3" fmla="*/ 0 w 471696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966" h="5720576">
                <a:moveTo>
                  <a:pt x="0" y="0"/>
                </a:moveTo>
                <a:lnTo>
                  <a:pt x="4716966" y="0"/>
                </a:lnTo>
                <a:lnTo>
                  <a:pt x="471696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16966" y="1137424"/>
            <a:ext cx="3256156" cy="5720576"/>
          </a:xfrm>
          <a:custGeom>
            <a:avLst/>
            <a:gdLst>
              <a:gd name="connsiteX0" fmla="*/ 0 w 3256156"/>
              <a:gd name="connsiteY0" fmla="*/ 0 h 5720576"/>
              <a:gd name="connsiteX1" fmla="*/ 3256156 w 3256156"/>
              <a:gd name="connsiteY1" fmla="*/ 0 h 5720576"/>
              <a:gd name="connsiteX2" fmla="*/ 3256156 w 3256156"/>
              <a:gd name="connsiteY2" fmla="*/ 5720576 h 5720576"/>
              <a:gd name="connsiteX3" fmla="*/ 0 w 325615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156" h="5720576">
                <a:moveTo>
                  <a:pt x="0" y="0"/>
                </a:moveTo>
                <a:lnTo>
                  <a:pt x="3256156" y="0"/>
                </a:lnTo>
                <a:lnTo>
                  <a:pt x="325615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5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59725" y="0"/>
            <a:ext cx="4650060" cy="6857998"/>
          </a:xfrm>
          <a:custGeom>
            <a:avLst/>
            <a:gdLst>
              <a:gd name="connsiteX0" fmla="*/ 0 w 4650060"/>
              <a:gd name="connsiteY0" fmla="*/ 3468028 h 6857998"/>
              <a:gd name="connsiteX1" fmla="*/ 4650060 w 4650060"/>
              <a:gd name="connsiteY1" fmla="*/ 3468028 h 6857998"/>
              <a:gd name="connsiteX2" fmla="*/ 4650060 w 4650060"/>
              <a:gd name="connsiteY2" fmla="*/ 6857998 h 6857998"/>
              <a:gd name="connsiteX3" fmla="*/ 0 w 4650060"/>
              <a:gd name="connsiteY3" fmla="*/ 6857998 h 6857998"/>
              <a:gd name="connsiteX4" fmla="*/ 0 w 4650060"/>
              <a:gd name="connsiteY4" fmla="*/ 0 h 6857998"/>
              <a:gd name="connsiteX5" fmla="*/ 4650060 w 4650060"/>
              <a:gd name="connsiteY5" fmla="*/ 0 h 6857998"/>
              <a:gd name="connsiteX6" fmla="*/ 4650060 w 4650060"/>
              <a:gd name="connsiteY6" fmla="*/ 1081668 h 6857998"/>
              <a:gd name="connsiteX7" fmla="*/ 0 w 4650060"/>
              <a:gd name="connsiteY7" fmla="*/ 108166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0060" h="6857998">
                <a:moveTo>
                  <a:pt x="0" y="3468028"/>
                </a:moveTo>
                <a:lnTo>
                  <a:pt x="4650060" y="3468028"/>
                </a:lnTo>
                <a:lnTo>
                  <a:pt x="4650060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4650060" y="0"/>
                </a:lnTo>
                <a:lnTo>
                  <a:pt x="4650060" y="1081668"/>
                </a:lnTo>
                <a:lnTo>
                  <a:pt x="0" y="1081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17647" y="942278"/>
            <a:ext cx="4326674" cy="4973444"/>
          </a:xfrm>
          <a:custGeom>
            <a:avLst/>
            <a:gdLst>
              <a:gd name="connsiteX0" fmla="*/ 0 w 4326674"/>
              <a:gd name="connsiteY0" fmla="*/ 0 h 4973444"/>
              <a:gd name="connsiteX1" fmla="*/ 2163337 w 4326674"/>
              <a:gd name="connsiteY1" fmla="*/ 0 h 4973444"/>
              <a:gd name="connsiteX2" fmla="*/ 2163337 w 4326674"/>
              <a:gd name="connsiteY2" fmla="*/ 869795 h 4973444"/>
              <a:gd name="connsiteX3" fmla="*/ 4326674 w 4326674"/>
              <a:gd name="connsiteY3" fmla="*/ 869795 h 4973444"/>
              <a:gd name="connsiteX4" fmla="*/ 4326674 w 4326674"/>
              <a:gd name="connsiteY4" fmla="*/ 4973444 h 4973444"/>
              <a:gd name="connsiteX5" fmla="*/ 2163337 w 4326674"/>
              <a:gd name="connsiteY5" fmla="*/ 4973444 h 4973444"/>
              <a:gd name="connsiteX6" fmla="*/ 2163337 w 4326674"/>
              <a:gd name="connsiteY6" fmla="*/ 4103649 h 4973444"/>
              <a:gd name="connsiteX7" fmla="*/ 0 w 4326674"/>
              <a:gd name="connsiteY7" fmla="*/ 4103649 h 49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6674" h="4973444">
                <a:moveTo>
                  <a:pt x="0" y="0"/>
                </a:moveTo>
                <a:lnTo>
                  <a:pt x="2163337" y="0"/>
                </a:lnTo>
                <a:lnTo>
                  <a:pt x="2163337" y="869795"/>
                </a:lnTo>
                <a:lnTo>
                  <a:pt x="4326674" y="869795"/>
                </a:lnTo>
                <a:lnTo>
                  <a:pt x="4326674" y="4973444"/>
                </a:lnTo>
                <a:lnTo>
                  <a:pt x="2163337" y="4973444"/>
                </a:lnTo>
                <a:lnTo>
                  <a:pt x="2163337" y="4103649"/>
                </a:lnTo>
                <a:lnTo>
                  <a:pt x="0" y="4103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2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330605"/>
            <a:ext cx="11277600" cy="4070195"/>
          </a:xfrm>
          <a:custGeom>
            <a:avLst/>
            <a:gdLst>
              <a:gd name="connsiteX0" fmla="*/ 0 w 11277600"/>
              <a:gd name="connsiteY0" fmla="*/ 0 h 4070195"/>
              <a:gd name="connsiteX1" fmla="*/ 11277600 w 11277600"/>
              <a:gd name="connsiteY1" fmla="*/ 0 h 4070195"/>
              <a:gd name="connsiteX2" fmla="*/ 11277600 w 11277600"/>
              <a:gd name="connsiteY2" fmla="*/ 4070195 h 4070195"/>
              <a:gd name="connsiteX3" fmla="*/ 0 w 11277600"/>
              <a:gd name="connsiteY3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4070195">
                <a:moveTo>
                  <a:pt x="0" y="0"/>
                </a:moveTo>
                <a:lnTo>
                  <a:pt x="11277600" y="0"/>
                </a:lnTo>
                <a:lnTo>
                  <a:pt x="11277600" y="4070195"/>
                </a:lnTo>
                <a:lnTo>
                  <a:pt x="0" y="4070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98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49298" y="646771"/>
            <a:ext cx="3433331" cy="4323974"/>
          </a:xfrm>
          <a:custGeom>
            <a:avLst/>
            <a:gdLst>
              <a:gd name="connsiteX0" fmla="*/ 0 w 3433331"/>
              <a:gd name="connsiteY0" fmla="*/ 0 h 4323974"/>
              <a:gd name="connsiteX1" fmla="*/ 3433331 w 3433331"/>
              <a:gd name="connsiteY1" fmla="*/ 0 h 4323974"/>
              <a:gd name="connsiteX2" fmla="*/ 3433331 w 3433331"/>
              <a:gd name="connsiteY2" fmla="*/ 4323974 h 4323974"/>
              <a:gd name="connsiteX3" fmla="*/ 0 w 3433331"/>
              <a:gd name="connsiteY3" fmla="*/ 4323974 h 4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331" h="4323974">
                <a:moveTo>
                  <a:pt x="0" y="0"/>
                </a:moveTo>
                <a:lnTo>
                  <a:pt x="3433331" y="0"/>
                </a:lnTo>
                <a:lnTo>
                  <a:pt x="3433331" y="4323974"/>
                </a:lnTo>
                <a:lnTo>
                  <a:pt x="0" y="4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74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097868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41600" y="1978379"/>
            <a:ext cx="2901242" cy="2901242"/>
          </a:xfrm>
          <a:custGeom>
            <a:avLst/>
            <a:gdLst>
              <a:gd name="connsiteX0" fmla="*/ 0 w 2901242"/>
              <a:gd name="connsiteY0" fmla="*/ 0 h 2901242"/>
              <a:gd name="connsiteX1" fmla="*/ 2901242 w 2901242"/>
              <a:gd name="connsiteY1" fmla="*/ 0 h 2901242"/>
              <a:gd name="connsiteX2" fmla="*/ 2901242 w 2901242"/>
              <a:gd name="connsiteY2" fmla="*/ 2901242 h 2901242"/>
              <a:gd name="connsiteX3" fmla="*/ 0 w 2901242"/>
              <a:gd name="connsiteY3" fmla="*/ 2901242 h 29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2" h="2901242">
                <a:moveTo>
                  <a:pt x="0" y="0"/>
                </a:moveTo>
                <a:lnTo>
                  <a:pt x="2901242" y="0"/>
                </a:lnTo>
                <a:lnTo>
                  <a:pt x="2901242" y="2901242"/>
                </a:lnTo>
                <a:lnTo>
                  <a:pt x="0" y="2901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" y="914400"/>
            <a:ext cx="3849511" cy="5029200"/>
          </a:xfrm>
          <a:custGeom>
            <a:avLst/>
            <a:gdLst>
              <a:gd name="connsiteX0" fmla="*/ 0 w 3849511"/>
              <a:gd name="connsiteY0" fmla="*/ 0 h 5029200"/>
              <a:gd name="connsiteX1" fmla="*/ 3849511 w 3849511"/>
              <a:gd name="connsiteY1" fmla="*/ 0 h 5029200"/>
              <a:gd name="connsiteX2" fmla="*/ 3849511 w 3849511"/>
              <a:gd name="connsiteY2" fmla="*/ 5029200 h 5029200"/>
              <a:gd name="connsiteX3" fmla="*/ 0 w 3849511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9511" h="5029200">
                <a:moveTo>
                  <a:pt x="0" y="0"/>
                </a:moveTo>
                <a:lnTo>
                  <a:pt x="3849511" y="0"/>
                </a:lnTo>
                <a:lnTo>
                  <a:pt x="3849511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41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 rot="10800000">
            <a:off x="515007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81298" y="1181297"/>
            <a:ext cx="3260440" cy="4495404"/>
          </a:xfrm>
          <a:custGeom>
            <a:avLst/>
            <a:gdLst>
              <a:gd name="connsiteX0" fmla="*/ 424479 w 3260440"/>
              <a:gd name="connsiteY0" fmla="*/ 424479 h 4495404"/>
              <a:gd name="connsiteX1" fmla="*/ 424479 w 3260440"/>
              <a:gd name="connsiteY1" fmla="*/ 4070925 h 4495404"/>
              <a:gd name="connsiteX2" fmla="*/ 2835961 w 3260440"/>
              <a:gd name="connsiteY2" fmla="*/ 4070925 h 4495404"/>
              <a:gd name="connsiteX3" fmla="*/ 2835961 w 3260440"/>
              <a:gd name="connsiteY3" fmla="*/ 424479 h 4495404"/>
              <a:gd name="connsiteX4" fmla="*/ 0 w 3260440"/>
              <a:gd name="connsiteY4" fmla="*/ 0 h 4495404"/>
              <a:gd name="connsiteX5" fmla="*/ 3260440 w 3260440"/>
              <a:gd name="connsiteY5" fmla="*/ 0 h 4495404"/>
              <a:gd name="connsiteX6" fmla="*/ 3260440 w 3260440"/>
              <a:gd name="connsiteY6" fmla="*/ 4495404 h 4495404"/>
              <a:gd name="connsiteX7" fmla="*/ 0 w 3260440"/>
              <a:gd name="connsiteY7" fmla="*/ 4495404 h 449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0440" h="4495404">
                <a:moveTo>
                  <a:pt x="424479" y="424479"/>
                </a:moveTo>
                <a:lnTo>
                  <a:pt x="424479" y="4070925"/>
                </a:lnTo>
                <a:lnTo>
                  <a:pt x="2835961" y="4070925"/>
                </a:lnTo>
                <a:lnTo>
                  <a:pt x="2835961" y="424479"/>
                </a:lnTo>
                <a:close/>
                <a:moveTo>
                  <a:pt x="0" y="0"/>
                </a:moveTo>
                <a:lnTo>
                  <a:pt x="3260440" y="0"/>
                </a:lnTo>
                <a:lnTo>
                  <a:pt x="3260440" y="4495404"/>
                </a:lnTo>
                <a:lnTo>
                  <a:pt x="0" y="44954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83973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 rot="10800000">
            <a:off x="7765864" y="1814379"/>
            <a:ext cx="3229238" cy="3229238"/>
          </a:xfrm>
          <a:custGeom>
            <a:avLst/>
            <a:gdLst>
              <a:gd name="connsiteX0" fmla="*/ 1614619 w 3229238"/>
              <a:gd name="connsiteY0" fmla="*/ 434897 h 3229238"/>
              <a:gd name="connsiteX1" fmla="*/ 434897 w 3229238"/>
              <a:gd name="connsiteY1" fmla="*/ 1614619 h 3229238"/>
              <a:gd name="connsiteX2" fmla="*/ 1614619 w 3229238"/>
              <a:gd name="connsiteY2" fmla="*/ 2794341 h 3229238"/>
              <a:gd name="connsiteX3" fmla="*/ 2794341 w 3229238"/>
              <a:gd name="connsiteY3" fmla="*/ 1614619 h 3229238"/>
              <a:gd name="connsiteX4" fmla="*/ 1614619 w 3229238"/>
              <a:gd name="connsiteY4" fmla="*/ 434897 h 3229238"/>
              <a:gd name="connsiteX5" fmla="*/ 1614619 w 3229238"/>
              <a:gd name="connsiteY5" fmla="*/ 0 h 3229238"/>
              <a:gd name="connsiteX6" fmla="*/ 3229238 w 3229238"/>
              <a:gd name="connsiteY6" fmla="*/ 1614619 h 3229238"/>
              <a:gd name="connsiteX7" fmla="*/ 1614619 w 3229238"/>
              <a:gd name="connsiteY7" fmla="*/ 3229238 h 3229238"/>
              <a:gd name="connsiteX8" fmla="*/ 0 w 3229238"/>
              <a:gd name="connsiteY8" fmla="*/ 1614619 h 3229238"/>
              <a:gd name="connsiteX9" fmla="*/ 1614619 w 3229238"/>
              <a:gd name="connsiteY9" fmla="*/ 0 h 32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9238" h="3229238">
                <a:moveTo>
                  <a:pt x="1614619" y="434897"/>
                </a:moveTo>
                <a:cubicBezTo>
                  <a:pt x="963077" y="434897"/>
                  <a:pt x="434897" y="963077"/>
                  <a:pt x="434897" y="1614619"/>
                </a:cubicBezTo>
                <a:cubicBezTo>
                  <a:pt x="434897" y="2266161"/>
                  <a:pt x="963077" y="2794341"/>
                  <a:pt x="1614619" y="2794341"/>
                </a:cubicBezTo>
                <a:cubicBezTo>
                  <a:pt x="2266161" y="2794341"/>
                  <a:pt x="2794341" y="2266161"/>
                  <a:pt x="2794341" y="1614619"/>
                </a:cubicBezTo>
                <a:cubicBezTo>
                  <a:pt x="2794341" y="963077"/>
                  <a:pt x="2266161" y="434897"/>
                  <a:pt x="1614619" y="434897"/>
                </a:cubicBezTo>
                <a:close/>
                <a:moveTo>
                  <a:pt x="1614619" y="0"/>
                </a:moveTo>
                <a:cubicBezTo>
                  <a:pt x="2506348" y="0"/>
                  <a:pt x="3229238" y="722890"/>
                  <a:pt x="3229238" y="1614619"/>
                </a:cubicBezTo>
                <a:cubicBezTo>
                  <a:pt x="3229238" y="2506348"/>
                  <a:pt x="2506348" y="3229238"/>
                  <a:pt x="1614619" y="3229238"/>
                </a:cubicBezTo>
                <a:cubicBezTo>
                  <a:pt x="722890" y="3229238"/>
                  <a:pt x="0" y="2506348"/>
                  <a:pt x="0" y="1614619"/>
                </a:cubicBezTo>
                <a:cubicBezTo>
                  <a:pt x="0" y="722890"/>
                  <a:pt x="722890" y="0"/>
                  <a:pt x="1614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70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27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1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86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165038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22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1092819"/>
            <a:ext cx="981308" cy="4091061"/>
          </a:xfrm>
          <a:custGeom>
            <a:avLst/>
            <a:gdLst>
              <a:gd name="connsiteX0" fmla="*/ 0 w 981308"/>
              <a:gd name="connsiteY0" fmla="*/ 0 h 4091061"/>
              <a:gd name="connsiteX1" fmla="*/ 981308 w 981308"/>
              <a:gd name="connsiteY1" fmla="*/ 0 h 4091061"/>
              <a:gd name="connsiteX2" fmla="*/ 981308 w 981308"/>
              <a:gd name="connsiteY2" fmla="*/ 4091061 h 4091061"/>
              <a:gd name="connsiteX3" fmla="*/ 0 w 98130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08" h="4091061">
                <a:moveTo>
                  <a:pt x="0" y="0"/>
                </a:moveTo>
                <a:lnTo>
                  <a:pt x="981308" y="0"/>
                </a:lnTo>
                <a:lnTo>
                  <a:pt x="98130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405054" y="0"/>
            <a:ext cx="2509024" cy="1951463"/>
          </a:xfrm>
          <a:custGeom>
            <a:avLst/>
            <a:gdLst>
              <a:gd name="connsiteX0" fmla="*/ 0 w 2509024"/>
              <a:gd name="connsiteY0" fmla="*/ 0 h 1951463"/>
              <a:gd name="connsiteX1" fmla="*/ 2509024 w 2509024"/>
              <a:gd name="connsiteY1" fmla="*/ 0 h 1951463"/>
              <a:gd name="connsiteX2" fmla="*/ 2509024 w 2509024"/>
              <a:gd name="connsiteY2" fmla="*/ 1951463 h 1951463"/>
              <a:gd name="connsiteX3" fmla="*/ 0 w 2509024"/>
              <a:gd name="connsiteY3" fmla="*/ 1951463 h 1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1951463">
                <a:moveTo>
                  <a:pt x="0" y="0"/>
                </a:moveTo>
                <a:lnTo>
                  <a:pt x="2509024" y="0"/>
                </a:lnTo>
                <a:lnTo>
                  <a:pt x="2509024" y="1951463"/>
                </a:lnTo>
                <a:lnTo>
                  <a:pt x="0" y="1951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05054" y="3534937"/>
            <a:ext cx="2509024" cy="3323063"/>
          </a:xfrm>
          <a:custGeom>
            <a:avLst/>
            <a:gdLst>
              <a:gd name="connsiteX0" fmla="*/ 0 w 2509024"/>
              <a:gd name="connsiteY0" fmla="*/ 0 h 3323063"/>
              <a:gd name="connsiteX1" fmla="*/ 2509024 w 2509024"/>
              <a:gd name="connsiteY1" fmla="*/ 0 h 3323063"/>
              <a:gd name="connsiteX2" fmla="*/ 2509024 w 2509024"/>
              <a:gd name="connsiteY2" fmla="*/ 3323063 h 3323063"/>
              <a:gd name="connsiteX3" fmla="*/ 0 w 2509024"/>
              <a:gd name="connsiteY3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3323063">
                <a:moveTo>
                  <a:pt x="0" y="0"/>
                </a:moveTo>
                <a:lnTo>
                  <a:pt x="2509024" y="0"/>
                </a:lnTo>
                <a:lnTo>
                  <a:pt x="2509024" y="3323063"/>
                </a:lnTo>
                <a:lnTo>
                  <a:pt x="0" y="332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337824" y="1092819"/>
            <a:ext cx="3088888" cy="4091061"/>
          </a:xfrm>
          <a:custGeom>
            <a:avLst/>
            <a:gdLst>
              <a:gd name="connsiteX0" fmla="*/ 0 w 3088888"/>
              <a:gd name="connsiteY0" fmla="*/ 0 h 4091061"/>
              <a:gd name="connsiteX1" fmla="*/ 3088888 w 3088888"/>
              <a:gd name="connsiteY1" fmla="*/ 0 h 4091061"/>
              <a:gd name="connsiteX2" fmla="*/ 3088888 w 3088888"/>
              <a:gd name="connsiteY2" fmla="*/ 4091061 h 4091061"/>
              <a:gd name="connsiteX3" fmla="*/ 0 w 308888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888" h="4091061">
                <a:moveTo>
                  <a:pt x="0" y="0"/>
                </a:moveTo>
                <a:lnTo>
                  <a:pt x="3088888" y="0"/>
                </a:lnTo>
                <a:lnTo>
                  <a:pt x="308888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57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166" y="602166"/>
            <a:ext cx="10987668" cy="5653668"/>
          </a:xfrm>
          <a:custGeom>
            <a:avLst/>
            <a:gdLst>
              <a:gd name="connsiteX0" fmla="*/ 0 w 10987668"/>
              <a:gd name="connsiteY0" fmla="*/ 0 h 5653668"/>
              <a:gd name="connsiteX1" fmla="*/ 10987668 w 10987668"/>
              <a:gd name="connsiteY1" fmla="*/ 0 h 5653668"/>
              <a:gd name="connsiteX2" fmla="*/ 10987668 w 10987668"/>
              <a:gd name="connsiteY2" fmla="*/ 5653668 h 5653668"/>
              <a:gd name="connsiteX3" fmla="*/ 0 w 10987668"/>
              <a:gd name="connsiteY3" fmla="*/ 5653668 h 56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668" h="5653668">
                <a:moveTo>
                  <a:pt x="0" y="0"/>
                </a:moveTo>
                <a:lnTo>
                  <a:pt x="10987668" y="0"/>
                </a:lnTo>
                <a:lnTo>
                  <a:pt x="10987668" y="5653668"/>
                </a:lnTo>
                <a:lnTo>
                  <a:pt x="0" y="565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5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9186042" cy="5827986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0574" y="1276814"/>
            <a:ext cx="4304372" cy="4304371"/>
          </a:xfrm>
          <a:custGeom>
            <a:avLst/>
            <a:gdLst>
              <a:gd name="connsiteX0" fmla="*/ 2157761 w 4304372"/>
              <a:gd name="connsiteY0" fmla="*/ 0 h 4304371"/>
              <a:gd name="connsiteX1" fmla="*/ 4304372 w 4304372"/>
              <a:gd name="connsiteY1" fmla="*/ 2146610 h 4304371"/>
              <a:gd name="connsiteX2" fmla="*/ 2146611 w 4304372"/>
              <a:gd name="connsiteY2" fmla="*/ 4304371 h 4304371"/>
              <a:gd name="connsiteX3" fmla="*/ 0 w 4304372"/>
              <a:gd name="connsiteY3" fmla="*/ 2157760 h 430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72" h="4304371">
                <a:moveTo>
                  <a:pt x="2157761" y="0"/>
                </a:moveTo>
                <a:lnTo>
                  <a:pt x="4304372" y="2146610"/>
                </a:lnTo>
                <a:lnTo>
                  <a:pt x="2146611" y="4304371"/>
                </a:lnTo>
                <a:lnTo>
                  <a:pt x="0" y="2157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4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64058" y="1187605"/>
            <a:ext cx="3300761" cy="4482790"/>
          </a:xfrm>
          <a:custGeom>
            <a:avLst/>
            <a:gdLst>
              <a:gd name="connsiteX0" fmla="*/ 0 w 3300761"/>
              <a:gd name="connsiteY0" fmla="*/ 0 h 4482790"/>
              <a:gd name="connsiteX1" fmla="*/ 3300761 w 3300761"/>
              <a:gd name="connsiteY1" fmla="*/ 0 h 4482790"/>
              <a:gd name="connsiteX2" fmla="*/ 3300761 w 3300761"/>
              <a:gd name="connsiteY2" fmla="*/ 4482790 h 4482790"/>
              <a:gd name="connsiteX3" fmla="*/ 0 w 3300761"/>
              <a:gd name="connsiteY3" fmla="*/ 4482790 h 448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761" h="4482790">
                <a:moveTo>
                  <a:pt x="0" y="0"/>
                </a:moveTo>
                <a:lnTo>
                  <a:pt x="3300761" y="0"/>
                </a:lnTo>
                <a:lnTo>
                  <a:pt x="3300761" y="4482790"/>
                </a:lnTo>
                <a:lnTo>
                  <a:pt x="0" y="4482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14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10400" y="914400"/>
            <a:ext cx="4267200" cy="5029200"/>
          </a:xfrm>
          <a:custGeom>
            <a:avLst/>
            <a:gdLst>
              <a:gd name="connsiteX0" fmla="*/ 0 w 4267200"/>
              <a:gd name="connsiteY0" fmla="*/ 0 h 5029200"/>
              <a:gd name="connsiteX1" fmla="*/ 4267200 w 4267200"/>
              <a:gd name="connsiteY1" fmla="*/ 0 h 5029200"/>
              <a:gd name="connsiteX2" fmla="*/ 4267200 w 4267200"/>
              <a:gd name="connsiteY2" fmla="*/ 5029200 h 5029200"/>
              <a:gd name="connsiteX3" fmla="*/ 0 w 42672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029200">
                <a:moveTo>
                  <a:pt x="0" y="0"/>
                </a:moveTo>
                <a:lnTo>
                  <a:pt x="4267200" y="0"/>
                </a:lnTo>
                <a:lnTo>
                  <a:pt x="42672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14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747133"/>
            <a:ext cx="5854391" cy="5363736"/>
          </a:xfrm>
          <a:custGeom>
            <a:avLst/>
            <a:gdLst>
              <a:gd name="connsiteX0" fmla="*/ 0 w 5854391"/>
              <a:gd name="connsiteY0" fmla="*/ 0 h 5363736"/>
              <a:gd name="connsiteX1" fmla="*/ 5854391 w 5854391"/>
              <a:gd name="connsiteY1" fmla="*/ 0 h 5363736"/>
              <a:gd name="connsiteX2" fmla="*/ 5854391 w 5854391"/>
              <a:gd name="connsiteY2" fmla="*/ 5363736 h 5363736"/>
              <a:gd name="connsiteX3" fmla="*/ 0 w 5854391"/>
              <a:gd name="connsiteY3" fmla="*/ 5363736 h 536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4391" h="5363736">
                <a:moveTo>
                  <a:pt x="0" y="0"/>
                </a:moveTo>
                <a:lnTo>
                  <a:pt x="5854391" y="0"/>
                </a:lnTo>
                <a:lnTo>
                  <a:pt x="5854391" y="5363736"/>
                </a:lnTo>
                <a:lnTo>
                  <a:pt x="0" y="53637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727902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6410" y="546410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47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6409" y="546409"/>
            <a:ext cx="7092175" cy="5759605"/>
          </a:xfrm>
          <a:custGeom>
            <a:avLst/>
            <a:gdLst>
              <a:gd name="connsiteX0" fmla="*/ 0 w 7092175"/>
              <a:gd name="connsiteY0" fmla="*/ 0 h 5759605"/>
              <a:gd name="connsiteX1" fmla="*/ 7092175 w 7092175"/>
              <a:gd name="connsiteY1" fmla="*/ 0 h 5759605"/>
              <a:gd name="connsiteX2" fmla="*/ 7092175 w 7092175"/>
              <a:gd name="connsiteY2" fmla="*/ 5759605 h 5759605"/>
              <a:gd name="connsiteX3" fmla="*/ 0 w 7092175"/>
              <a:gd name="connsiteY3" fmla="*/ 5759605 h 57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175" h="5759605">
                <a:moveTo>
                  <a:pt x="0" y="0"/>
                </a:moveTo>
                <a:lnTo>
                  <a:pt x="7092175" y="0"/>
                </a:lnTo>
                <a:lnTo>
                  <a:pt x="7092175" y="5759605"/>
                </a:lnTo>
                <a:lnTo>
                  <a:pt x="0" y="5759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638584" y="546410"/>
            <a:ext cx="4004218" cy="3356518"/>
          </a:xfrm>
          <a:custGeom>
            <a:avLst/>
            <a:gdLst>
              <a:gd name="connsiteX0" fmla="*/ 0 w 4004218"/>
              <a:gd name="connsiteY0" fmla="*/ 0 h 3356518"/>
              <a:gd name="connsiteX1" fmla="*/ 4004218 w 4004218"/>
              <a:gd name="connsiteY1" fmla="*/ 0 h 3356518"/>
              <a:gd name="connsiteX2" fmla="*/ 4004218 w 4004218"/>
              <a:gd name="connsiteY2" fmla="*/ 3356518 h 3356518"/>
              <a:gd name="connsiteX3" fmla="*/ 0 w 4004218"/>
              <a:gd name="connsiteY3" fmla="*/ 3356518 h 33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3356518">
                <a:moveTo>
                  <a:pt x="0" y="0"/>
                </a:moveTo>
                <a:lnTo>
                  <a:pt x="4004218" y="0"/>
                </a:lnTo>
                <a:lnTo>
                  <a:pt x="4004218" y="3356518"/>
                </a:lnTo>
                <a:lnTo>
                  <a:pt x="0" y="33565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638584" y="3902927"/>
            <a:ext cx="4004218" cy="2403087"/>
          </a:xfrm>
          <a:custGeom>
            <a:avLst/>
            <a:gdLst>
              <a:gd name="connsiteX0" fmla="*/ 0 w 4004218"/>
              <a:gd name="connsiteY0" fmla="*/ 0 h 2403087"/>
              <a:gd name="connsiteX1" fmla="*/ 4004218 w 4004218"/>
              <a:gd name="connsiteY1" fmla="*/ 0 h 2403087"/>
              <a:gd name="connsiteX2" fmla="*/ 4004218 w 4004218"/>
              <a:gd name="connsiteY2" fmla="*/ 2403087 h 2403087"/>
              <a:gd name="connsiteX3" fmla="*/ 0 w 4004218"/>
              <a:gd name="connsiteY3" fmla="*/ 2403087 h 24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2403087">
                <a:moveTo>
                  <a:pt x="0" y="0"/>
                </a:moveTo>
                <a:lnTo>
                  <a:pt x="4004218" y="0"/>
                </a:lnTo>
                <a:lnTo>
                  <a:pt x="4004218" y="2403087"/>
                </a:lnTo>
                <a:lnTo>
                  <a:pt x="0" y="2403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2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6410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2906750 w 4917688"/>
              <a:gd name="connsiteY1" fmla="*/ 0 h 2988527"/>
              <a:gd name="connsiteX2" fmla="*/ 2906750 w 4917688"/>
              <a:gd name="connsiteY2" fmla="*/ 1789771 h 2988527"/>
              <a:gd name="connsiteX3" fmla="*/ 4917688 w 4917688"/>
              <a:gd name="connsiteY3" fmla="*/ 1789771 h 2988527"/>
              <a:gd name="connsiteX4" fmla="*/ 4917688 w 4917688"/>
              <a:gd name="connsiteY4" fmla="*/ 2988527 h 2988527"/>
              <a:gd name="connsiteX5" fmla="*/ 0 w 4917688"/>
              <a:gd name="connsiteY5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2906750" y="0"/>
                </a:lnTo>
                <a:lnTo>
                  <a:pt x="2906750" y="1789771"/>
                </a:lnTo>
                <a:lnTo>
                  <a:pt x="4917688" y="1789771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02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055434" y="549197"/>
            <a:ext cx="6081132" cy="5759606"/>
          </a:xfrm>
          <a:custGeom>
            <a:avLst/>
            <a:gdLst>
              <a:gd name="connsiteX0" fmla="*/ 0 w 6081132"/>
              <a:gd name="connsiteY0" fmla="*/ 0 h 5759606"/>
              <a:gd name="connsiteX1" fmla="*/ 6081132 w 6081132"/>
              <a:gd name="connsiteY1" fmla="*/ 0 h 5759606"/>
              <a:gd name="connsiteX2" fmla="*/ 6081132 w 6081132"/>
              <a:gd name="connsiteY2" fmla="*/ 5759606 h 5759606"/>
              <a:gd name="connsiteX3" fmla="*/ 0 w 6081132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1132" h="5759606">
                <a:moveTo>
                  <a:pt x="0" y="0"/>
                </a:moveTo>
                <a:lnTo>
                  <a:pt x="6081132" y="0"/>
                </a:lnTo>
                <a:lnTo>
                  <a:pt x="6081132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682976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00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>
            <a:off x="-1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47132" y="730405"/>
            <a:ext cx="3261731" cy="5397190"/>
          </a:xfrm>
          <a:custGeom>
            <a:avLst/>
            <a:gdLst>
              <a:gd name="connsiteX0" fmla="*/ 0 w 3261731"/>
              <a:gd name="connsiteY0" fmla="*/ 0 h 5397190"/>
              <a:gd name="connsiteX1" fmla="*/ 3261731 w 3261731"/>
              <a:gd name="connsiteY1" fmla="*/ 0 h 5397190"/>
              <a:gd name="connsiteX2" fmla="*/ 3261731 w 3261731"/>
              <a:gd name="connsiteY2" fmla="*/ 5397190 h 5397190"/>
              <a:gd name="connsiteX3" fmla="*/ 0 w 3261731"/>
              <a:gd name="connsiteY3" fmla="*/ 5397190 h 5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731" h="5397190">
                <a:moveTo>
                  <a:pt x="0" y="0"/>
                </a:moveTo>
                <a:lnTo>
                  <a:pt x="3261731" y="0"/>
                </a:lnTo>
                <a:lnTo>
                  <a:pt x="3261731" y="5397190"/>
                </a:lnTo>
                <a:lnTo>
                  <a:pt x="0" y="5397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70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52732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0800000">
            <a:off x="8411737" y="2018371"/>
            <a:ext cx="2821258" cy="2821258"/>
          </a:xfrm>
          <a:custGeom>
            <a:avLst/>
            <a:gdLst>
              <a:gd name="connsiteX0" fmla="*/ 1410629 w 2821258"/>
              <a:gd name="connsiteY0" fmla="*/ 0 h 2821258"/>
              <a:gd name="connsiteX1" fmla="*/ 2821258 w 2821258"/>
              <a:gd name="connsiteY1" fmla="*/ 1410629 h 2821258"/>
              <a:gd name="connsiteX2" fmla="*/ 1410629 w 2821258"/>
              <a:gd name="connsiteY2" fmla="*/ 2821258 h 2821258"/>
              <a:gd name="connsiteX3" fmla="*/ 0 w 2821258"/>
              <a:gd name="connsiteY3" fmla="*/ 1410629 h 2821258"/>
              <a:gd name="connsiteX4" fmla="*/ 1410629 w 2821258"/>
              <a:gd name="connsiteY4" fmla="*/ 0 h 282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258" h="2821258">
                <a:moveTo>
                  <a:pt x="1410629" y="0"/>
                </a:moveTo>
                <a:cubicBezTo>
                  <a:pt x="2189698" y="0"/>
                  <a:pt x="2821258" y="631560"/>
                  <a:pt x="2821258" y="1410629"/>
                </a:cubicBezTo>
                <a:cubicBezTo>
                  <a:pt x="2821258" y="2189698"/>
                  <a:pt x="2189698" y="2821258"/>
                  <a:pt x="1410629" y="2821258"/>
                </a:cubicBezTo>
                <a:cubicBezTo>
                  <a:pt x="631560" y="2821258"/>
                  <a:pt x="0" y="2189698"/>
                  <a:pt x="0" y="1410629"/>
                </a:cubicBezTo>
                <a:cubicBezTo>
                  <a:pt x="0" y="631560"/>
                  <a:pt x="631560" y="0"/>
                  <a:pt x="14106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2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C22A-3F84-4465-A9DE-5DE44BC6213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3C8A-B5E0-4714-A03F-223F739C0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4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29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76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761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13664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9186042" cy="5827986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0013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Generic Template v 2.0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1053483" y="170702"/>
            <a:ext cx="838200" cy="465792"/>
          </a:xfrm>
        </p:spPr>
        <p:txBody>
          <a:bodyPr/>
          <a:lstStyle>
            <a:lvl1pPr>
              <a:defRPr sz="4000">
                <a:solidFill>
                  <a:srgbClr val="A7A9AB"/>
                </a:solidFill>
                <a:latin typeface="Calibri (Body)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3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3851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1033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8938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360" y="594360"/>
            <a:ext cx="11003280" cy="3257550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371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44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81100" y="1562100"/>
            <a:ext cx="3733800" cy="3733800"/>
          </a:xfrm>
          <a:custGeom>
            <a:avLst/>
            <a:gdLst>
              <a:gd name="connsiteX0" fmla="*/ 0 w 2522220"/>
              <a:gd name="connsiteY0" fmla="*/ 0 h 2522220"/>
              <a:gd name="connsiteX1" fmla="*/ 2522220 w 2522220"/>
              <a:gd name="connsiteY1" fmla="*/ 0 h 2522220"/>
              <a:gd name="connsiteX2" fmla="*/ 2522220 w 2522220"/>
              <a:gd name="connsiteY2" fmla="*/ 2522220 h 2522220"/>
              <a:gd name="connsiteX3" fmla="*/ 0 w 2522220"/>
              <a:gd name="connsiteY3" fmla="*/ 2522220 h 252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20" h="2522220">
                <a:moveTo>
                  <a:pt x="0" y="0"/>
                </a:moveTo>
                <a:lnTo>
                  <a:pt x="2522220" y="0"/>
                </a:lnTo>
                <a:lnTo>
                  <a:pt x="2522220" y="2522220"/>
                </a:lnTo>
                <a:lnTo>
                  <a:pt x="0" y="2522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9172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8854" y="2183130"/>
            <a:ext cx="5361156" cy="3992880"/>
          </a:xfrm>
          <a:custGeom>
            <a:avLst/>
            <a:gdLst>
              <a:gd name="connsiteX0" fmla="*/ 0 w 5361156"/>
              <a:gd name="connsiteY0" fmla="*/ 0 h 3992880"/>
              <a:gd name="connsiteX1" fmla="*/ 5361156 w 5361156"/>
              <a:gd name="connsiteY1" fmla="*/ 0 h 3992880"/>
              <a:gd name="connsiteX2" fmla="*/ 5361156 w 5361156"/>
              <a:gd name="connsiteY2" fmla="*/ 3992880 h 3992880"/>
              <a:gd name="connsiteX3" fmla="*/ 0 w 5361156"/>
              <a:gd name="connsiteY3" fmla="*/ 399288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156" h="3992880">
                <a:moveTo>
                  <a:pt x="0" y="0"/>
                </a:moveTo>
                <a:lnTo>
                  <a:pt x="5361156" y="0"/>
                </a:lnTo>
                <a:lnTo>
                  <a:pt x="5361156" y="3992880"/>
                </a:lnTo>
                <a:lnTo>
                  <a:pt x="0" y="3992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07921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69270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38672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672362" y="2018371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87161" y="0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787161" y="3719798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248F0072-CE10-4980-9F3D-BD5654F74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63" y="277803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911F2C12-A166-48CE-9332-F0CAAB57E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398" y="298932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FC9C9F4-7B30-4C61-B782-C19878B71A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527" y="2191900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6434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2888" y="802888"/>
            <a:ext cx="4490224" cy="5252224"/>
          </a:xfrm>
          <a:custGeom>
            <a:avLst/>
            <a:gdLst>
              <a:gd name="connsiteX0" fmla="*/ 0 w 4490224"/>
              <a:gd name="connsiteY0" fmla="*/ 0 h 5252224"/>
              <a:gd name="connsiteX1" fmla="*/ 4490224 w 4490224"/>
              <a:gd name="connsiteY1" fmla="*/ 0 h 5252224"/>
              <a:gd name="connsiteX2" fmla="*/ 4490224 w 4490224"/>
              <a:gd name="connsiteY2" fmla="*/ 5252224 h 5252224"/>
              <a:gd name="connsiteX3" fmla="*/ 0 w 4490224"/>
              <a:gd name="connsiteY3" fmla="*/ 5252224 h 52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224" h="5252224">
                <a:moveTo>
                  <a:pt x="0" y="0"/>
                </a:moveTo>
                <a:lnTo>
                  <a:pt x="4490224" y="0"/>
                </a:lnTo>
                <a:lnTo>
                  <a:pt x="4490224" y="5252224"/>
                </a:lnTo>
                <a:lnTo>
                  <a:pt x="0" y="5252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49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096000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4254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37424"/>
            <a:ext cx="4716966" cy="5720576"/>
          </a:xfrm>
          <a:custGeom>
            <a:avLst/>
            <a:gdLst>
              <a:gd name="connsiteX0" fmla="*/ 0 w 4716966"/>
              <a:gd name="connsiteY0" fmla="*/ 0 h 5720576"/>
              <a:gd name="connsiteX1" fmla="*/ 4716966 w 4716966"/>
              <a:gd name="connsiteY1" fmla="*/ 0 h 5720576"/>
              <a:gd name="connsiteX2" fmla="*/ 4716966 w 4716966"/>
              <a:gd name="connsiteY2" fmla="*/ 5720576 h 5720576"/>
              <a:gd name="connsiteX3" fmla="*/ 0 w 471696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966" h="5720576">
                <a:moveTo>
                  <a:pt x="0" y="0"/>
                </a:moveTo>
                <a:lnTo>
                  <a:pt x="4716966" y="0"/>
                </a:lnTo>
                <a:lnTo>
                  <a:pt x="471696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16966" y="1137424"/>
            <a:ext cx="3256156" cy="5720576"/>
          </a:xfrm>
          <a:custGeom>
            <a:avLst/>
            <a:gdLst>
              <a:gd name="connsiteX0" fmla="*/ 0 w 3256156"/>
              <a:gd name="connsiteY0" fmla="*/ 0 h 5720576"/>
              <a:gd name="connsiteX1" fmla="*/ 3256156 w 3256156"/>
              <a:gd name="connsiteY1" fmla="*/ 0 h 5720576"/>
              <a:gd name="connsiteX2" fmla="*/ 3256156 w 3256156"/>
              <a:gd name="connsiteY2" fmla="*/ 5720576 h 5720576"/>
              <a:gd name="connsiteX3" fmla="*/ 0 w 325615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156" h="5720576">
                <a:moveTo>
                  <a:pt x="0" y="0"/>
                </a:moveTo>
                <a:lnTo>
                  <a:pt x="3256156" y="0"/>
                </a:lnTo>
                <a:lnTo>
                  <a:pt x="325615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9275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59725" y="0"/>
            <a:ext cx="4650060" cy="6857998"/>
          </a:xfrm>
          <a:custGeom>
            <a:avLst/>
            <a:gdLst>
              <a:gd name="connsiteX0" fmla="*/ 0 w 4650060"/>
              <a:gd name="connsiteY0" fmla="*/ 3468028 h 6857998"/>
              <a:gd name="connsiteX1" fmla="*/ 4650060 w 4650060"/>
              <a:gd name="connsiteY1" fmla="*/ 3468028 h 6857998"/>
              <a:gd name="connsiteX2" fmla="*/ 4650060 w 4650060"/>
              <a:gd name="connsiteY2" fmla="*/ 6857998 h 6857998"/>
              <a:gd name="connsiteX3" fmla="*/ 0 w 4650060"/>
              <a:gd name="connsiteY3" fmla="*/ 6857998 h 6857998"/>
              <a:gd name="connsiteX4" fmla="*/ 0 w 4650060"/>
              <a:gd name="connsiteY4" fmla="*/ 0 h 6857998"/>
              <a:gd name="connsiteX5" fmla="*/ 4650060 w 4650060"/>
              <a:gd name="connsiteY5" fmla="*/ 0 h 6857998"/>
              <a:gd name="connsiteX6" fmla="*/ 4650060 w 4650060"/>
              <a:gd name="connsiteY6" fmla="*/ 1081668 h 6857998"/>
              <a:gd name="connsiteX7" fmla="*/ 0 w 4650060"/>
              <a:gd name="connsiteY7" fmla="*/ 108166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0060" h="6857998">
                <a:moveTo>
                  <a:pt x="0" y="3468028"/>
                </a:moveTo>
                <a:lnTo>
                  <a:pt x="4650060" y="3468028"/>
                </a:lnTo>
                <a:lnTo>
                  <a:pt x="4650060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4650060" y="0"/>
                </a:lnTo>
                <a:lnTo>
                  <a:pt x="4650060" y="1081668"/>
                </a:lnTo>
                <a:lnTo>
                  <a:pt x="0" y="1081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4883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17647" y="942278"/>
            <a:ext cx="4326674" cy="4973444"/>
          </a:xfrm>
          <a:custGeom>
            <a:avLst/>
            <a:gdLst>
              <a:gd name="connsiteX0" fmla="*/ 0 w 4326674"/>
              <a:gd name="connsiteY0" fmla="*/ 0 h 4973444"/>
              <a:gd name="connsiteX1" fmla="*/ 2163337 w 4326674"/>
              <a:gd name="connsiteY1" fmla="*/ 0 h 4973444"/>
              <a:gd name="connsiteX2" fmla="*/ 2163337 w 4326674"/>
              <a:gd name="connsiteY2" fmla="*/ 869795 h 4973444"/>
              <a:gd name="connsiteX3" fmla="*/ 4326674 w 4326674"/>
              <a:gd name="connsiteY3" fmla="*/ 869795 h 4973444"/>
              <a:gd name="connsiteX4" fmla="*/ 4326674 w 4326674"/>
              <a:gd name="connsiteY4" fmla="*/ 4973444 h 4973444"/>
              <a:gd name="connsiteX5" fmla="*/ 2163337 w 4326674"/>
              <a:gd name="connsiteY5" fmla="*/ 4973444 h 4973444"/>
              <a:gd name="connsiteX6" fmla="*/ 2163337 w 4326674"/>
              <a:gd name="connsiteY6" fmla="*/ 4103649 h 4973444"/>
              <a:gd name="connsiteX7" fmla="*/ 0 w 4326674"/>
              <a:gd name="connsiteY7" fmla="*/ 4103649 h 49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6674" h="4973444">
                <a:moveTo>
                  <a:pt x="0" y="0"/>
                </a:moveTo>
                <a:lnTo>
                  <a:pt x="2163337" y="0"/>
                </a:lnTo>
                <a:lnTo>
                  <a:pt x="2163337" y="869795"/>
                </a:lnTo>
                <a:lnTo>
                  <a:pt x="4326674" y="869795"/>
                </a:lnTo>
                <a:lnTo>
                  <a:pt x="4326674" y="4973444"/>
                </a:lnTo>
                <a:lnTo>
                  <a:pt x="2163337" y="4973444"/>
                </a:lnTo>
                <a:lnTo>
                  <a:pt x="2163337" y="4103649"/>
                </a:lnTo>
                <a:lnTo>
                  <a:pt x="0" y="4103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169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330605"/>
            <a:ext cx="11277600" cy="4070195"/>
          </a:xfrm>
          <a:custGeom>
            <a:avLst/>
            <a:gdLst>
              <a:gd name="connsiteX0" fmla="*/ 0 w 11277600"/>
              <a:gd name="connsiteY0" fmla="*/ 0 h 4070195"/>
              <a:gd name="connsiteX1" fmla="*/ 11277600 w 11277600"/>
              <a:gd name="connsiteY1" fmla="*/ 0 h 4070195"/>
              <a:gd name="connsiteX2" fmla="*/ 11277600 w 11277600"/>
              <a:gd name="connsiteY2" fmla="*/ 4070195 h 4070195"/>
              <a:gd name="connsiteX3" fmla="*/ 0 w 11277600"/>
              <a:gd name="connsiteY3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4070195">
                <a:moveTo>
                  <a:pt x="0" y="0"/>
                </a:moveTo>
                <a:lnTo>
                  <a:pt x="11277600" y="0"/>
                </a:lnTo>
                <a:lnTo>
                  <a:pt x="11277600" y="4070195"/>
                </a:lnTo>
                <a:lnTo>
                  <a:pt x="0" y="4070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829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1033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66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49298" y="646771"/>
            <a:ext cx="3433331" cy="4323974"/>
          </a:xfrm>
          <a:custGeom>
            <a:avLst/>
            <a:gdLst>
              <a:gd name="connsiteX0" fmla="*/ 0 w 3433331"/>
              <a:gd name="connsiteY0" fmla="*/ 0 h 4323974"/>
              <a:gd name="connsiteX1" fmla="*/ 3433331 w 3433331"/>
              <a:gd name="connsiteY1" fmla="*/ 0 h 4323974"/>
              <a:gd name="connsiteX2" fmla="*/ 3433331 w 3433331"/>
              <a:gd name="connsiteY2" fmla="*/ 4323974 h 4323974"/>
              <a:gd name="connsiteX3" fmla="*/ 0 w 3433331"/>
              <a:gd name="connsiteY3" fmla="*/ 4323974 h 4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331" h="4323974">
                <a:moveTo>
                  <a:pt x="0" y="0"/>
                </a:moveTo>
                <a:lnTo>
                  <a:pt x="3433331" y="0"/>
                </a:lnTo>
                <a:lnTo>
                  <a:pt x="3433331" y="4323974"/>
                </a:lnTo>
                <a:lnTo>
                  <a:pt x="0" y="4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144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097868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41600" y="1978379"/>
            <a:ext cx="2901242" cy="2901242"/>
          </a:xfrm>
          <a:custGeom>
            <a:avLst/>
            <a:gdLst>
              <a:gd name="connsiteX0" fmla="*/ 0 w 2901242"/>
              <a:gd name="connsiteY0" fmla="*/ 0 h 2901242"/>
              <a:gd name="connsiteX1" fmla="*/ 2901242 w 2901242"/>
              <a:gd name="connsiteY1" fmla="*/ 0 h 2901242"/>
              <a:gd name="connsiteX2" fmla="*/ 2901242 w 2901242"/>
              <a:gd name="connsiteY2" fmla="*/ 2901242 h 2901242"/>
              <a:gd name="connsiteX3" fmla="*/ 0 w 2901242"/>
              <a:gd name="connsiteY3" fmla="*/ 2901242 h 29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2" h="2901242">
                <a:moveTo>
                  <a:pt x="0" y="0"/>
                </a:moveTo>
                <a:lnTo>
                  <a:pt x="2901242" y="0"/>
                </a:lnTo>
                <a:lnTo>
                  <a:pt x="2901242" y="2901242"/>
                </a:lnTo>
                <a:lnTo>
                  <a:pt x="0" y="2901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4608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" y="914400"/>
            <a:ext cx="3849511" cy="5029200"/>
          </a:xfrm>
          <a:custGeom>
            <a:avLst/>
            <a:gdLst>
              <a:gd name="connsiteX0" fmla="*/ 0 w 3849511"/>
              <a:gd name="connsiteY0" fmla="*/ 0 h 5029200"/>
              <a:gd name="connsiteX1" fmla="*/ 3849511 w 3849511"/>
              <a:gd name="connsiteY1" fmla="*/ 0 h 5029200"/>
              <a:gd name="connsiteX2" fmla="*/ 3849511 w 3849511"/>
              <a:gd name="connsiteY2" fmla="*/ 5029200 h 5029200"/>
              <a:gd name="connsiteX3" fmla="*/ 0 w 3849511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9511" h="5029200">
                <a:moveTo>
                  <a:pt x="0" y="0"/>
                </a:moveTo>
                <a:lnTo>
                  <a:pt x="3849511" y="0"/>
                </a:lnTo>
                <a:lnTo>
                  <a:pt x="3849511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0746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 rot="10800000">
            <a:off x="515007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81298" y="1181297"/>
            <a:ext cx="3260440" cy="4495404"/>
          </a:xfrm>
          <a:custGeom>
            <a:avLst/>
            <a:gdLst>
              <a:gd name="connsiteX0" fmla="*/ 424479 w 3260440"/>
              <a:gd name="connsiteY0" fmla="*/ 424479 h 4495404"/>
              <a:gd name="connsiteX1" fmla="*/ 424479 w 3260440"/>
              <a:gd name="connsiteY1" fmla="*/ 4070925 h 4495404"/>
              <a:gd name="connsiteX2" fmla="*/ 2835961 w 3260440"/>
              <a:gd name="connsiteY2" fmla="*/ 4070925 h 4495404"/>
              <a:gd name="connsiteX3" fmla="*/ 2835961 w 3260440"/>
              <a:gd name="connsiteY3" fmla="*/ 424479 h 4495404"/>
              <a:gd name="connsiteX4" fmla="*/ 0 w 3260440"/>
              <a:gd name="connsiteY4" fmla="*/ 0 h 4495404"/>
              <a:gd name="connsiteX5" fmla="*/ 3260440 w 3260440"/>
              <a:gd name="connsiteY5" fmla="*/ 0 h 4495404"/>
              <a:gd name="connsiteX6" fmla="*/ 3260440 w 3260440"/>
              <a:gd name="connsiteY6" fmla="*/ 4495404 h 4495404"/>
              <a:gd name="connsiteX7" fmla="*/ 0 w 3260440"/>
              <a:gd name="connsiteY7" fmla="*/ 4495404 h 449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0440" h="4495404">
                <a:moveTo>
                  <a:pt x="424479" y="424479"/>
                </a:moveTo>
                <a:lnTo>
                  <a:pt x="424479" y="4070925"/>
                </a:lnTo>
                <a:lnTo>
                  <a:pt x="2835961" y="4070925"/>
                </a:lnTo>
                <a:lnTo>
                  <a:pt x="2835961" y="424479"/>
                </a:lnTo>
                <a:close/>
                <a:moveTo>
                  <a:pt x="0" y="0"/>
                </a:moveTo>
                <a:lnTo>
                  <a:pt x="3260440" y="0"/>
                </a:lnTo>
                <a:lnTo>
                  <a:pt x="3260440" y="4495404"/>
                </a:lnTo>
                <a:lnTo>
                  <a:pt x="0" y="44954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9785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83973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 rot="10800000">
            <a:off x="7765864" y="1814379"/>
            <a:ext cx="3229238" cy="3229238"/>
          </a:xfrm>
          <a:custGeom>
            <a:avLst/>
            <a:gdLst>
              <a:gd name="connsiteX0" fmla="*/ 1614619 w 3229238"/>
              <a:gd name="connsiteY0" fmla="*/ 434897 h 3229238"/>
              <a:gd name="connsiteX1" fmla="*/ 434897 w 3229238"/>
              <a:gd name="connsiteY1" fmla="*/ 1614619 h 3229238"/>
              <a:gd name="connsiteX2" fmla="*/ 1614619 w 3229238"/>
              <a:gd name="connsiteY2" fmla="*/ 2794341 h 3229238"/>
              <a:gd name="connsiteX3" fmla="*/ 2794341 w 3229238"/>
              <a:gd name="connsiteY3" fmla="*/ 1614619 h 3229238"/>
              <a:gd name="connsiteX4" fmla="*/ 1614619 w 3229238"/>
              <a:gd name="connsiteY4" fmla="*/ 434897 h 3229238"/>
              <a:gd name="connsiteX5" fmla="*/ 1614619 w 3229238"/>
              <a:gd name="connsiteY5" fmla="*/ 0 h 3229238"/>
              <a:gd name="connsiteX6" fmla="*/ 3229238 w 3229238"/>
              <a:gd name="connsiteY6" fmla="*/ 1614619 h 3229238"/>
              <a:gd name="connsiteX7" fmla="*/ 1614619 w 3229238"/>
              <a:gd name="connsiteY7" fmla="*/ 3229238 h 3229238"/>
              <a:gd name="connsiteX8" fmla="*/ 0 w 3229238"/>
              <a:gd name="connsiteY8" fmla="*/ 1614619 h 3229238"/>
              <a:gd name="connsiteX9" fmla="*/ 1614619 w 3229238"/>
              <a:gd name="connsiteY9" fmla="*/ 0 h 32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9238" h="3229238">
                <a:moveTo>
                  <a:pt x="1614619" y="434897"/>
                </a:moveTo>
                <a:cubicBezTo>
                  <a:pt x="963077" y="434897"/>
                  <a:pt x="434897" y="963077"/>
                  <a:pt x="434897" y="1614619"/>
                </a:cubicBezTo>
                <a:cubicBezTo>
                  <a:pt x="434897" y="2266161"/>
                  <a:pt x="963077" y="2794341"/>
                  <a:pt x="1614619" y="2794341"/>
                </a:cubicBezTo>
                <a:cubicBezTo>
                  <a:pt x="2266161" y="2794341"/>
                  <a:pt x="2794341" y="2266161"/>
                  <a:pt x="2794341" y="1614619"/>
                </a:cubicBezTo>
                <a:cubicBezTo>
                  <a:pt x="2794341" y="963077"/>
                  <a:pt x="2266161" y="434897"/>
                  <a:pt x="1614619" y="434897"/>
                </a:cubicBezTo>
                <a:close/>
                <a:moveTo>
                  <a:pt x="1614619" y="0"/>
                </a:moveTo>
                <a:cubicBezTo>
                  <a:pt x="2506348" y="0"/>
                  <a:pt x="3229238" y="722890"/>
                  <a:pt x="3229238" y="1614619"/>
                </a:cubicBezTo>
                <a:cubicBezTo>
                  <a:pt x="3229238" y="2506348"/>
                  <a:pt x="2506348" y="3229238"/>
                  <a:pt x="1614619" y="3229238"/>
                </a:cubicBezTo>
                <a:cubicBezTo>
                  <a:pt x="722890" y="3229238"/>
                  <a:pt x="0" y="2506348"/>
                  <a:pt x="0" y="1614619"/>
                </a:cubicBezTo>
                <a:cubicBezTo>
                  <a:pt x="0" y="722890"/>
                  <a:pt x="722890" y="0"/>
                  <a:pt x="1614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3790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1764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8605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4583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165038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2077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1092819"/>
            <a:ext cx="981308" cy="4091061"/>
          </a:xfrm>
          <a:custGeom>
            <a:avLst/>
            <a:gdLst>
              <a:gd name="connsiteX0" fmla="*/ 0 w 981308"/>
              <a:gd name="connsiteY0" fmla="*/ 0 h 4091061"/>
              <a:gd name="connsiteX1" fmla="*/ 981308 w 981308"/>
              <a:gd name="connsiteY1" fmla="*/ 0 h 4091061"/>
              <a:gd name="connsiteX2" fmla="*/ 981308 w 981308"/>
              <a:gd name="connsiteY2" fmla="*/ 4091061 h 4091061"/>
              <a:gd name="connsiteX3" fmla="*/ 0 w 98130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08" h="4091061">
                <a:moveTo>
                  <a:pt x="0" y="0"/>
                </a:moveTo>
                <a:lnTo>
                  <a:pt x="981308" y="0"/>
                </a:lnTo>
                <a:lnTo>
                  <a:pt x="98130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405054" y="0"/>
            <a:ext cx="2509024" cy="1951463"/>
          </a:xfrm>
          <a:custGeom>
            <a:avLst/>
            <a:gdLst>
              <a:gd name="connsiteX0" fmla="*/ 0 w 2509024"/>
              <a:gd name="connsiteY0" fmla="*/ 0 h 1951463"/>
              <a:gd name="connsiteX1" fmla="*/ 2509024 w 2509024"/>
              <a:gd name="connsiteY1" fmla="*/ 0 h 1951463"/>
              <a:gd name="connsiteX2" fmla="*/ 2509024 w 2509024"/>
              <a:gd name="connsiteY2" fmla="*/ 1951463 h 1951463"/>
              <a:gd name="connsiteX3" fmla="*/ 0 w 2509024"/>
              <a:gd name="connsiteY3" fmla="*/ 1951463 h 1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1951463">
                <a:moveTo>
                  <a:pt x="0" y="0"/>
                </a:moveTo>
                <a:lnTo>
                  <a:pt x="2509024" y="0"/>
                </a:lnTo>
                <a:lnTo>
                  <a:pt x="2509024" y="1951463"/>
                </a:lnTo>
                <a:lnTo>
                  <a:pt x="0" y="1951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05054" y="3534937"/>
            <a:ext cx="2509024" cy="3323063"/>
          </a:xfrm>
          <a:custGeom>
            <a:avLst/>
            <a:gdLst>
              <a:gd name="connsiteX0" fmla="*/ 0 w 2509024"/>
              <a:gd name="connsiteY0" fmla="*/ 0 h 3323063"/>
              <a:gd name="connsiteX1" fmla="*/ 2509024 w 2509024"/>
              <a:gd name="connsiteY1" fmla="*/ 0 h 3323063"/>
              <a:gd name="connsiteX2" fmla="*/ 2509024 w 2509024"/>
              <a:gd name="connsiteY2" fmla="*/ 3323063 h 3323063"/>
              <a:gd name="connsiteX3" fmla="*/ 0 w 2509024"/>
              <a:gd name="connsiteY3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3323063">
                <a:moveTo>
                  <a:pt x="0" y="0"/>
                </a:moveTo>
                <a:lnTo>
                  <a:pt x="2509024" y="0"/>
                </a:lnTo>
                <a:lnTo>
                  <a:pt x="2509024" y="3323063"/>
                </a:lnTo>
                <a:lnTo>
                  <a:pt x="0" y="332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337824" y="1092819"/>
            <a:ext cx="3088888" cy="4091061"/>
          </a:xfrm>
          <a:custGeom>
            <a:avLst/>
            <a:gdLst>
              <a:gd name="connsiteX0" fmla="*/ 0 w 3088888"/>
              <a:gd name="connsiteY0" fmla="*/ 0 h 4091061"/>
              <a:gd name="connsiteX1" fmla="*/ 3088888 w 3088888"/>
              <a:gd name="connsiteY1" fmla="*/ 0 h 4091061"/>
              <a:gd name="connsiteX2" fmla="*/ 3088888 w 3088888"/>
              <a:gd name="connsiteY2" fmla="*/ 4091061 h 4091061"/>
              <a:gd name="connsiteX3" fmla="*/ 0 w 308888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888" h="4091061">
                <a:moveTo>
                  <a:pt x="0" y="0"/>
                </a:moveTo>
                <a:lnTo>
                  <a:pt x="3088888" y="0"/>
                </a:lnTo>
                <a:lnTo>
                  <a:pt x="308888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254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360" y="594360"/>
            <a:ext cx="11003280" cy="3257550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3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166" y="602166"/>
            <a:ext cx="10987668" cy="5653668"/>
          </a:xfrm>
          <a:custGeom>
            <a:avLst/>
            <a:gdLst>
              <a:gd name="connsiteX0" fmla="*/ 0 w 10987668"/>
              <a:gd name="connsiteY0" fmla="*/ 0 h 5653668"/>
              <a:gd name="connsiteX1" fmla="*/ 10987668 w 10987668"/>
              <a:gd name="connsiteY1" fmla="*/ 0 h 5653668"/>
              <a:gd name="connsiteX2" fmla="*/ 10987668 w 10987668"/>
              <a:gd name="connsiteY2" fmla="*/ 5653668 h 5653668"/>
              <a:gd name="connsiteX3" fmla="*/ 0 w 10987668"/>
              <a:gd name="connsiteY3" fmla="*/ 5653668 h 56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668" h="5653668">
                <a:moveTo>
                  <a:pt x="0" y="0"/>
                </a:moveTo>
                <a:lnTo>
                  <a:pt x="10987668" y="0"/>
                </a:lnTo>
                <a:lnTo>
                  <a:pt x="10987668" y="5653668"/>
                </a:lnTo>
                <a:lnTo>
                  <a:pt x="0" y="565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85976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2171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0574" y="1276814"/>
            <a:ext cx="4304372" cy="4304371"/>
          </a:xfrm>
          <a:custGeom>
            <a:avLst/>
            <a:gdLst>
              <a:gd name="connsiteX0" fmla="*/ 2157761 w 4304372"/>
              <a:gd name="connsiteY0" fmla="*/ 0 h 4304371"/>
              <a:gd name="connsiteX1" fmla="*/ 4304372 w 4304372"/>
              <a:gd name="connsiteY1" fmla="*/ 2146610 h 4304371"/>
              <a:gd name="connsiteX2" fmla="*/ 2146611 w 4304372"/>
              <a:gd name="connsiteY2" fmla="*/ 4304371 h 4304371"/>
              <a:gd name="connsiteX3" fmla="*/ 0 w 4304372"/>
              <a:gd name="connsiteY3" fmla="*/ 2157760 h 430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72" h="4304371">
                <a:moveTo>
                  <a:pt x="2157761" y="0"/>
                </a:moveTo>
                <a:lnTo>
                  <a:pt x="4304372" y="2146610"/>
                </a:lnTo>
                <a:lnTo>
                  <a:pt x="2146611" y="4304371"/>
                </a:lnTo>
                <a:lnTo>
                  <a:pt x="0" y="2157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711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64058" y="1187605"/>
            <a:ext cx="3300761" cy="4482790"/>
          </a:xfrm>
          <a:custGeom>
            <a:avLst/>
            <a:gdLst>
              <a:gd name="connsiteX0" fmla="*/ 0 w 3300761"/>
              <a:gd name="connsiteY0" fmla="*/ 0 h 4482790"/>
              <a:gd name="connsiteX1" fmla="*/ 3300761 w 3300761"/>
              <a:gd name="connsiteY1" fmla="*/ 0 h 4482790"/>
              <a:gd name="connsiteX2" fmla="*/ 3300761 w 3300761"/>
              <a:gd name="connsiteY2" fmla="*/ 4482790 h 4482790"/>
              <a:gd name="connsiteX3" fmla="*/ 0 w 3300761"/>
              <a:gd name="connsiteY3" fmla="*/ 4482790 h 448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761" h="4482790">
                <a:moveTo>
                  <a:pt x="0" y="0"/>
                </a:moveTo>
                <a:lnTo>
                  <a:pt x="3300761" y="0"/>
                </a:lnTo>
                <a:lnTo>
                  <a:pt x="3300761" y="4482790"/>
                </a:lnTo>
                <a:lnTo>
                  <a:pt x="0" y="4482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140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10400" y="914400"/>
            <a:ext cx="4267200" cy="5029200"/>
          </a:xfrm>
          <a:custGeom>
            <a:avLst/>
            <a:gdLst>
              <a:gd name="connsiteX0" fmla="*/ 0 w 4267200"/>
              <a:gd name="connsiteY0" fmla="*/ 0 h 5029200"/>
              <a:gd name="connsiteX1" fmla="*/ 4267200 w 4267200"/>
              <a:gd name="connsiteY1" fmla="*/ 0 h 5029200"/>
              <a:gd name="connsiteX2" fmla="*/ 4267200 w 4267200"/>
              <a:gd name="connsiteY2" fmla="*/ 5029200 h 5029200"/>
              <a:gd name="connsiteX3" fmla="*/ 0 w 42672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029200">
                <a:moveTo>
                  <a:pt x="0" y="0"/>
                </a:moveTo>
                <a:lnTo>
                  <a:pt x="4267200" y="0"/>
                </a:lnTo>
                <a:lnTo>
                  <a:pt x="42672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3499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747133"/>
            <a:ext cx="5854391" cy="5363736"/>
          </a:xfrm>
          <a:custGeom>
            <a:avLst/>
            <a:gdLst>
              <a:gd name="connsiteX0" fmla="*/ 0 w 5854391"/>
              <a:gd name="connsiteY0" fmla="*/ 0 h 5363736"/>
              <a:gd name="connsiteX1" fmla="*/ 5854391 w 5854391"/>
              <a:gd name="connsiteY1" fmla="*/ 0 h 5363736"/>
              <a:gd name="connsiteX2" fmla="*/ 5854391 w 5854391"/>
              <a:gd name="connsiteY2" fmla="*/ 5363736 h 5363736"/>
              <a:gd name="connsiteX3" fmla="*/ 0 w 5854391"/>
              <a:gd name="connsiteY3" fmla="*/ 5363736 h 536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4391" h="5363736">
                <a:moveTo>
                  <a:pt x="0" y="0"/>
                </a:moveTo>
                <a:lnTo>
                  <a:pt x="5854391" y="0"/>
                </a:lnTo>
                <a:lnTo>
                  <a:pt x="5854391" y="5363736"/>
                </a:lnTo>
                <a:lnTo>
                  <a:pt x="0" y="53637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5823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727902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6410" y="546410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7456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6409" y="546409"/>
            <a:ext cx="7092175" cy="5759605"/>
          </a:xfrm>
          <a:custGeom>
            <a:avLst/>
            <a:gdLst>
              <a:gd name="connsiteX0" fmla="*/ 0 w 7092175"/>
              <a:gd name="connsiteY0" fmla="*/ 0 h 5759605"/>
              <a:gd name="connsiteX1" fmla="*/ 7092175 w 7092175"/>
              <a:gd name="connsiteY1" fmla="*/ 0 h 5759605"/>
              <a:gd name="connsiteX2" fmla="*/ 7092175 w 7092175"/>
              <a:gd name="connsiteY2" fmla="*/ 5759605 h 5759605"/>
              <a:gd name="connsiteX3" fmla="*/ 0 w 7092175"/>
              <a:gd name="connsiteY3" fmla="*/ 5759605 h 57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175" h="5759605">
                <a:moveTo>
                  <a:pt x="0" y="0"/>
                </a:moveTo>
                <a:lnTo>
                  <a:pt x="7092175" y="0"/>
                </a:lnTo>
                <a:lnTo>
                  <a:pt x="7092175" y="5759605"/>
                </a:lnTo>
                <a:lnTo>
                  <a:pt x="0" y="5759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638584" y="546410"/>
            <a:ext cx="4004218" cy="3356518"/>
          </a:xfrm>
          <a:custGeom>
            <a:avLst/>
            <a:gdLst>
              <a:gd name="connsiteX0" fmla="*/ 0 w 4004218"/>
              <a:gd name="connsiteY0" fmla="*/ 0 h 3356518"/>
              <a:gd name="connsiteX1" fmla="*/ 4004218 w 4004218"/>
              <a:gd name="connsiteY1" fmla="*/ 0 h 3356518"/>
              <a:gd name="connsiteX2" fmla="*/ 4004218 w 4004218"/>
              <a:gd name="connsiteY2" fmla="*/ 3356518 h 3356518"/>
              <a:gd name="connsiteX3" fmla="*/ 0 w 4004218"/>
              <a:gd name="connsiteY3" fmla="*/ 3356518 h 33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3356518">
                <a:moveTo>
                  <a:pt x="0" y="0"/>
                </a:moveTo>
                <a:lnTo>
                  <a:pt x="4004218" y="0"/>
                </a:lnTo>
                <a:lnTo>
                  <a:pt x="4004218" y="3356518"/>
                </a:lnTo>
                <a:lnTo>
                  <a:pt x="0" y="33565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638584" y="3902927"/>
            <a:ext cx="4004218" cy="2403087"/>
          </a:xfrm>
          <a:custGeom>
            <a:avLst/>
            <a:gdLst>
              <a:gd name="connsiteX0" fmla="*/ 0 w 4004218"/>
              <a:gd name="connsiteY0" fmla="*/ 0 h 2403087"/>
              <a:gd name="connsiteX1" fmla="*/ 4004218 w 4004218"/>
              <a:gd name="connsiteY1" fmla="*/ 0 h 2403087"/>
              <a:gd name="connsiteX2" fmla="*/ 4004218 w 4004218"/>
              <a:gd name="connsiteY2" fmla="*/ 2403087 h 2403087"/>
              <a:gd name="connsiteX3" fmla="*/ 0 w 4004218"/>
              <a:gd name="connsiteY3" fmla="*/ 2403087 h 24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2403087">
                <a:moveTo>
                  <a:pt x="0" y="0"/>
                </a:moveTo>
                <a:lnTo>
                  <a:pt x="4004218" y="0"/>
                </a:lnTo>
                <a:lnTo>
                  <a:pt x="4004218" y="2403087"/>
                </a:lnTo>
                <a:lnTo>
                  <a:pt x="0" y="2403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98164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6410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2906750 w 4917688"/>
              <a:gd name="connsiteY1" fmla="*/ 0 h 2988527"/>
              <a:gd name="connsiteX2" fmla="*/ 2906750 w 4917688"/>
              <a:gd name="connsiteY2" fmla="*/ 1789771 h 2988527"/>
              <a:gd name="connsiteX3" fmla="*/ 4917688 w 4917688"/>
              <a:gd name="connsiteY3" fmla="*/ 1789771 h 2988527"/>
              <a:gd name="connsiteX4" fmla="*/ 4917688 w 4917688"/>
              <a:gd name="connsiteY4" fmla="*/ 2988527 h 2988527"/>
              <a:gd name="connsiteX5" fmla="*/ 0 w 4917688"/>
              <a:gd name="connsiteY5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2906750" y="0"/>
                </a:lnTo>
                <a:lnTo>
                  <a:pt x="2906750" y="1789771"/>
                </a:lnTo>
                <a:lnTo>
                  <a:pt x="4917688" y="1789771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0097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055434" y="549197"/>
            <a:ext cx="6081132" cy="5759606"/>
          </a:xfrm>
          <a:custGeom>
            <a:avLst/>
            <a:gdLst>
              <a:gd name="connsiteX0" fmla="*/ 0 w 6081132"/>
              <a:gd name="connsiteY0" fmla="*/ 0 h 5759606"/>
              <a:gd name="connsiteX1" fmla="*/ 6081132 w 6081132"/>
              <a:gd name="connsiteY1" fmla="*/ 0 h 5759606"/>
              <a:gd name="connsiteX2" fmla="*/ 6081132 w 6081132"/>
              <a:gd name="connsiteY2" fmla="*/ 5759606 h 5759606"/>
              <a:gd name="connsiteX3" fmla="*/ 0 w 6081132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1132" h="5759606">
                <a:moveTo>
                  <a:pt x="0" y="0"/>
                </a:moveTo>
                <a:lnTo>
                  <a:pt x="6081132" y="0"/>
                </a:lnTo>
                <a:lnTo>
                  <a:pt x="6081132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682976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07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81100" y="1562100"/>
            <a:ext cx="3733800" cy="3733800"/>
          </a:xfrm>
          <a:custGeom>
            <a:avLst/>
            <a:gdLst>
              <a:gd name="connsiteX0" fmla="*/ 0 w 2522220"/>
              <a:gd name="connsiteY0" fmla="*/ 0 h 2522220"/>
              <a:gd name="connsiteX1" fmla="*/ 2522220 w 2522220"/>
              <a:gd name="connsiteY1" fmla="*/ 0 h 2522220"/>
              <a:gd name="connsiteX2" fmla="*/ 2522220 w 2522220"/>
              <a:gd name="connsiteY2" fmla="*/ 2522220 h 2522220"/>
              <a:gd name="connsiteX3" fmla="*/ 0 w 2522220"/>
              <a:gd name="connsiteY3" fmla="*/ 2522220 h 252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20" h="2522220">
                <a:moveTo>
                  <a:pt x="0" y="0"/>
                </a:moveTo>
                <a:lnTo>
                  <a:pt x="2522220" y="0"/>
                </a:lnTo>
                <a:lnTo>
                  <a:pt x="2522220" y="2522220"/>
                </a:lnTo>
                <a:lnTo>
                  <a:pt x="0" y="2522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154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>
            <a:off x="-1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47132" y="730405"/>
            <a:ext cx="3261731" cy="5397190"/>
          </a:xfrm>
          <a:custGeom>
            <a:avLst/>
            <a:gdLst>
              <a:gd name="connsiteX0" fmla="*/ 0 w 3261731"/>
              <a:gd name="connsiteY0" fmla="*/ 0 h 5397190"/>
              <a:gd name="connsiteX1" fmla="*/ 3261731 w 3261731"/>
              <a:gd name="connsiteY1" fmla="*/ 0 h 5397190"/>
              <a:gd name="connsiteX2" fmla="*/ 3261731 w 3261731"/>
              <a:gd name="connsiteY2" fmla="*/ 5397190 h 5397190"/>
              <a:gd name="connsiteX3" fmla="*/ 0 w 3261731"/>
              <a:gd name="connsiteY3" fmla="*/ 5397190 h 5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731" h="5397190">
                <a:moveTo>
                  <a:pt x="0" y="0"/>
                </a:moveTo>
                <a:lnTo>
                  <a:pt x="3261731" y="0"/>
                </a:lnTo>
                <a:lnTo>
                  <a:pt x="3261731" y="5397190"/>
                </a:lnTo>
                <a:lnTo>
                  <a:pt x="0" y="5397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29765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52732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0800000">
            <a:off x="8411737" y="2018371"/>
            <a:ext cx="2821258" cy="2821258"/>
          </a:xfrm>
          <a:custGeom>
            <a:avLst/>
            <a:gdLst>
              <a:gd name="connsiteX0" fmla="*/ 1410629 w 2821258"/>
              <a:gd name="connsiteY0" fmla="*/ 0 h 2821258"/>
              <a:gd name="connsiteX1" fmla="*/ 2821258 w 2821258"/>
              <a:gd name="connsiteY1" fmla="*/ 1410629 h 2821258"/>
              <a:gd name="connsiteX2" fmla="*/ 1410629 w 2821258"/>
              <a:gd name="connsiteY2" fmla="*/ 2821258 h 2821258"/>
              <a:gd name="connsiteX3" fmla="*/ 0 w 2821258"/>
              <a:gd name="connsiteY3" fmla="*/ 1410629 h 2821258"/>
              <a:gd name="connsiteX4" fmla="*/ 1410629 w 2821258"/>
              <a:gd name="connsiteY4" fmla="*/ 0 h 282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258" h="2821258">
                <a:moveTo>
                  <a:pt x="1410629" y="0"/>
                </a:moveTo>
                <a:cubicBezTo>
                  <a:pt x="2189698" y="0"/>
                  <a:pt x="2821258" y="631560"/>
                  <a:pt x="2821258" y="1410629"/>
                </a:cubicBezTo>
                <a:cubicBezTo>
                  <a:pt x="2821258" y="2189698"/>
                  <a:pt x="2189698" y="2821258"/>
                  <a:pt x="1410629" y="2821258"/>
                </a:cubicBezTo>
                <a:cubicBezTo>
                  <a:pt x="631560" y="2821258"/>
                  <a:pt x="0" y="2189698"/>
                  <a:pt x="0" y="1410629"/>
                </a:cubicBezTo>
                <a:cubicBezTo>
                  <a:pt x="0" y="631560"/>
                  <a:pt x="631560" y="0"/>
                  <a:pt x="14106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0870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219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446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Generic Template v 2.0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3C8A-B5E0-4714-A03F-223F739C0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8854" y="2183130"/>
            <a:ext cx="5361156" cy="3992880"/>
          </a:xfrm>
          <a:custGeom>
            <a:avLst/>
            <a:gdLst>
              <a:gd name="connsiteX0" fmla="*/ 0 w 5361156"/>
              <a:gd name="connsiteY0" fmla="*/ 0 h 3992880"/>
              <a:gd name="connsiteX1" fmla="*/ 5361156 w 5361156"/>
              <a:gd name="connsiteY1" fmla="*/ 0 h 3992880"/>
              <a:gd name="connsiteX2" fmla="*/ 5361156 w 5361156"/>
              <a:gd name="connsiteY2" fmla="*/ 3992880 h 3992880"/>
              <a:gd name="connsiteX3" fmla="*/ 0 w 5361156"/>
              <a:gd name="connsiteY3" fmla="*/ 399288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156" h="3992880">
                <a:moveTo>
                  <a:pt x="0" y="0"/>
                </a:moveTo>
                <a:lnTo>
                  <a:pt x="5361156" y="0"/>
                </a:lnTo>
                <a:lnTo>
                  <a:pt x="5361156" y="3992880"/>
                </a:lnTo>
                <a:lnTo>
                  <a:pt x="0" y="3992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89534A62-6B7F-8040-9A58-503A5CB4862B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95" r:id="rId40"/>
    <p:sldLayoutId id="2147483697" r:id="rId41"/>
    <p:sldLayoutId id="2147483698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Generic Template v 2.0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18" Type="http://schemas.openxmlformats.org/officeDocument/2006/relationships/image" Target="../media/image60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6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svg"/><Relationship Id="rId19" Type="http://schemas.openxmlformats.org/officeDocument/2006/relationships/image" Target="../media/image69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1.svg"/><Relationship Id="rId11" Type="http://schemas.openxmlformats.org/officeDocument/2006/relationships/image" Target="../media/image70.png"/><Relationship Id="rId5" Type="http://schemas.openxmlformats.org/officeDocument/2006/relationships/image" Target="../media/image110.png"/><Relationship Id="rId10" Type="http://schemas.openxmlformats.org/officeDocument/2006/relationships/image" Target="../media/image69.svg"/><Relationship Id="rId4" Type="http://schemas.openxmlformats.org/officeDocument/2006/relationships/image" Target="../media/image109.sv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60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7.sv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70.png"/><Relationship Id="rId10" Type="http://schemas.openxmlformats.org/officeDocument/2006/relationships/image" Target="../media/image121.svg"/><Relationship Id="rId4" Type="http://schemas.openxmlformats.org/officeDocument/2006/relationships/image" Target="../media/image115.svg"/><Relationship Id="rId9" Type="http://schemas.openxmlformats.org/officeDocument/2006/relationships/image" Target="../media/image120.png"/><Relationship Id="rId1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948_6EF21AAB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0_2CA44C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70.png"/><Relationship Id="rId4" Type="http://schemas.openxmlformats.org/officeDocument/2006/relationships/image" Target="../media/image125.png"/><Relationship Id="rId9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microsoft.com/office/2018/10/relationships/comments" Target="../comments/modernComment_95A_37267371.xml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70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37.png"/><Relationship Id="rId3" Type="http://schemas.openxmlformats.org/officeDocument/2006/relationships/image" Target="../media/image60.pn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0.sv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70.png"/><Relationship Id="rId10" Type="http://schemas.openxmlformats.org/officeDocument/2006/relationships/image" Target="../media/image134.svg"/><Relationship Id="rId4" Type="http://schemas.openxmlformats.org/officeDocument/2006/relationships/image" Target="../media/image69.svg"/><Relationship Id="rId9" Type="http://schemas.openxmlformats.org/officeDocument/2006/relationships/image" Target="../media/image133.png"/><Relationship Id="rId14" Type="http://schemas.openxmlformats.org/officeDocument/2006/relationships/image" Target="../media/image138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37.png"/><Relationship Id="rId3" Type="http://schemas.openxmlformats.org/officeDocument/2006/relationships/image" Target="../media/image60.pn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0.sv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70.png"/><Relationship Id="rId10" Type="http://schemas.openxmlformats.org/officeDocument/2006/relationships/image" Target="../media/image134.svg"/><Relationship Id="rId4" Type="http://schemas.openxmlformats.org/officeDocument/2006/relationships/image" Target="../media/image69.svg"/><Relationship Id="rId9" Type="http://schemas.openxmlformats.org/officeDocument/2006/relationships/image" Target="../media/image133.png"/><Relationship Id="rId1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26" Type="http://schemas.openxmlformats.org/officeDocument/2006/relationships/image" Target="../media/image162.svg"/><Relationship Id="rId39" Type="http://schemas.openxmlformats.org/officeDocument/2006/relationships/image" Target="../media/image175.png"/><Relationship Id="rId21" Type="http://schemas.openxmlformats.org/officeDocument/2006/relationships/image" Target="../media/image157.png"/><Relationship Id="rId34" Type="http://schemas.openxmlformats.org/officeDocument/2006/relationships/image" Target="../media/image170.png"/><Relationship Id="rId42" Type="http://schemas.openxmlformats.org/officeDocument/2006/relationships/image" Target="../media/image51.png"/><Relationship Id="rId47" Type="http://schemas.openxmlformats.org/officeDocument/2006/relationships/image" Target="../media/image182.svg"/><Relationship Id="rId50" Type="http://schemas.openxmlformats.org/officeDocument/2006/relationships/image" Target="../media/image60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2.png"/><Relationship Id="rId29" Type="http://schemas.openxmlformats.org/officeDocument/2006/relationships/image" Target="../media/image165.png"/><Relationship Id="rId11" Type="http://schemas.openxmlformats.org/officeDocument/2006/relationships/image" Target="../media/image147.png"/><Relationship Id="rId24" Type="http://schemas.openxmlformats.org/officeDocument/2006/relationships/image" Target="../media/image160.svg"/><Relationship Id="rId32" Type="http://schemas.openxmlformats.org/officeDocument/2006/relationships/image" Target="../media/image168.png"/><Relationship Id="rId37" Type="http://schemas.openxmlformats.org/officeDocument/2006/relationships/image" Target="../media/image173.svg"/><Relationship Id="rId40" Type="http://schemas.openxmlformats.org/officeDocument/2006/relationships/image" Target="../media/image176.png"/><Relationship Id="rId45" Type="http://schemas.openxmlformats.org/officeDocument/2006/relationships/image" Target="../media/image180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23" Type="http://schemas.openxmlformats.org/officeDocument/2006/relationships/image" Target="../media/image159.png"/><Relationship Id="rId28" Type="http://schemas.openxmlformats.org/officeDocument/2006/relationships/image" Target="../media/image164.png"/><Relationship Id="rId36" Type="http://schemas.openxmlformats.org/officeDocument/2006/relationships/image" Target="../media/image172.png"/><Relationship Id="rId49" Type="http://schemas.openxmlformats.org/officeDocument/2006/relationships/image" Target="../media/image184.png"/><Relationship Id="rId10" Type="http://schemas.openxmlformats.org/officeDocument/2006/relationships/image" Target="../media/image146.png"/><Relationship Id="rId19" Type="http://schemas.openxmlformats.org/officeDocument/2006/relationships/image" Target="../media/image155.png"/><Relationship Id="rId31" Type="http://schemas.openxmlformats.org/officeDocument/2006/relationships/image" Target="../media/image167.png"/><Relationship Id="rId44" Type="http://schemas.openxmlformats.org/officeDocument/2006/relationships/image" Target="../media/image179.png"/><Relationship Id="rId52" Type="http://schemas.openxmlformats.org/officeDocument/2006/relationships/image" Target="../media/image70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image" Target="../media/image158.png"/><Relationship Id="rId27" Type="http://schemas.openxmlformats.org/officeDocument/2006/relationships/image" Target="../media/image163.png"/><Relationship Id="rId30" Type="http://schemas.openxmlformats.org/officeDocument/2006/relationships/image" Target="../media/image166.png"/><Relationship Id="rId35" Type="http://schemas.openxmlformats.org/officeDocument/2006/relationships/image" Target="../media/image171.png"/><Relationship Id="rId43" Type="http://schemas.openxmlformats.org/officeDocument/2006/relationships/image" Target="../media/image178.png"/><Relationship Id="rId48" Type="http://schemas.openxmlformats.org/officeDocument/2006/relationships/image" Target="../media/image183.png"/><Relationship Id="rId8" Type="http://schemas.openxmlformats.org/officeDocument/2006/relationships/image" Target="../media/image144.png"/><Relationship Id="rId51" Type="http://schemas.openxmlformats.org/officeDocument/2006/relationships/image" Target="../media/image69.svg"/><Relationship Id="rId3" Type="http://schemas.openxmlformats.org/officeDocument/2006/relationships/image" Target="../media/image139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5" Type="http://schemas.openxmlformats.org/officeDocument/2006/relationships/image" Target="../media/image161.png"/><Relationship Id="rId33" Type="http://schemas.openxmlformats.org/officeDocument/2006/relationships/image" Target="../media/image169.png"/><Relationship Id="rId38" Type="http://schemas.openxmlformats.org/officeDocument/2006/relationships/image" Target="../media/image174.png"/><Relationship Id="rId46" Type="http://schemas.openxmlformats.org/officeDocument/2006/relationships/image" Target="../media/image181.png"/><Relationship Id="rId20" Type="http://schemas.openxmlformats.org/officeDocument/2006/relationships/image" Target="../media/image156.png"/><Relationship Id="rId41" Type="http://schemas.openxmlformats.org/officeDocument/2006/relationships/image" Target="../media/image17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7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8.png"/><Relationship Id="rId11" Type="http://schemas.openxmlformats.org/officeDocument/2006/relationships/image" Target="../media/image60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69.svg"/><Relationship Id="rId9" Type="http://schemas.openxmlformats.org/officeDocument/2006/relationships/image" Target="../media/image1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svg"/><Relationship Id="rId11" Type="http://schemas.openxmlformats.org/officeDocument/2006/relationships/image" Target="../media/image69.svg"/><Relationship Id="rId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0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60.pn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70.png"/><Relationship Id="rId15" Type="http://schemas.openxmlformats.org/officeDocument/2006/relationships/image" Target="../media/image90.svg"/><Relationship Id="rId10" Type="http://schemas.openxmlformats.org/officeDocument/2006/relationships/image" Target="../media/image85.png"/><Relationship Id="rId4" Type="http://schemas.openxmlformats.org/officeDocument/2006/relationships/image" Target="../media/image69.svg"/><Relationship Id="rId9" Type="http://schemas.openxmlformats.org/officeDocument/2006/relationships/image" Target="../media/image84.svg"/><Relationship Id="rId1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E6C1E59-9ADC-22E2-24B9-4D921E3D2C67}"/>
              </a:ext>
            </a:extLst>
          </p:cNvPr>
          <p:cNvGrpSpPr/>
          <p:nvPr/>
        </p:nvGrpSpPr>
        <p:grpSpPr>
          <a:xfrm>
            <a:off x="11721752" y="-2498"/>
            <a:ext cx="480663" cy="6860498"/>
            <a:chOff x="11721752" y="-2498"/>
            <a:chExt cx="480663" cy="68604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2CB7DB-3F49-48CB-9BD2-BE4E339D08E0}"/>
                </a:ext>
              </a:extLst>
            </p:cNvPr>
            <p:cNvSpPr/>
            <p:nvPr/>
          </p:nvSpPr>
          <p:spPr>
            <a:xfrm>
              <a:off x="11721752" y="5373542"/>
              <a:ext cx="480661" cy="1484458"/>
            </a:xfrm>
            <a:prstGeom prst="rect">
              <a:avLst/>
            </a:prstGeom>
            <a:solidFill>
              <a:srgbClr val="16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08EE0B-7E9B-42E8-BF69-0FC077DAE655}"/>
                </a:ext>
              </a:extLst>
            </p:cNvPr>
            <p:cNvSpPr/>
            <p:nvPr/>
          </p:nvSpPr>
          <p:spPr>
            <a:xfrm>
              <a:off x="11721752" y="4516493"/>
              <a:ext cx="480661" cy="857047"/>
            </a:xfrm>
            <a:prstGeom prst="rect">
              <a:avLst/>
            </a:prstGeom>
            <a:solidFill>
              <a:srgbClr val="8DC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7A7129-CDE6-4407-AAB0-C6F83FDFE350}"/>
                </a:ext>
              </a:extLst>
            </p:cNvPr>
            <p:cNvSpPr/>
            <p:nvPr/>
          </p:nvSpPr>
          <p:spPr>
            <a:xfrm>
              <a:off x="11721754" y="-2498"/>
              <a:ext cx="480661" cy="4518990"/>
            </a:xfrm>
            <a:prstGeom prst="rect">
              <a:avLst/>
            </a:prstGeom>
            <a:solidFill>
              <a:srgbClr val="007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ECC2D-EC21-4C5C-B25D-A680C273DBC2}"/>
              </a:ext>
            </a:extLst>
          </p:cNvPr>
          <p:cNvCxnSpPr>
            <a:cxnSpLocks/>
          </p:cNvCxnSpPr>
          <p:nvPr/>
        </p:nvCxnSpPr>
        <p:spPr>
          <a:xfrm>
            <a:off x="1806864" y="1800920"/>
            <a:ext cx="35645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E695DA6-E3E3-ECF3-3A5A-0EAC46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04" b="6259"/>
          <a:stretch/>
        </p:blipFill>
        <p:spPr>
          <a:xfrm flipH="1">
            <a:off x="-7001" y="-161248"/>
            <a:ext cx="11727573" cy="70192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261273-31BB-0F92-FCEA-E3BC72DEF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7000"/>
          </a:blip>
          <a:srcRect l="25" r="-243" b="24921"/>
          <a:stretch>
            <a:fillRect/>
          </a:stretch>
        </p:blipFill>
        <p:spPr>
          <a:xfrm>
            <a:off x="-2179" y="-159670"/>
            <a:ext cx="11719806" cy="7021226"/>
          </a:xfrm>
          <a:prstGeom prst="rect">
            <a:avLst/>
          </a:prstGeom>
        </p:spPr>
      </p:pic>
      <p:sp>
        <p:nvSpPr>
          <p:cNvPr id="29" name="object 4">
            <a:extLst>
              <a:ext uri="{FF2B5EF4-FFF2-40B4-BE49-F238E27FC236}">
                <a16:creationId xmlns:a16="http://schemas.microsoft.com/office/drawing/2014/main" id="{2BE407E9-4A90-B04E-1640-1F20FEC04588}"/>
              </a:ext>
            </a:extLst>
          </p:cNvPr>
          <p:cNvSpPr txBox="1"/>
          <p:nvPr/>
        </p:nvSpPr>
        <p:spPr>
          <a:xfrm>
            <a:off x="6470913" y="1062221"/>
            <a:ext cx="4950491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r" rtl="1">
              <a:spcBef>
                <a:spcPts val="100"/>
              </a:spcBef>
            </a:pPr>
            <a:r>
              <a:rPr lang="ar-SA" sz="2800" b="1">
                <a:solidFill>
                  <a:srgbClr val="193D66"/>
                </a:solidFill>
                <a:ea typeface="Calibri"/>
                <a:cs typeface="Tajawal"/>
              </a:rPr>
              <a:t>نصل بكم إلى التميّز</a:t>
            </a:r>
            <a:endParaRPr lang="en-US" sz="2400" b="1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817C1A1-1712-7EFF-273E-E1B4C0E18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0542" y="411285"/>
            <a:ext cx="3302462" cy="550411"/>
          </a:xfrm>
          <a:prstGeom prst="rect">
            <a:avLst/>
          </a:prstGeom>
        </p:spPr>
      </p:pic>
      <p:pic>
        <p:nvPicPr>
          <p:cNvPr id="2" name="Picture 1" descr="ISO 9001 Quality Management System - Data Net Expert">
            <a:extLst>
              <a:ext uri="{FF2B5EF4-FFF2-40B4-BE49-F238E27FC236}">
                <a16:creationId xmlns:a16="http://schemas.microsoft.com/office/drawing/2014/main" id="{16CDA03A-8BB1-A94A-5280-B8AD402AA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632" y="5535537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364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9032-564D-DB9B-4917-77036E1F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16E22-BBB3-B5F4-58F4-340FF055D27F}"/>
              </a:ext>
            </a:extLst>
          </p:cNvPr>
          <p:cNvGrpSpPr/>
          <p:nvPr/>
        </p:nvGrpSpPr>
        <p:grpSpPr>
          <a:xfrm>
            <a:off x="3219449" y="4739434"/>
            <a:ext cx="3092241" cy="1340186"/>
            <a:chOff x="2895599" y="4453684"/>
            <a:chExt cx="3092241" cy="134018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4F4EC76-0F12-C3E2-FEAB-B256F2C614B5}"/>
                </a:ext>
              </a:extLst>
            </p:cNvPr>
            <p:cNvSpPr/>
            <p:nvPr/>
          </p:nvSpPr>
          <p:spPr>
            <a:xfrm>
              <a:off x="4644541" y="4453684"/>
              <a:ext cx="1343299" cy="1340186"/>
            </a:xfrm>
            <a:custGeom>
              <a:avLst/>
              <a:gdLst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612455 w 1343299"/>
                <a:gd name="connsiteY8" fmla="*/ 89779 h 1340186"/>
                <a:gd name="connsiteX9" fmla="*/ 725615 w 1343299"/>
                <a:gd name="connsiteY9" fmla="*/ 89779 h 1340186"/>
                <a:gd name="connsiteX10" fmla="*/ 725615 w 1343299"/>
                <a:gd name="connsiteY10" fmla="*/ 172208 h 1340186"/>
                <a:gd name="connsiteX11" fmla="*/ 798033 w 1343299"/>
                <a:gd name="connsiteY11" fmla="*/ 219500 h 1340186"/>
                <a:gd name="connsiteX12" fmla="*/ 851687 w 1343299"/>
                <a:gd name="connsiteY12" fmla="*/ 285756 h 1340186"/>
                <a:gd name="connsiteX13" fmla="*/ 930779 w 1343299"/>
                <a:gd name="connsiteY13" fmla="*/ 285756 h 1340186"/>
                <a:gd name="connsiteX14" fmla="*/ 979345 w 1343299"/>
                <a:gd name="connsiteY14" fmla="*/ 239783 h 1340186"/>
                <a:gd name="connsiteX15" fmla="*/ 984432 w 1343299"/>
                <a:gd name="connsiteY15" fmla="*/ 171048 h 1340186"/>
                <a:gd name="connsiteX16" fmla="*/ 933323 w 1343299"/>
                <a:gd name="connsiteY16" fmla="*/ 112229 h 1340186"/>
                <a:gd name="connsiteX17" fmla="*/ 859318 w 1343299"/>
                <a:gd name="connsiteY17" fmla="*/ 109750 h 1340186"/>
                <a:gd name="connsiteX18" fmla="*/ 698358 w 1343299"/>
                <a:gd name="connsiteY18" fmla="*/ 0 h 1340186"/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725615 w 1343299"/>
                <a:gd name="connsiteY8" fmla="*/ 89779 h 1340186"/>
                <a:gd name="connsiteX9" fmla="*/ 725615 w 1343299"/>
                <a:gd name="connsiteY9" fmla="*/ 172208 h 1340186"/>
                <a:gd name="connsiteX10" fmla="*/ 798033 w 1343299"/>
                <a:gd name="connsiteY10" fmla="*/ 219500 h 1340186"/>
                <a:gd name="connsiteX11" fmla="*/ 851687 w 1343299"/>
                <a:gd name="connsiteY11" fmla="*/ 285756 h 1340186"/>
                <a:gd name="connsiteX12" fmla="*/ 930779 w 1343299"/>
                <a:gd name="connsiteY12" fmla="*/ 285756 h 1340186"/>
                <a:gd name="connsiteX13" fmla="*/ 979345 w 1343299"/>
                <a:gd name="connsiteY13" fmla="*/ 239783 h 1340186"/>
                <a:gd name="connsiteX14" fmla="*/ 984432 w 1343299"/>
                <a:gd name="connsiteY14" fmla="*/ 171048 h 1340186"/>
                <a:gd name="connsiteX15" fmla="*/ 933323 w 1343299"/>
                <a:gd name="connsiteY15" fmla="*/ 112229 h 1340186"/>
                <a:gd name="connsiteX16" fmla="*/ 859318 w 1343299"/>
                <a:gd name="connsiteY16" fmla="*/ 109750 h 1340186"/>
                <a:gd name="connsiteX17" fmla="*/ 698358 w 1343299"/>
                <a:gd name="connsiteY17" fmla="*/ 0 h 1340186"/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725615 w 1343299"/>
                <a:gd name="connsiteY8" fmla="*/ 89779 h 1340186"/>
                <a:gd name="connsiteX9" fmla="*/ 798033 w 1343299"/>
                <a:gd name="connsiteY9" fmla="*/ 219500 h 1340186"/>
                <a:gd name="connsiteX10" fmla="*/ 851687 w 1343299"/>
                <a:gd name="connsiteY10" fmla="*/ 285756 h 1340186"/>
                <a:gd name="connsiteX11" fmla="*/ 930779 w 1343299"/>
                <a:gd name="connsiteY11" fmla="*/ 285756 h 1340186"/>
                <a:gd name="connsiteX12" fmla="*/ 979345 w 1343299"/>
                <a:gd name="connsiteY12" fmla="*/ 239783 h 1340186"/>
                <a:gd name="connsiteX13" fmla="*/ 984432 w 1343299"/>
                <a:gd name="connsiteY13" fmla="*/ 171048 h 1340186"/>
                <a:gd name="connsiteX14" fmla="*/ 933323 w 1343299"/>
                <a:gd name="connsiteY14" fmla="*/ 112229 h 1340186"/>
                <a:gd name="connsiteX15" fmla="*/ 859318 w 1343299"/>
                <a:gd name="connsiteY15" fmla="*/ 109750 h 1340186"/>
                <a:gd name="connsiteX16" fmla="*/ 698358 w 1343299"/>
                <a:gd name="connsiteY16" fmla="*/ 0 h 134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3299" h="1340186">
                  <a:moveTo>
                    <a:pt x="698358" y="0"/>
                  </a:moveTo>
                  <a:cubicBezTo>
                    <a:pt x="785314" y="4958"/>
                    <a:pt x="874582" y="25466"/>
                    <a:pt x="958762" y="63777"/>
                  </a:cubicBezTo>
                  <a:cubicBezTo>
                    <a:pt x="1050805" y="107271"/>
                    <a:pt x="1127354" y="168344"/>
                    <a:pt x="1188639" y="239783"/>
                  </a:cubicBezTo>
                  <a:cubicBezTo>
                    <a:pt x="1226798" y="283277"/>
                    <a:pt x="1257556" y="334433"/>
                    <a:pt x="1277907" y="380181"/>
                  </a:cubicBezTo>
                  <a:cubicBezTo>
                    <a:pt x="1362087" y="553933"/>
                    <a:pt x="1367175" y="763067"/>
                    <a:pt x="1280451" y="952144"/>
                  </a:cubicBezTo>
                  <a:cubicBezTo>
                    <a:pt x="1122266" y="1289056"/>
                    <a:pt x="724029" y="1434412"/>
                    <a:pt x="387076" y="1276210"/>
                  </a:cubicBezTo>
                  <a:cubicBezTo>
                    <a:pt x="50124" y="1118008"/>
                    <a:pt x="-92798" y="719798"/>
                    <a:pt x="62843" y="382886"/>
                  </a:cubicBezTo>
                  <a:cubicBezTo>
                    <a:pt x="154887" y="188851"/>
                    <a:pt x="328335" y="56115"/>
                    <a:pt x="522366" y="12620"/>
                  </a:cubicBezTo>
                  <a:lnTo>
                    <a:pt x="725615" y="89779"/>
                  </a:lnTo>
                  <a:lnTo>
                    <a:pt x="798033" y="219500"/>
                  </a:lnTo>
                  <a:cubicBezTo>
                    <a:pt x="805665" y="247445"/>
                    <a:pt x="823472" y="273136"/>
                    <a:pt x="851687" y="285756"/>
                  </a:cubicBezTo>
                  <a:cubicBezTo>
                    <a:pt x="877126" y="298601"/>
                    <a:pt x="905109" y="296122"/>
                    <a:pt x="930779" y="285756"/>
                  </a:cubicBezTo>
                  <a:cubicBezTo>
                    <a:pt x="951130" y="278094"/>
                    <a:pt x="968938" y="262769"/>
                    <a:pt x="979345" y="239783"/>
                  </a:cubicBezTo>
                  <a:cubicBezTo>
                    <a:pt x="989520" y="217021"/>
                    <a:pt x="992064" y="194035"/>
                    <a:pt x="984432" y="171048"/>
                  </a:cubicBezTo>
                  <a:cubicBezTo>
                    <a:pt x="976801" y="145357"/>
                    <a:pt x="958762" y="125075"/>
                    <a:pt x="933323" y="112229"/>
                  </a:cubicBezTo>
                  <a:cubicBezTo>
                    <a:pt x="910428" y="102088"/>
                    <a:pt x="882213" y="102088"/>
                    <a:pt x="859318" y="109750"/>
                  </a:cubicBezTo>
                  <a:cubicBezTo>
                    <a:pt x="803121" y="79101"/>
                    <a:pt x="749468" y="40790"/>
                    <a:pt x="698358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2BD21F90-65DA-9A05-F42C-D177A732D4F8}"/>
                </a:ext>
              </a:extLst>
            </p:cNvPr>
            <p:cNvSpPr/>
            <p:nvPr/>
          </p:nvSpPr>
          <p:spPr>
            <a:xfrm>
              <a:off x="4684579" y="4639439"/>
              <a:ext cx="1267267" cy="1115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7" h="19911" extrusionOk="0">
                  <a:moveTo>
                    <a:pt x="10850" y="6566"/>
                  </a:moveTo>
                  <a:cubicBezTo>
                    <a:pt x="13067" y="7751"/>
                    <a:pt x="15444" y="7979"/>
                    <a:pt x="17661" y="7386"/>
                  </a:cubicBezTo>
                  <a:cubicBezTo>
                    <a:pt x="18950" y="7067"/>
                    <a:pt x="20119" y="8252"/>
                    <a:pt x="19998" y="9710"/>
                  </a:cubicBezTo>
                  <a:cubicBezTo>
                    <a:pt x="19877" y="11214"/>
                    <a:pt x="19474" y="12718"/>
                    <a:pt x="18749" y="14131"/>
                  </a:cubicBezTo>
                  <a:cubicBezTo>
                    <a:pt x="16331" y="19007"/>
                    <a:pt x="10971" y="21194"/>
                    <a:pt x="6377" y="19143"/>
                  </a:cubicBezTo>
                  <a:cubicBezTo>
                    <a:pt x="937" y="16728"/>
                    <a:pt x="-1481" y="9710"/>
                    <a:pt x="937" y="3786"/>
                  </a:cubicBezTo>
                  <a:cubicBezTo>
                    <a:pt x="1420" y="2602"/>
                    <a:pt x="2065" y="1554"/>
                    <a:pt x="2831" y="642"/>
                  </a:cubicBezTo>
                  <a:cubicBezTo>
                    <a:pt x="3758" y="-406"/>
                    <a:pt x="5289" y="-133"/>
                    <a:pt x="5894" y="1189"/>
                  </a:cubicBezTo>
                  <a:cubicBezTo>
                    <a:pt x="6941" y="3513"/>
                    <a:pt x="8634" y="5427"/>
                    <a:pt x="10850" y="6566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Graphic 27" descr="Alterations &amp; Tailoring with solid fill">
              <a:extLst>
                <a:ext uri="{FF2B5EF4-FFF2-40B4-BE49-F238E27FC236}">
                  <a16:creationId xmlns:a16="http://schemas.microsoft.com/office/drawing/2014/main" id="{02F26FDD-A653-B4E4-DAA1-91F5BE43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70367" y="5095316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1FCEE11-CA6F-3406-6012-4C2DAB95A77A}"/>
                </a:ext>
              </a:extLst>
            </p:cNvPr>
            <p:cNvSpPr txBox="1"/>
            <p:nvPr/>
          </p:nvSpPr>
          <p:spPr>
            <a:xfrm>
              <a:off x="4708382" y="4797198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D351ED-090A-C66A-D531-E852DEEA7380}"/>
                </a:ext>
              </a:extLst>
            </p:cNvPr>
            <p:cNvSpPr txBox="1"/>
            <p:nvPr/>
          </p:nvSpPr>
          <p:spPr>
            <a:xfrm>
              <a:off x="2895599" y="5324131"/>
              <a:ext cx="1693419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نماذج مخصصة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CC57BE1-EE1E-C4CB-34A4-B63EE3A8BFF2}"/>
              </a:ext>
            </a:extLst>
          </p:cNvPr>
          <p:cNvGrpSpPr/>
          <p:nvPr/>
        </p:nvGrpSpPr>
        <p:grpSpPr>
          <a:xfrm>
            <a:off x="1076325" y="3567345"/>
            <a:ext cx="4272439" cy="1344543"/>
            <a:chOff x="752475" y="3281595"/>
            <a:chExt cx="4272439" cy="13445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D27B0E5-3771-C33D-717D-9C3940FF8445}"/>
                </a:ext>
              </a:extLst>
            </p:cNvPr>
            <p:cNvSpPr/>
            <p:nvPr/>
          </p:nvSpPr>
          <p:spPr>
            <a:xfrm>
              <a:off x="3678624" y="3281595"/>
              <a:ext cx="1346290" cy="1344543"/>
            </a:xfrm>
            <a:custGeom>
              <a:avLst/>
              <a:gdLst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081182 w 1346290"/>
                <a:gd name="connsiteY2" fmla="*/ 218227 h 1344543"/>
                <a:gd name="connsiteX3" fmla="*/ 1124815 w 1346290"/>
                <a:gd name="connsiteY3" fmla="*/ 218227 h 1344543"/>
                <a:gd name="connsiteX4" fmla="*/ 1124815 w 1346290"/>
                <a:gd name="connsiteY4" fmla="*/ 362221 h 1344543"/>
                <a:gd name="connsiteX5" fmla="*/ 1088008 w 1346290"/>
                <a:gd name="connsiteY5" fmla="*/ 362221 h 1344543"/>
                <a:gd name="connsiteX6" fmla="*/ 1098706 w 1346290"/>
                <a:gd name="connsiteY6" fmla="*/ 447359 h 1344543"/>
                <a:gd name="connsiteX7" fmla="*/ 1075811 w 1346290"/>
                <a:gd name="connsiteY7" fmla="*/ 544264 h 1344543"/>
                <a:gd name="connsiteX8" fmla="*/ 1137096 w 1346290"/>
                <a:gd name="connsiteY8" fmla="*/ 605562 h 1344543"/>
                <a:gd name="connsiteX9" fmla="*/ 1198381 w 1346290"/>
                <a:gd name="connsiteY9" fmla="*/ 605562 h 1344543"/>
                <a:gd name="connsiteX10" fmla="*/ 1257122 w 1346290"/>
                <a:gd name="connsiteY10" fmla="*/ 554630 h 1344543"/>
                <a:gd name="connsiteX11" fmla="*/ 1262210 w 1346290"/>
                <a:gd name="connsiteY11" fmla="*/ 483192 h 1344543"/>
                <a:gd name="connsiteX12" fmla="*/ 1228908 w 1346290"/>
                <a:gd name="connsiteY12" fmla="*/ 437218 h 1344543"/>
                <a:gd name="connsiteX13" fmla="*/ 1211100 w 1346290"/>
                <a:gd name="connsiteY13" fmla="*/ 266170 h 1344543"/>
                <a:gd name="connsiteX14" fmla="*/ 1313088 w 1346290"/>
                <a:gd name="connsiteY14" fmla="*/ 465163 h 1344543"/>
                <a:gd name="connsiteX15" fmla="*/ 1338758 w 1346290"/>
                <a:gd name="connsiteY15" fmla="*/ 766468 h 1344543"/>
                <a:gd name="connsiteX16" fmla="*/ 1290193 w 1346290"/>
                <a:gd name="connsiteY16" fmla="*/ 937516 h 1344543"/>
                <a:gd name="connsiteX17" fmla="*/ 876692 w 1346290"/>
                <a:gd name="connsiteY17" fmla="*/ 1312739 h 1344543"/>
                <a:gd name="connsiteX18" fmla="*/ 31883 w 1346290"/>
                <a:gd name="connsiteY18" fmla="*/ 876218 h 1344543"/>
                <a:gd name="connsiteX19" fmla="*/ 468279 w 1346290"/>
                <a:gd name="connsiteY19" fmla="*/ 31346 h 1344543"/>
                <a:gd name="connsiteX20" fmla="*/ 633312 w 1346290"/>
                <a:gd name="connsiteY20" fmla="*/ 1084 h 1344543"/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081182 w 1346290"/>
                <a:gd name="connsiteY2" fmla="*/ 218227 h 1344543"/>
                <a:gd name="connsiteX3" fmla="*/ 1124815 w 1346290"/>
                <a:gd name="connsiteY3" fmla="*/ 218227 h 1344543"/>
                <a:gd name="connsiteX4" fmla="*/ 1124815 w 1346290"/>
                <a:gd name="connsiteY4" fmla="*/ 362221 h 1344543"/>
                <a:gd name="connsiteX5" fmla="*/ 1098706 w 1346290"/>
                <a:gd name="connsiteY5" fmla="*/ 447359 h 1344543"/>
                <a:gd name="connsiteX6" fmla="*/ 1075811 w 1346290"/>
                <a:gd name="connsiteY6" fmla="*/ 544264 h 1344543"/>
                <a:gd name="connsiteX7" fmla="*/ 1137096 w 1346290"/>
                <a:gd name="connsiteY7" fmla="*/ 605562 h 1344543"/>
                <a:gd name="connsiteX8" fmla="*/ 1198381 w 1346290"/>
                <a:gd name="connsiteY8" fmla="*/ 605562 h 1344543"/>
                <a:gd name="connsiteX9" fmla="*/ 1257122 w 1346290"/>
                <a:gd name="connsiteY9" fmla="*/ 554630 h 1344543"/>
                <a:gd name="connsiteX10" fmla="*/ 1262210 w 1346290"/>
                <a:gd name="connsiteY10" fmla="*/ 483192 h 1344543"/>
                <a:gd name="connsiteX11" fmla="*/ 1228908 w 1346290"/>
                <a:gd name="connsiteY11" fmla="*/ 437218 h 1344543"/>
                <a:gd name="connsiteX12" fmla="*/ 1211100 w 1346290"/>
                <a:gd name="connsiteY12" fmla="*/ 266170 h 1344543"/>
                <a:gd name="connsiteX13" fmla="*/ 1313088 w 1346290"/>
                <a:gd name="connsiteY13" fmla="*/ 465163 h 1344543"/>
                <a:gd name="connsiteX14" fmla="*/ 1338758 w 1346290"/>
                <a:gd name="connsiteY14" fmla="*/ 766468 h 1344543"/>
                <a:gd name="connsiteX15" fmla="*/ 1290193 w 1346290"/>
                <a:gd name="connsiteY15" fmla="*/ 937516 h 1344543"/>
                <a:gd name="connsiteX16" fmla="*/ 876692 w 1346290"/>
                <a:gd name="connsiteY16" fmla="*/ 1312739 h 1344543"/>
                <a:gd name="connsiteX17" fmla="*/ 31883 w 1346290"/>
                <a:gd name="connsiteY17" fmla="*/ 876218 h 1344543"/>
                <a:gd name="connsiteX18" fmla="*/ 468279 w 1346290"/>
                <a:gd name="connsiteY18" fmla="*/ 31346 h 1344543"/>
                <a:gd name="connsiteX19" fmla="*/ 633312 w 1346290"/>
                <a:gd name="connsiteY19" fmla="*/ 1084 h 1344543"/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124815 w 1346290"/>
                <a:gd name="connsiteY2" fmla="*/ 218227 h 1344543"/>
                <a:gd name="connsiteX3" fmla="*/ 1124815 w 1346290"/>
                <a:gd name="connsiteY3" fmla="*/ 362221 h 1344543"/>
                <a:gd name="connsiteX4" fmla="*/ 1098706 w 1346290"/>
                <a:gd name="connsiteY4" fmla="*/ 447359 h 1344543"/>
                <a:gd name="connsiteX5" fmla="*/ 1075811 w 1346290"/>
                <a:gd name="connsiteY5" fmla="*/ 544264 h 1344543"/>
                <a:gd name="connsiteX6" fmla="*/ 1137096 w 1346290"/>
                <a:gd name="connsiteY6" fmla="*/ 605562 h 1344543"/>
                <a:gd name="connsiteX7" fmla="*/ 1198381 w 1346290"/>
                <a:gd name="connsiteY7" fmla="*/ 605562 h 1344543"/>
                <a:gd name="connsiteX8" fmla="*/ 1257122 w 1346290"/>
                <a:gd name="connsiteY8" fmla="*/ 554630 h 1344543"/>
                <a:gd name="connsiteX9" fmla="*/ 1262210 w 1346290"/>
                <a:gd name="connsiteY9" fmla="*/ 483192 h 1344543"/>
                <a:gd name="connsiteX10" fmla="*/ 1228908 w 1346290"/>
                <a:gd name="connsiteY10" fmla="*/ 437218 h 1344543"/>
                <a:gd name="connsiteX11" fmla="*/ 1211100 w 1346290"/>
                <a:gd name="connsiteY11" fmla="*/ 266170 h 1344543"/>
                <a:gd name="connsiteX12" fmla="*/ 1313088 w 1346290"/>
                <a:gd name="connsiteY12" fmla="*/ 465163 h 1344543"/>
                <a:gd name="connsiteX13" fmla="*/ 1338758 w 1346290"/>
                <a:gd name="connsiteY13" fmla="*/ 766468 h 1344543"/>
                <a:gd name="connsiteX14" fmla="*/ 1290193 w 1346290"/>
                <a:gd name="connsiteY14" fmla="*/ 937516 h 1344543"/>
                <a:gd name="connsiteX15" fmla="*/ 876692 w 1346290"/>
                <a:gd name="connsiteY15" fmla="*/ 1312739 h 1344543"/>
                <a:gd name="connsiteX16" fmla="*/ 31883 w 1346290"/>
                <a:gd name="connsiteY16" fmla="*/ 876218 h 1344543"/>
                <a:gd name="connsiteX17" fmla="*/ 468279 w 1346290"/>
                <a:gd name="connsiteY17" fmla="*/ 31346 h 1344543"/>
                <a:gd name="connsiteX18" fmla="*/ 633312 w 1346290"/>
                <a:gd name="connsiteY18" fmla="*/ 1084 h 134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6290" h="1344543">
                  <a:moveTo>
                    <a:pt x="633312" y="1084"/>
                  </a:moveTo>
                  <a:cubicBezTo>
                    <a:pt x="797730" y="-8275"/>
                    <a:pt x="957172" y="43403"/>
                    <a:pt x="1083442" y="141096"/>
                  </a:cubicBezTo>
                  <a:cubicBezTo>
                    <a:pt x="1165359" y="177286"/>
                    <a:pt x="1117920" y="181373"/>
                    <a:pt x="1124815" y="218227"/>
                  </a:cubicBezTo>
                  <a:lnTo>
                    <a:pt x="1124815" y="362221"/>
                  </a:lnTo>
                  <a:lnTo>
                    <a:pt x="1098706" y="447359"/>
                  </a:lnTo>
                  <a:cubicBezTo>
                    <a:pt x="1075811" y="472825"/>
                    <a:pt x="1065635" y="508657"/>
                    <a:pt x="1075811" y="544264"/>
                  </a:cubicBezTo>
                  <a:cubicBezTo>
                    <a:pt x="1085986" y="574913"/>
                    <a:pt x="1108882" y="595420"/>
                    <a:pt x="1137096" y="605562"/>
                  </a:cubicBezTo>
                  <a:cubicBezTo>
                    <a:pt x="1157447" y="610745"/>
                    <a:pt x="1177798" y="613224"/>
                    <a:pt x="1198381" y="605562"/>
                  </a:cubicBezTo>
                  <a:cubicBezTo>
                    <a:pt x="1226364" y="597899"/>
                    <a:pt x="1246715" y="577617"/>
                    <a:pt x="1257122" y="554630"/>
                  </a:cubicBezTo>
                  <a:cubicBezTo>
                    <a:pt x="1267298" y="531644"/>
                    <a:pt x="1269842" y="508657"/>
                    <a:pt x="1262210" y="483192"/>
                  </a:cubicBezTo>
                  <a:cubicBezTo>
                    <a:pt x="1254347" y="465163"/>
                    <a:pt x="1244171" y="449838"/>
                    <a:pt x="1228908" y="437218"/>
                  </a:cubicBezTo>
                  <a:cubicBezTo>
                    <a:pt x="1218732" y="380878"/>
                    <a:pt x="1213644" y="324764"/>
                    <a:pt x="1211100" y="266170"/>
                  </a:cubicBezTo>
                  <a:cubicBezTo>
                    <a:pt x="1254347" y="324764"/>
                    <a:pt x="1290193" y="391245"/>
                    <a:pt x="1313088" y="465163"/>
                  </a:cubicBezTo>
                  <a:cubicBezTo>
                    <a:pt x="1346390" y="564772"/>
                    <a:pt x="1354022" y="669338"/>
                    <a:pt x="1338758" y="766468"/>
                  </a:cubicBezTo>
                  <a:cubicBezTo>
                    <a:pt x="1331127" y="825062"/>
                    <a:pt x="1313088" y="883880"/>
                    <a:pt x="1290193" y="937516"/>
                  </a:cubicBezTo>
                  <a:cubicBezTo>
                    <a:pt x="1213644" y="1108564"/>
                    <a:pt x="1068179" y="1248963"/>
                    <a:pt x="876692" y="1312739"/>
                  </a:cubicBezTo>
                  <a:cubicBezTo>
                    <a:pt x="521932" y="1424968"/>
                    <a:pt x="144046" y="1230934"/>
                    <a:pt x="31883" y="876218"/>
                  </a:cubicBezTo>
                  <a:cubicBezTo>
                    <a:pt x="-80512" y="521277"/>
                    <a:pt x="113519" y="143575"/>
                    <a:pt x="468279" y="31346"/>
                  </a:cubicBezTo>
                  <a:cubicBezTo>
                    <a:pt x="523147" y="14106"/>
                    <a:pt x="578506" y="4204"/>
                    <a:pt x="633312" y="108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31162B6-7FFE-5842-950D-559458FE12F1}"/>
                </a:ext>
              </a:extLst>
            </p:cNvPr>
            <p:cNvSpPr/>
            <p:nvPr/>
          </p:nvSpPr>
          <p:spPr>
            <a:xfrm>
              <a:off x="3716995" y="3319053"/>
              <a:ext cx="1077113" cy="126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0621" extrusionOk="0">
                  <a:moveTo>
                    <a:pt x="13772" y="9684"/>
                  </a:moveTo>
                  <a:cubicBezTo>
                    <a:pt x="14656" y="12171"/>
                    <a:pt x="16472" y="14203"/>
                    <a:pt x="18753" y="15529"/>
                  </a:cubicBezTo>
                  <a:cubicBezTo>
                    <a:pt x="19823" y="16151"/>
                    <a:pt x="19963" y="17520"/>
                    <a:pt x="18985" y="18224"/>
                  </a:cubicBezTo>
                  <a:cubicBezTo>
                    <a:pt x="17682" y="19219"/>
                    <a:pt x="16053" y="19924"/>
                    <a:pt x="14237" y="20339"/>
                  </a:cubicBezTo>
                  <a:cubicBezTo>
                    <a:pt x="8651" y="21541"/>
                    <a:pt x="2879" y="18805"/>
                    <a:pt x="784" y="14037"/>
                  </a:cubicBezTo>
                  <a:cubicBezTo>
                    <a:pt x="-1637" y="8440"/>
                    <a:pt x="1761" y="2263"/>
                    <a:pt x="8046" y="480"/>
                  </a:cubicBezTo>
                  <a:cubicBezTo>
                    <a:pt x="9535" y="65"/>
                    <a:pt x="11025" y="-59"/>
                    <a:pt x="12468" y="24"/>
                  </a:cubicBezTo>
                  <a:cubicBezTo>
                    <a:pt x="13725" y="107"/>
                    <a:pt x="14516" y="1268"/>
                    <a:pt x="14051" y="2346"/>
                  </a:cubicBezTo>
                  <a:cubicBezTo>
                    <a:pt x="13073" y="4584"/>
                    <a:pt x="12887" y="7196"/>
                    <a:pt x="13772" y="9684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2" name="Graphic 31" descr="Syncing cloud with solid fill">
              <a:extLst>
                <a:ext uri="{FF2B5EF4-FFF2-40B4-BE49-F238E27FC236}">
                  <a16:creationId xmlns:a16="http://schemas.microsoft.com/office/drawing/2014/main" id="{FEF79C61-7ACC-4160-C147-4502D7852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001265" y="3941542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EB5355-75F4-EBA2-BF7B-DD4EB0BA8B23}"/>
                </a:ext>
              </a:extLst>
            </p:cNvPr>
            <p:cNvSpPr txBox="1"/>
            <p:nvPr/>
          </p:nvSpPr>
          <p:spPr>
            <a:xfrm>
              <a:off x="3930036" y="3403412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90629A-465E-575D-09CF-4D84FD25B321}"/>
                </a:ext>
              </a:extLst>
            </p:cNvPr>
            <p:cNvSpPr txBox="1"/>
            <p:nvPr/>
          </p:nvSpPr>
          <p:spPr>
            <a:xfrm>
              <a:off x="752475" y="3943439"/>
              <a:ext cx="2839822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استشارات البنية التحتية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7321C3B-5D47-24EC-3A1E-8E28178E504C}"/>
              </a:ext>
            </a:extLst>
          </p:cNvPr>
          <p:cNvGrpSpPr/>
          <p:nvPr/>
        </p:nvGrpSpPr>
        <p:grpSpPr>
          <a:xfrm>
            <a:off x="4832314" y="886325"/>
            <a:ext cx="3212236" cy="1791053"/>
            <a:chOff x="4508464" y="600575"/>
            <a:chExt cx="3212236" cy="179105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721249F-A0DC-57C2-2BFF-90335D0E069B}"/>
                </a:ext>
              </a:extLst>
            </p:cNvPr>
            <p:cNvSpPr/>
            <p:nvPr/>
          </p:nvSpPr>
          <p:spPr>
            <a:xfrm>
              <a:off x="5428104" y="1045871"/>
              <a:ext cx="1343081" cy="1345757"/>
            </a:xfrm>
            <a:custGeom>
              <a:avLst/>
              <a:gdLst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177344 h 1345757"/>
                <a:gd name="connsiteX4" fmla="*/ 1048057 w 1343081"/>
                <a:gd name="connsiteY4" fmla="*/ 1207911 h 1345757"/>
                <a:gd name="connsiteX5" fmla="*/ 821311 w 1343081"/>
                <a:gd name="connsiteY5" fmla="*/ 1207911 h 1345757"/>
                <a:gd name="connsiteX6" fmla="*/ 821311 w 1343081"/>
                <a:gd name="connsiteY6" fmla="*/ 1131912 h 1345757"/>
                <a:gd name="connsiteX7" fmla="*/ 755941 w 1343081"/>
                <a:gd name="connsiteY7" fmla="*/ 1123371 h 1345757"/>
                <a:gd name="connsiteX8" fmla="*/ 681936 w 1343081"/>
                <a:gd name="connsiteY8" fmla="*/ 1092723 h 1345757"/>
                <a:gd name="connsiteX9" fmla="*/ 615563 w 1343081"/>
                <a:gd name="connsiteY9" fmla="*/ 1123371 h 1345757"/>
                <a:gd name="connsiteX10" fmla="*/ 587349 w 1343081"/>
                <a:gd name="connsiteY10" fmla="*/ 1192331 h 1345757"/>
                <a:gd name="connsiteX11" fmla="*/ 607931 w 1343081"/>
                <a:gd name="connsiteY11" fmla="*/ 1251150 h 1345757"/>
                <a:gd name="connsiteX12" fmla="*/ 684480 w 1343081"/>
                <a:gd name="connsiteY12" fmla="*/ 1286757 h 1345757"/>
                <a:gd name="connsiteX13" fmla="*/ 755941 w 1343081"/>
                <a:gd name="connsiteY13" fmla="*/ 1253629 h 1345757"/>
                <a:gd name="connsiteX14" fmla="*/ 952515 w 1343081"/>
                <a:gd name="connsiteY14" fmla="*/ 1284278 h 1345757"/>
                <a:gd name="connsiteX15" fmla="*/ 692112 w 1343081"/>
                <a:gd name="connsiteY15" fmla="*/ 1345576 h 1345757"/>
                <a:gd name="connsiteX16" fmla="*/ 393549 w 1343081"/>
                <a:gd name="connsiteY16" fmla="*/ 1284278 h 1345757"/>
                <a:gd name="connsiteX17" fmla="*/ 247852 w 1343081"/>
                <a:gd name="connsiteY17" fmla="*/ 1192331 h 1345757"/>
                <a:gd name="connsiteX18" fmla="*/ 399 w 1343081"/>
                <a:gd name="connsiteY18" fmla="*/ 692034 h 1345757"/>
                <a:gd name="connsiteX19" fmla="*/ 651178 w 1343081"/>
                <a:gd name="connsiteY19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177344 h 1345757"/>
                <a:gd name="connsiteX4" fmla="*/ 1048057 w 1343081"/>
                <a:gd name="connsiteY4" fmla="*/ 1207911 h 1345757"/>
                <a:gd name="connsiteX5" fmla="*/ 821311 w 1343081"/>
                <a:gd name="connsiteY5" fmla="*/ 1131912 h 1345757"/>
                <a:gd name="connsiteX6" fmla="*/ 755941 w 1343081"/>
                <a:gd name="connsiteY6" fmla="*/ 1123371 h 1345757"/>
                <a:gd name="connsiteX7" fmla="*/ 681936 w 1343081"/>
                <a:gd name="connsiteY7" fmla="*/ 1092723 h 1345757"/>
                <a:gd name="connsiteX8" fmla="*/ 615563 w 1343081"/>
                <a:gd name="connsiteY8" fmla="*/ 1123371 h 1345757"/>
                <a:gd name="connsiteX9" fmla="*/ 587349 w 1343081"/>
                <a:gd name="connsiteY9" fmla="*/ 1192331 h 1345757"/>
                <a:gd name="connsiteX10" fmla="*/ 607931 w 1343081"/>
                <a:gd name="connsiteY10" fmla="*/ 1251150 h 1345757"/>
                <a:gd name="connsiteX11" fmla="*/ 684480 w 1343081"/>
                <a:gd name="connsiteY11" fmla="*/ 1286757 h 1345757"/>
                <a:gd name="connsiteX12" fmla="*/ 755941 w 1343081"/>
                <a:gd name="connsiteY12" fmla="*/ 1253629 h 1345757"/>
                <a:gd name="connsiteX13" fmla="*/ 952515 w 1343081"/>
                <a:gd name="connsiteY13" fmla="*/ 1284278 h 1345757"/>
                <a:gd name="connsiteX14" fmla="*/ 692112 w 1343081"/>
                <a:gd name="connsiteY14" fmla="*/ 1345576 h 1345757"/>
                <a:gd name="connsiteX15" fmla="*/ 393549 w 1343081"/>
                <a:gd name="connsiteY15" fmla="*/ 1284278 h 1345757"/>
                <a:gd name="connsiteX16" fmla="*/ 247852 w 1343081"/>
                <a:gd name="connsiteY16" fmla="*/ 1192331 h 1345757"/>
                <a:gd name="connsiteX17" fmla="*/ 399 w 1343081"/>
                <a:gd name="connsiteY17" fmla="*/ 692034 h 1345757"/>
                <a:gd name="connsiteX18" fmla="*/ 651178 w 1343081"/>
                <a:gd name="connsiteY18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207911 h 1345757"/>
                <a:gd name="connsiteX4" fmla="*/ 821311 w 1343081"/>
                <a:gd name="connsiteY4" fmla="*/ 1131912 h 1345757"/>
                <a:gd name="connsiteX5" fmla="*/ 755941 w 1343081"/>
                <a:gd name="connsiteY5" fmla="*/ 1123371 h 1345757"/>
                <a:gd name="connsiteX6" fmla="*/ 681936 w 1343081"/>
                <a:gd name="connsiteY6" fmla="*/ 1092723 h 1345757"/>
                <a:gd name="connsiteX7" fmla="*/ 615563 w 1343081"/>
                <a:gd name="connsiteY7" fmla="*/ 1123371 h 1345757"/>
                <a:gd name="connsiteX8" fmla="*/ 587349 w 1343081"/>
                <a:gd name="connsiteY8" fmla="*/ 1192331 h 1345757"/>
                <a:gd name="connsiteX9" fmla="*/ 607931 w 1343081"/>
                <a:gd name="connsiteY9" fmla="*/ 1251150 h 1345757"/>
                <a:gd name="connsiteX10" fmla="*/ 684480 w 1343081"/>
                <a:gd name="connsiteY10" fmla="*/ 1286757 h 1345757"/>
                <a:gd name="connsiteX11" fmla="*/ 755941 w 1343081"/>
                <a:gd name="connsiteY11" fmla="*/ 1253629 h 1345757"/>
                <a:gd name="connsiteX12" fmla="*/ 952515 w 1343081"/>
                <a:gd name="connsiteY12" fmla="*/ 1284278 h 1345757"/>
                <a:gd name="connsiteX13" fmla="*/ 692112 w 1343081"/>
                <a:gd name="connsiteY13" fmla="*/ 1345576 h 1345757"/>
                <a:gd name="connsiteX14" fmla="*/ 393549 w 1343081"/>
                <a:gd name="connsiteY14" fmla="*/ 1284278 h 1345757"/>
                <a:gd name="connsiteX15" fmla="*/ 247852 w 1343081"/>
                <a:gd name="connsiteY15" fmla="*/ 1192331 h 1345757"/>
                <a:gd name="connsiteX16" fmla="*/ 399 w 1343081"/>
                <a:gd name="connsiteY16" fmla="*/ 692034 h 1345757"/>
                <a:gd name="connsiteX17" fmla="*/ 651178 w 1343081"/>
                <a:gd name="connsiteY17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207911 h 1345757"/>
                <a:gd name="connsiteX4" fmla="*/ 755941 w 1343081"/>
                <a:gd name="connsiteY4" fmla="*/ 1123371 h 1345757"/>
                <a:gd name="connsiteX5" fmla="*/ 681936 w 1343081"/>
                <a:gd name="connsiteY5" fmla="*/ 1092723 h 1345757"/>
                <a:gd name="connsiteX6" fmla="*/ 615563 w 1343081"/>
                <a:gd name="connsiteY6" fmla="*/ 1123371 h 1345757"/>
                <a:gd name="connsiteX7" fmla="*/ 587349 w 1343081"/>
                <a:gd name="connsiteY7" fmla="*/ 1192331 h 1345757"/>
                <a:gd name="connsiteX8" fmla="*/ 607931 w 1343081"/>
                <a:gd name="connsiteY8" fmla="*/ 1251150 h 1345757"/>
                <a:gd name="connsiteX9" fmla="*/ 684480 w 1343081"/>
                <a:gd name="connsiteY9" fmla="*/ 1286757 h 1345757"/>
                <a:gd name="connsiteX10" fmla="*/ 755941 w 1343081"/>
                <a:gd name="connsiteY10" fmla="*/ 1253629 h 1345757"/>
                <a:gd name="connsiteX11" fmla="*/ 952515 w 1343081"/>
                <a:gd name="connsiteY11" fmla="*/ 1284278 h 1345757"/>
                <a:gd name="connsiteX12" fmla="*/ 692112 w 1343081"/>
                <a:gd name="connsiteY12" fmla="*/ 1345576 h 1345757"/>
                <a:gd name="connsiteX13" fmla="*/ 393549 w 1343081"/>
                <a:gd name="connsiteY13" fmla="*/ 1284278 h 1345757"/>
                <a:gd name="connsiteX14" fmla="*/ 247852 w 1343081"/>
                <a:gd name="connsiteY14" fmla="*/ 1192331 h 1345757"/>
                <a:gd name="connsiteX15" fmla="*/ 399 w 1343081"/>
                <a:gd name="connsiteY15" fmla="*/ 692034 h 1345757"/>
                <a:gd name="connsiteX16" fmla="*/ 651178 w 1343081"/>
                <a:gd name="connsiteY16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919470 w 1343081"/>
                <a:gd name="connsiteY3" fmla="*/ 1191242 h 1345757"/>
                <a:gd name="connsiteX4" fmla="*/ 755941 w 1343081"/>
                <a:gd name="connsiteY4" fmla="*/ 1123371 h 1345757"/>
                <a:gd name="connsiteX5" fmla="*/ 681936 w 1343081"/>
                <a:gd name="connsiteY5" fmla="*/ 1092723 h 1345757"/>
                <a:gd name="connsiteX6" fmla="*/ 615563 w 1343081"/>
                <a:gd name="connsiteY6" fmla="*/ 1123371 h 1345757"/>
                <a:gd name="connsiteX7" fmla="*/ 587349 w 1343081"/>
                <a:gd name="connsiteY7" fmla="*/ 1192331 h 1345757"/>
                <a:gd name="connsiteX8" fmla="*/ 607931 w 1343081"/>
                <a:gd name="connsiteY8" fmla="*/ 1251150 h 1345757"/>
                <a:gd name="connsiteX9" fmla="*/ 684480 w 1343081"/>
                <a:gd name="connsiteY9" fmla="*/ 1286757 h 1345757"/>
                <a:gd name="connsiteX10" fmla="*/ 755941 w 1343081"/>
                <a:gd name="connsiteY10" fmla="*/ 1253629 h 1345757"/>
                <a:gd name="connsiteX11" fmla="*/ 952515 w 1343081"/>
                <a:gd name="connsiteY11" fmla="*/ 1284278 h 1345757"/>
                <a:gd name="connsiteX12" fmla="*/ 692112 w 1343081"/>
                <a:gd name="connsiteY12" fmla="*/ 1345576 h 1345757"/>
                <a:gd name="connsiteX13" fmla="*/ 393549 w 1343081"/>
                <a:gd name="connsiteY13" fmla="*/ 1284278 h 1345757"/>
                <a:gd name="connsiteX14" fmla="*/ 247852 w 1343081"/>
                <a:gd name="connsiteY14" fmla="*/ 1192331 h 1345757"/>
                <a:gd name="connsiteX15" fmla="*/ 399 w 1343081"/>
                <a:gd name="connsiteY15" fmla="*/ 692034 h 1345757"/>
                <a:gd name="connsiteX16" fmla="*/ 651178 w 1343081"/>
                <a:gd name="connsiteY16" fmla="*/ 406 h 13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3081" h="1345757">
                  <a:moveTo>
                    <a:pt x="651178" y="406"/>
                  </a:moveTo>
                  <a:cubicBezTo>
                    <a:pt x="1023976" y="-12440"/>
                    <a:pt x="1332714" y="281204"/>
                    <a:pt x="1342890" y="651244"/>
                  </a:cubicBezTo>
                  <a:cubicBezTo>
                    <a:pt x="1347978" y="865560"/>
                    <a:pt x="1251078" y="1062299"/>
                    <a:pt x="1095437" y="1189852"/>
                  </a:cubicBezTo>
                  <a:lnTo>
                    <a:pt x="919470" y="1191242"/>
                  </a:lnTo>
                  <a:lnTo>
                    <a:pt x="755941" y="1123371"/>
                  </a:lnTo>
                  <a:cubicBezTo>
                    <a:pt x="738133" y="1103089"/>
                    <a:pt x="709919" y="1092723"/>
                    <a:pt x="681936" y="1092723"/>
                  </a:cubicBezTo>
                  <a:cubicBezTo>
                    <a:pt x="656266" y="1095427"/>
                    <a:pt x="633370" y="1105568"/>
                    <a:pt x="615563" y="1123371"/>
                  </a:cubicBezTo>
                  <a:cubicBezTo>
                    <a:pt x="597756" y="1141400"/>
                    <a:pt x="587349" y="1164387"/>
                    <a:pt x="587349" y="1192331"/>
                  </a:cubicBezTo>
                  <a:cubicBezTo>
                    <a:pt x="587349" y="1215318"/>
                    <a:pt x="594980" y="1235826"/>
                    <a:pt x="607931" y="1251150"/>
                  </a:cubicBezTo>
                  <a:cubicBezTo>
                    <a:pt x="625739" y="1274137"/>
                    <a:pt x="653722" y="1286757"/>
                    <a:pt x="684480" y="1286757"/>
                  </a:cubicBezTo>
                  <a:cubicBezTo>
                    <a:pt x="715007" y="1286757"/>
                    <a:pt x="738133" y="1274137"/>
                    <a:pt x="755941" y="1253629"/>
                  </a:cubicBezTo>
                  <a:cubicBezTo>
                    <a:pt x="822313" y="1258812"/>
                    <a:pt x="886142" y="1268954"/>
                    <a:pt x="952515" y="1284278"/>
                  </a:cubicBezTo>
                  <a:cubicBezTo>
                    <a:pt x="873423" y="1322589"/>
                    <a:pt x="783924" y="1342871"/>
                    <a:pt x="692112" y="1345576"/>
                  </a:cubicBezTo>
                  <a:cubicBezTo>
                    <a:pt x="584805" y="1348055"/>
                    <a:pt x="485361" y="1325068"/>
                    <a:pt x="393549" y="1284278"/>
                  </a:cubicBezTo>
                  <a:cubicBezTo>
                    <a:pt x="339896" y="1258812"/>
                    <a:pt x="291330" y="1228164"/>
                    <a:pt x="247852" y="1192331"/>
                  </a:cubicBezTo>
                  <a:cubicBezTo>
                    <a:pt x="102387" y="1072440"/>
                    <a:pt x="5487" y="893730"/>
                    <a:pt x="399" y="692034"/>
                  </a:cubicBezTo>
                  <a:cubicBezTo>
                    <a:pt x="-12320" y="319289"/>
                    <a:pt x="281155" y="10547"/>
                    <a:pt x="651178" y="40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851EC924-61AE-AD92-226F-0B1AE65ECF24}"/>
                </a:ext>
              </a:extLst>
            </p:cNvPr>
            <p:cNvSpPr/>
            <p:nvPr/>
          </p:nvSpPr>
          <p:spPr>
            <a:xfrm>
              <a:off x="5462990" y="1084226"/>
              <a:ext cx="1267414" cy="9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0389" extrusionOk="0">
                  <a:moveTo>
                    <a:pt x="10838" y="16506"/>
                  </a:moveTo>
                  <a:cubicBezTo>
                    <a:pt x="8241" y="16617"/>
                    <a:pt x="5860" y="17835"/>
                    <a:pt x="3956" y="19774"/>
                  </a:cubicBezTo>
                  <a:cubicBezTo>
                    <a:pt x="2873" y="20937"/>
                    <a:pt x="1229" y="20383"/>
                    <a:pt x="709" y="18666"/>
                  </a:cubicBezTo>
                  <a:cubicBezTo>
                    <a:pt x="190" y="16949"/>
                    <a:pt x="-70" y="15066"/>
                    <a:pt x="17" y="13128"/>
                  </a:cubicBezTo>
                  <a:cubicBezTo>
                    <a:pt x="233" y="6315"/>
                    <a:pt x="4475" y="666"/>
                    <a:pt x="9756" y="57"/>
                  </a:cubicBezTo>
                  <a:cubicBezTo>
                    <a:pt x="15989" y="-663"/>
                    <a:pt x="21313" y="5485"/>
                    <a:pt x="21487" y="13349"/>
                  </a:cubicBezTo>
                  <a:cubicBezTo>
                    <a:pt x="21530" y="14956"/>
                    <a:pt x="21357" y="16506"/>
                    <a:pt x="20967" y="17946"/>
                  </a:cubicBezTo>
                  <a:cubicBezTo>
                    <a:pt x="20534" y="19663"/>
                    <a:pt x="18933" y="20328"/>
                    <a:pt x="17807" y="19276"/>
                  </a:cubicBezTo>
                  <a:cubicBezTo>
                    <a:pt x="15903" y="17448"/>
                    <a:pt x="13479" y="16395"/>
                    <a:pt x="10838" y="1650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" name="Graphic 32" descr="Blueprint with solid fill">
              <a:extLst>
                <a:ext uri="{FF2B5EF4-FFF2-40B4-BE49-F238E27FC236}">
                  <a16:creationId xmlns:a16="http://schemas.microsoft.com/office/drawing/2014/main" id="{B3D92BBE-8474-0BAC-FDDE-4CC85575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543870" y="1310943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1A69F4-C83F-7019-D636-025F74179D64}"/>
                </a:ext>
              </a:extLst>
            </p:cNvPr>
            <p:cNvSpPr txBox="1"/>
            <p:nvPr/>
          </p:nvSpPr>
          <p:spPr>
            <a:xfrm>
              <a:off x="6231782" y="145388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6BB83F-F7FC-A127-FCAF-838F8F9C126D}"/>
                </a:ext>
              </a:extLst>
            </p:cNvPr>
            <p:cNvSpPr txBox="1"/>
            <p:nvPr/>
          </p:nvSpPr>
          <p:spPr>
            <a:xfrm>
              <a:off x="4508464" y="600575"/>
              <a:ext cx="3212236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التقييم ووضع الاستراتيجية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7EF076-FE08-980B-21FF-3E64A6F60ABE}"/>
              </a:ext>
            </a:extLst>
          </p:cNvPr>
          <p:cNvGrpSpPr/>
          <p:nvPr/>
        </p:nvGrpSpPr>
        <p:grpSpPr>
          <a:xfrm>
            <a:off x="7483242" y="3570177"/>
            <a:ext cx="3396255" cy="1343597"/>
            <a:chOff x="7159392" y="3284427"/>
            <a:chExt cx="3396255" cy="13435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0D9DEB-8D42-46E7-61B4-D66568E12E02}"/>
                </a:ext>
              </a:extLst>
            </p:cNvPr>
            <p:cNvSpPr/>
            <p:nvPr/>
          </p:nvSpPr>
          <p:spPr>
            <a:xfrm>
              <a:off x="7159392" y="3284427"/>
              <a:ext cx="1347502" cy="1343597"/>
            </a:xfrm>
            <a:custGeom>
              <a:avLst/>
              <a:gdLst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73220 w 1347502"/>
                <a:gd name="connsiteY13" fmla="*/ 626576 h 1343597"/>
                <a:gd name="connsiteX14" fmla="*/ 103421 w 1347502"/>
                <a:gd name="connsiteY14" fmla="*/ 626576 h 1343597"/>
                <a:gd name="connsiteX15" fmla="*/ 103421 w 1347502"/>
                <a:gd name="connsiteY15" fmla="*/ 712301 h 1343597"/>
                <a:gd name="connsiteX16" fmla="*/ 39914 w 1347502"/>
                <a:gd name="connsiteY16" fmla="*/ 712301 h 1343597"/>
                <a:gd name="connsiteX17" fmla="*/ 8324 w 1347502"/>
                <a:gd name="connsiteY17" fmla="*/ 780216 h 1343597"/>
                <a:gd name="connsiteX18" fmla="*/ 28907 w 1347502"/>
                <a:gd name="connsiteY18" fmla="*/ 473953 h 1343597"/>
                <a:gd name="connsiteX19" fmla="*/ 143614 w 1347502"/>
                <a:gd name="connsiteY19" fmla="*/ 256932 h 1343597"/>
                <a:gd name="connsiteX20" fmla="*/ 268728 w 1347502"/>
                <a:gd name="connsiteY20" fmla="*/ 134337 h 1343597"/>
                <a:gd name="connsiteX21" fmla="*/ 707769 w 1347502"/>
                <a:gd name="connsiteY21" fmla="*/ 948 h 1343597"/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73220 w 1347502"/>
                <a:gd name="connsiteY13" fmla="*/ 626576 h 1343597"/>
                <a:gd name="connsiteX14" fmla="*/ 103421 w 1347502"/>
                <a:gd name="connsiteY14" fmla="*/ 626576 h 1343597"/>
                <a:gd name="connsiteX15" fmla="*/ 103421 w 1347502"/>
                <a:gd name="connsiteY15" fmla="*/ 712301 h 1343597"/>
                <a:gd name="connsiteX16" fmla="*/ 8324 w 1347502"/>
                <a:gd name="connsiteY16" fmla="*/ 780216 h 1343597"/>
                <a:gd name="connsiteX17" fmla="*/ 28907 w 1347502"/>
                <a:gd name="connsiteY17" fmla="*/ 473953 h 1343597"/>
                <a:gd name="connsiteX18" fmla="*/ 143614 w 1347502"/>
                <a:gd name="connsiteY18" fmla="*/ 256932 h 1343597"/>
                <a:gd name="connsiteX19" fmla="*/ 268728 w 1347502"/>
                <a:gd name="connsiteY19" fmla="*/ 134337 h 1343597"/>
                <a:gd name="connsiteX20" fmla="*/ 707769 w 1347502"/>
                <a:gd name="connsiteY20" fmla="*/ 948 h 1343597"/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103421 w 1347502"/>
                <a:gd name="connsiteY13" fmla="*/ 626576 h 1343597"/>
                <a:gd name="connsiteX14" fmla="*/ 103421 w 1347502"/>
                <a:gd name="connsiteY14" fmla="*/ 712301 h 1343597"/>
                <a:gd name="connsiteX15" fmla="*/ 8324 w 1347502"/>
                <a:gd name="connsiteY15" fmla="*/ 780216 h 1343597"/>
                <a:gd name="connsiteX16" fmla="*/ 28907 w 1347502"/>
                <a:gd name="connsiteY16" fmla="*/ 473953 h 1343597"/>
                <a:gd name="connsiteX17" fmla="*/ 143614 w 1347502"/>
                <a:gd name="connsiteY17" fmla="*/ 256932 h 1343597"/>
                <a:gd name="connsiteX18" fmla="*/ 268728 w 1347502"/>
                <a:gd name="connsiteY18" fmla="*/ 134337 h 1343597"/>
                <a:gd name="connsiteX19" fmla="*/ 707769 w 1347502"/>
                <a:gd name="connsiteY19" fmla="*/ 948 h 134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47502" h="1343597">
                  <a:moveTo>
                    <a:pt x="707769" y="948"/>
                  </a:moveTo>
                  <a:cubicBezTo>
                    <a:pt x="761105" y="3811"/>
                    <a:pt x="815033" y="13206"/>
                    <a:pt x="868628" y="29770"/>
                  </a:cubicBezTo>
                  <a:cubicBezTo>
                    <a:pt x="1223388" y="139520"/>
                    <a:pt x="1427595" y="512264"/>
                    <a:pt x="1317744" y="866980"/>
                  </a:cubicBezTo>
                  <a:cubicBezTo>
                    <a:pt x="1208125" y="1221921"/>
                    <a:pt x="832782" y="1423392"/>
                    <a:pt x="478023" y="1313642"/>
                  </a:cubicBezTo>
                  <a:cubicBezTo>
                    <a:pt x="283992" y="1255049"/>
                    <a:pt x="138526" y="1117129"/>
                    <a:pt x="61978" y="948785"/>
                  </a:cubicBezTo>
                  <a:lnTo>
                    <a:pt x="126095" y="698425"/>
                  </a:lnTo>
                  <a:lnTo>
                    <a:pt x="217619" y="606690"/>
                  </a:lnTo>
                  <a:cubicBezTo>
                    <a:pt x="240745" y="596549"/>
                    <a:pt x="261096" y="576041"/>
                    <a:pt x="268728" y="547871"/>
                  </a:cubicBezTo>
                  <a:cubicBezTo>
                    <a:pt x="276360" y="514743"/>
                    <a:pt x="271272" y="481615"/>
                    <a:pt x="250921" y="458629"/>
                  </a:cubicBezTo>
                  <a:cubicBezTo>
                    <a:pt x="240745" y="443304"/>
                    <a:pt x="225250" y="430459"/>
                    <a:pt x="204899" y="425501"/>
                  </a:cubicBezTo>
                  <a:cubicBezTo>
                    <a:pt x="176916" y="417839"/>
                    <a:pt x="148702" y="422796"/>
                    <a:pt x="125807" y="435642"/>
                  </a:cubicBezTo>
                  <a:cubicBezTo>
                    <a:pt x="105455" y="448487"/>
                    <a:pt x="89961" y="466291"/>
                    <a:pt x="82329" y="489277"/>
                  </a:cubicBezTo>
                  <a:cubicBezTo>
                    <a:pt x="72153" y="517222"/>
                    <a:pt x="77241" y="545392"/>
                    <a:pt x="92736" y="568379"/>
                  </a:cubicBezTo>
                  <a:lnTo>
                    <a:pt x="103421" y="626576"/>
                  </a:lnTo>
                  <a:lnTo>
                    <a:pt x="103421" y="712301"/>
                  </a:lnTo>
                  <a:lnTo>
                    <a:pt x="8324" y="780216"/>
                  </a:lnTo>
                  <a:cubicBezTo>
                    <a:pt x="-6939" y="680608"/>
                    <a:pt x="-1851" y="576041"/>
                    <a:pt x="28907" y="473953"/>
                  </a:cubicBezTo>
                  <a:cubicBezTo>
                    <a:pt x="54346" y="392148"/>
                    <a:pt x="95280" y="320709"/>
                    <a:pt x="143614" y="256932"/>
                  </a:cubicBezTo>
                  <a:cubicBezTo>
                    <a:pt x="179460" y="210959"/>
                    <a:pt x="222707" y="170169"/>
                    <a:pt x="268728" y="134337"/>
                  </a:cubicBezTo>
                  <a:cubicBezTo>
                    <a:pt x="393091" y="42559"/>
                    <a:pt x="547763" y="-7640"/>
                    <a:pt x="707769" y="948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FE84D771-9D48-BCD7-6E6A-71FD9A94F0A0}"/>
                </a:ext>
              </a:extLst>
            </p:cNvPr>
            <p:cNvSpPr/>
            <p:nvPr/>
          </p:nvSpPr>
          <p:spPr>
            <a:xfrm>
              <a:off x="7398860" y="3321642"/>
              <a:ext cx="1061573" cy="126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7" h="20302" extrusionOk="0">
                  <a:moveTo>
                    <a:pt x="5825" y="9559"/>
                  </a:moveTo>
                  <a:cubicBezTo>
                    <a:pt x="6699" y="7191"/>
                    <a:pt x="6554" y="4782"/>
                    <a:pt x="5583" y="2659"/>
                  </a:cubicBezTo>
                  <a:cubicBezTo>
                    <a:pt x="5049" y="1393"/>
                    <a:pt x="6068" y="86"/>
                    <a:pt x="7670" y="5"/>
                  </a:cubicBezTo>
                  <a:cubicBezTo>
                    <a:pt x="9272" y="-36"/>
                    <a:pt x="10922" y="168"/>
                    <a:pt x="12524" y="699"/>
                  </a:cubicBezTo>
                  <a:cubicBezTo>
                    <a:pt x="18106" y="2536"/>
                    <a:pt x="21261" y="7640"/>
                    <a:pt x="19853" y="12499"/>
                  </a:cubicBezTo>
                  <a:cubicBezTo>
                    <a:pt x="18203" y="18257"/>
                    <a:pt x="11213" y="21564"/>
                    <a:pt x="4564" y="19849"/>
                  </a:cubicBezTo>
                  <a:cubicBezTo>
                    <a:pt x="3204" y="19522"/>
                    <a:pt x="1991" y="18992"/>
                    <a:pt x="923" y="18338"/>
                  </a:cubicBezTo>
                  <a:cubicBezTo>
                    <a:pt x="-339" y="17563"/>
                    <a:pt x="-290" y="15970"/>
                    <a:pt x="972" y="15194"/>
                  </a:cubicBezTo>
                  <a:cubicBezTo>
                    <a:pt x="3204" y="13847"/>
                    <a:pt x="4952" y="11928"/>
                    <a:pt x="5825" y="955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7" name="Graphic 26" descr="Workflow with solid fill">
              <a:extLst>
                <a:ext uri="{FF2B5EF4-FFF2-40B4-BE49-F238E27FC236}">
                  <a16:creationId xmlns:a16="http://schemas.microsoft.com/office/drawing/2014/main" id="{C0ED5EA4-CF30-6C10-7E16-0082F53DF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794636" y="3493027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F91340-5AE4-8409-7089-37FB50747E4A}"/>
                </a:ext>
              </a:extLst>
            </p:cNvPr>
            <p:cNvSpPr txBox="1"/>
            <p:nvPr/>
          </p:nvSpPr>
          <p:spPr>
            <a:xfrm>
              <a:off x="7537003" y="415324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78E951-9460-8136-6637-2A310C0C0E36}"/>
                </a:ext>
              </a:extLst>
            </p:cNvPr>
            <p:cNvSpPr txBox="1"/>
            <p:nvPr/>
          </p:nvSpPr>
          <p:spPr>
            <a:xfrm>
              <a:off x="8660637" y="3922178"/>
              <a:ext cx="189501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مواءمة العمليات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8E960D-8A40-D68A-5180-9934AF20C76A}"/>
              </a:ext>
            </a:extLst>
          </p:cNvPr>
          <p:cNvGrpSpPr/>
          <p:nvPr/>
        </p:nvGrpSpPr>
        <p:grpSpPr>
          <a:xfrm>
            <a:off x="6496454" y="4757778"/>
            <a:ext cx="4630481" cy="1343452"/>
            <a:chOff x="6172604" y="4472028"/>
            <a:chExt cx="4630481" cy="134345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05F9C1-695A-EF7F-82AE-3033904826F2}"/>
                </a:ext>
              </a:extLst>
            </p:cNvPr>
            <p:cNvSpPr/>
            <p:nvPr/>
          </p:nvSpPr>
          <p:spPr>
            <a:xfrm>
              <a:off x="6172604" y="4472028"/>
              <a:ext cx="1344088" cy="1343452"/>
            </a:xfrm>
            <a:custGeom>
              <a:avLst/>
              <a:gdLst>
                <a:gd name="connsiteX0" fmla="*/ 656967 w 1344088"/>
                <a:gd name="connsiteY0" fmla="*/ 542 h 1343452"/>
                <a:gd name="connsiteX1" fmla="*/ 833191 w 1344088"/>
                <a:gd name="connsiteY1" fmla="*/ 18345 h 1343452"/>
                <a:gd name="connsiteX2" fmla="*/ 1295257 w 1344088"/>
                <a:gd name="connsiteY2" fmla="*/ 419034 h 1343452"/>
                <a:gd name="connsiteX3" fmla="*/ 925003 w 1344088"/>
                <a:gd name="connsiteY3" fmla="*/ 1294555 h 1343452"/>
                <a:gd name="connsiteX4" fmla="*/ 49435 w 1344088"/>
                <a:gd name="connsiteY4" fmla="*/ 924515 h 1343452"/>
                <a:gd name="connsiteX5" fmla="*/ 75106 w 1344088"/>
                <a:gd name="connsiteY5" fmla="*/ 365399 h 1343452"/>
                <a:gd name="connsiteX6" fmla="*/ 429865 w 1344088"/>
                <a:gd name="connsiteY6" fmla="*/ 273677 h 1343452"/>
                <a:gd name="connsiteX7" fmla="*/ 514046 w 1344088"/>
                <a:gd name="connsiteY7" fmla="*/ 278635 h 1343452"/>
                <a:gd name="connsiteX8" fmla="*/ 572787 w 1344088"/>
                <a:gd name="connsiteY8" fmla="*/ 204717 h 1343452"/>
                <a:gd name="connsiteX9" fmla="*/ 567699 w 1344088"/>
                <a:gd name="connsiteY9" fmla="*/ 153561 h 1343452"/>
                <a:gd name="connsiteX10" fmla="*/ 503870 w 1344088"/>
                <a:gd name="connsiteY10" fmla="*/ 97446 h 1343452"/>
                <a:gd name="connsiteX11" fmla="*/ 442585 w 1344088"/>
                <a:gd name="connsiteY11" fmla="*/ 99925 h 1343452"/>
                <a:gd name="connsiteX12" fmla="*/ 388932 w 1344088"/>
                <a:gd name="connsiteY12" fmla="*/ 153561 h 1343452"/>
                <a:gd name="connsiteX13" fmla="*/ 177093 w 1344088"/>
                <a:gd name="connsiteY13" fmla="*/ 220042 h 1343452"/>
                <a:gd name="connsiteX14" fmla="*/ 422234 w 1344088"/>
                <a:gd name="connsiteY14" fmla="*/ 48994 h 1343452"/>
                <a:gd name="connsiteX15" fmla="*/ 656967 w 1344088"/>
                <a:gd name="connsiteY15" fmla="*/ 542 h 134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4088" h="1343452">
                  <a:moveTo>
                    <a:pt x="656967" y="542"/>
                  </a:moveTo>
                  <a:cubicBezTo>
                    <a:pt x="715708" y="-2162"/>
                    <a:pt x="776993" y="5500"/>
                    <a:pt x="833191" y="18345"/>
                  </a:cubicBezTo>
                  <a:cubicBezTo>
                    <a:pt x="1037397" y="69502"/>
                    <a:pt x="1213390" y="209901"/>
                    <a:pt x="1295257" y="419034"/>
                  </a:cubicBezTo>
                  <a:cubicBezTo>
                    <a:pt x="1433091" y="763609"/>
                    <a:pt x="1269587" y="1154156"/>
                    <a:pt x="925003" y="1294555"/>
                  </a:cubicBezTo>
                  <a:cubicBezTo>
                    <a:pt x="580419" y="1432475"/>
                    <a:pt x="189813" y="1269090"/>
                    <a:pt x="49435" y="924515"/>
                  </a:cubicBezTo>
                  <a:cubicBezTo>
                    <a:pt x="-27113" y="735664"/>
                    <a:pt x="-11850" y="533967"/>
                    <a:pt x="75106" y="365399"/>
                  </a:cubicBezTo>
                  <a:cubicBezTo>
                    <a:pt x="200220" y="350074"/>
                    <a:pt x="317471" y="319651"/>
                    <a:pt x="429865" y="273677"/>
                  </a:cubicBezTo>
                  <a:cubicBezTo>
                    <a:pt x="455305" y="286297"/>
                    <a:pt x="486063" y="291481"/>
                    <a:pt x="514046" y="278635"/>
                  </a:cubicBezTo>
                  <a:cubicBezTo>
                    <a:pt x="547348" y="266015"/>
                    <a:pt x="567699" y="237845"/>
                    <a:pt x="572787" y="204717"/>
                  </a:cubicBezTo>
                  <a:cubicBezTo>
                    <a:pt x="575331" y="186914"/>
                    <a:pt x="575331" y="171590"/>
                    <a:pt x="567699" y="153561"/>
                  </a:cubicBezTo>
                  <a:cubicBezTo>
                    <a:pt x="554980" y="125616"/>
                    <a:pt x="531853" y="105109"/>
                    <a:pt x="503870" y="97446"/>
                  </a:cubicBezTo>
                  <a:cubicBezTo>
                    <a:pt x="486063" y="92263"/>
                    <a:pt x="462936" y="92263"/>
                    <a:pt x="442585" y="99925"/>
                  </a:cubicBezTo>
                  <a:cubicBezTo>
                    <a:pt x="417146" y="110292"/>
                    <a:pt x="399107" y="130574"/>
                    <a:pt x="388932" y="153561"/>
                  </a:cubicBezTo>
                  <a:cubicBezTo>
                    <a:pt x="322559" y="181731"/>
                    <a:pt x="251098" y="204717"/>
                    <a:pt x="177093" y="220042"/>
                  </a:cubicBezTo>
                  <a:cubicBezTo>
                    <a:pt x="243466" y="148603"/>
                    <a:pt x="325103" y="87305"/>
                    <a:pt x="422234" y="48994"/>
                  </a:cubicBezTo>
                  <a:cubicBezTo>
                    <a:pt x="498782" y="18345"/>
                    <a:pt x="577875" y="3021"/>
                    <a:pt x="656967" y="542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9ECD093-741F-B3EB-45AC-98001776BB7F}"/>
                </a:ext>
              </a:extLst>
            </p:cNvPr>
            <p:cNvSpPr/>
            <p:nvPr/>
          </p:nvSpPr>
          <p:spPr>
            <a:xfrm>
              <a:off x="6205607" y="4677100"/>
              <a:ext cx="1268503" cy="109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6" h="19495" extrusionOk="0">
                  <a:moveTo>
                    <a:pt x="9467" y="6128"/>
                  </a:moveTo>
                  <a:cubicBezTo>
                    <a:pt x="11771" y="5082"/>
                    <a:pt x="13581" y="3263"/>
                    <a:pt x="14733" y="1080"/>
                  </a:cubicBezTo>
                  <a:cubicBezTo>
                    <a:pt x="15392" y="-193"/>
                    <a:pt x="17037" y="-375"/>
                    <a:pt x="17901" y="716"/>
                  </a:cubicBezTo>
                  <a:cubicBezTo>
                    <a:pt x="18807" y="1853"/>
                    <a:pt x="19506" y="3172"/>
                    <a:pt x="19959" y="4718"/>
                  </a:cubicBezTo>
                  <a:cubicBezTo>
                    <a:pt x="21522" y="10038"/>
                    <a:pt x="19218" y="15950"/>
                    <a:pt x="14651" y="18360"/>
                  </a:cubicBezTo>
                  <a:cubicBezTo>
                    <a:pt x="9303" y="21225"/>
                    <a:pt x="2925" y="18451"/>
                    <a:pt x="745" y="12449"/>
                  </a:cubicBezTo>
                  <a:cubicBezTo>
                    <a:pt x="292" y="11221"/>
                    <a:pt x="45" y="9993"/>
                    <a:pt x="4" y="8765"/>
                  </a:cubicBezTo>
                  <a:cubicBezTo>
                    <a:pt x="-78" y="7310"/>
                    <a:pt x="1197" y="6219"/>
                    <a:pt x="2514" y="6582"/>
                  </a:cubicBezTo>
                  <a:cubicBezTo>
                    <a:pt x="4736" y="7265"/>
                    <a:pt x="7163" y="7174"/>
                    <a:pt x="9467" y="612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9" name="Graphic 28" descr="Database with solid fill">
              <a:extLst>
                <a:ext uri="{FF2B5EF4-FFF2-40B4-BE49-F238E27FC236}">
                  <a16:creationId xmlns:a16="http://schemas.microsoft.com/office/drawing/2014/main" id="{886553CD-59FF-7E15-0683-37D25498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923905" y="4911931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2DD653-B858-2AD3-D946-AF6B15665587}"/>
                </a:ext>
              </a:extLst>
            </p:cNvPr>
            <p:cNvSpPr txBox="1"/>
            <p:nvPr/>
          </p:nvSpPr>
          <p:spPr>
            <a:xfrm>
              <a:off x="6270800" y="5122629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D267A5-13E4-20B6-FFD9-66AE298EEE84}"/>
                </a:ext>
              </a:extLst>
            </p:cNvPr>
            <p:cNvSpPr txBox="1"/>
            <p:nvPr/>
          </p:nvSpPr>
          <p:spPr>
            <a:xfrm>
              <a:off x="7672880" y="5232379"/>
              <a:ext cx="3130205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هندسة البيانات وتعلم الآلة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BB6A82-0E99-494D-0F7E-1D2CEE65C4BB}"/>
              </a:ext>
            </a:extLst>
          </p:cNvPr>
          <p:cNvGrpSpPr/>
          <p:nvPr/>
        </p:nvGrpSpPr>
        <p:grpSpPr>
          <a:xfrm>
            <a:off x="7159703" y="2006556"/>
            <a:ext cx="3155872" cy="1343215"/>
            <a:chOff x="6835853" y="1720806"/>
            <a:chExt cx="3155872" cy="134321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F538D2-25EB-55EB-4738-191F6C7B13EB}"/>
                </a:ext>
              </a:extLst>
            </p:cNvPr>
            <p:cNvSpPr/>
            <p:nvPr/>
          </p:nvSpPr>
          <p:spPr>
            <a:xfrm>
              <a:off x="6835853" y="1720806"/>
              <a:ext cx="1344467" cy="1343215"/>
            </a:xfrm>
            <a:custGeom>
              <a:avLst/>
              <a:gdLst>
                <a:gd name="connsiteX0" fmla="*/ 637049 w 1344467"/>
                <a:gd name="connsiteY0" fmla="*/ 881 h 1343215"/>
                <a:gd name="connsiteX1" fmla="*/ 1209976 w 1344467"/>
                <a:gd name="connsiteY1" fmla="*/ 267247 h 1343215"/>
                <a:gd name="connsiteX2" fmla="*/ 1077230 w 1344467"/>
                <a:gd name="connsiteY2" fmla="*/ 1209250 h 1343215"/>
                <a:gd name="connsiteX3" fmla="*/ 515720 w 1344467"/>
                <a:gd name="connsiteY3" fmla="*/ 1323958 h 1343215"/>
                <a:gd name="connsiteX4" fmla="*/ 349903 w 1344467"/>
                <a:gd name="connsiteY4" fmla="*/ 1010032 h 1343215"/>
                <a:gd name="connsiteX5" fmla="*/ 334408 w 1344467"/>
                <a:gd name="connsiteY5" fmla="*/ 923269 h 1343215"/>
                <a:gd name="connsiteX6" fmla="*/ 250228 w 1344467"/>
                <a:gd name="connsiteY6" fmla="*/ 884958 h 1343215"/>
                <a:gd name="connsiteX7" fmla="*/ 199118 w 1344467"/>
                <a:gd name="connsiteY7" fmla="*/ 902986 h 1343215"/>
                <a:gd name="connsiteX8" fmla="*/ 160960 w 1344467"/>
                <a:gd name="connsiteY8" fmla="*/ 976904 h 1343215"/>
                <a:gd name="connsiteX9" fmla="*/ 178767 w 1344467"/>
                <a:gd name="connsiteY9" fmla="*/ 1038202 h 1343215"/>
                <a:gd name="connsiteX10" fmla="*/ 240052 w 1344467"/>
                <a:gd name="connsiteY10" fmla="*/ 1073809 h 1343215"/>
                <a:gd name="connsiteX11" fmla="*/ 349903 w 1344467"/>
                <a:gd name="connsiteY11" fmla="*/ 1255223 h 1343215"/>
                <a:gd name="connsiteX12" fmla="*/ 135289 w 1344467"/>
                <a:gd name="connsiteY12" fmla="*/ 1068851 h 1343215"/>
                <a:gd name="connsiteX13" fmla="*/ 23126 w 1344467"/>
                <a:gd name="connsiteY13" fmla="*/ 849351 h 1343215"/>
                <a:gd name="connsiteX14" fmla="*/ 0 w 1344467"/>
                <a:gd name="connsiteY14" fmla="*/ 673120 h 1343215"/>
                <a:gd name="connsiteX15" fmla="*/ 268035 w 1344467"/>
                <a:gd name="connsiteY15" fmla="*/ 134511 h 1343215"/>
                <a:gd name="connsiteX16" fmla="*/ 637049 w 1344467"/>
                <a:gd name="connsiteY16" fmla="*/ 881 h 134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7" h="1343215">
                  <a:moveTo>
                    <a:pt x="637049" y="881"/>
                  </a:moveTo>
                  <a:cubicBezTo>
                    <a:pt x="852492" y="-10121"/>
                    <a:pt x="1069627" y="82171"/>
                    <a:pt x="1209976" y="267247"/>
                  </a:cubicBezTo>
                  <a:cubicBezTo>
                    <a:pt x="1431990" y="563370"/>
                    <a:pt x="1373249" y="984566"/>
                    <a:pt x="1077230" y="1209250"/>
                  </a:cubicBezTo>
                  <a:cubicBezTo>
                    <a:pt x="911413" y="1334324"/>
                    <a:pt x="704663" y="1369931"/>
                    <a:pt x="515720" y="1323958"/>
                  </a:cubicBezTo>
                  <a:cubicBezTo>
                    <a:pt x="474786" y="1211729"/>
                    <a:pt x="418820" y="1107162"/>
                    <a:pt x="349903" y="1010032"/>
                  </a:cubicBezTo>
                  <a:cubicBezTo>
                    <a:pt x="357535" y="982087"/>
                    <a:pt x="354991" y="948734"/>
                    <a:pt x="334408" y="923269"/>
                  </a:cubicBezTo>
                  <a:cubicBezTo>
                    <a:pt x="314057" y="895324"/>
                    <a:pt x="280986" y="882479"/>
                    <a:pt x="250228" y="884958"/>
                  </a:cubicBezTo>
                  <a:cubicBezTo>
                    <a:pt x="232421" y="887662"/>
                    <a:pt x="214613" y="892620"/>
                    <a:pt x="199118" y="902986"/>
                  </a:cubicBezTo>
                  <a:cubicBezTo>
                    <a:pt x="176223" y="920790"/>
                    <a:pt x="163504" y="948734"/>
                    <a:pt x="160960" y="976904"/>
                  </a:cubicBezTo>
                  <a:cubicBezTo>
                    <a:pt x="160960" y="997412"/>
                    <a:pt x="166048" y="1020398"/>
                    <a:pt x="178767" y="1038202"/>
                  </a:cubicBezTo>
                  <a:cubicBezTo>
                    <a:pt x="194031" y="1058484"/>
                    <a:pt x="217157" y="1071330"/>
                    <a:pt x="240052" y="1073809"/>
                  </a:cubicBezTo>
                  <a:cubicBezTo>
                    <a:pt x="280986" y="1130148"/>
                    <a:pt x="319145" y="1191221"/>
                    <a:pt x="349903" y="1255223"/>
                  </a:cubicBezTo>
                  <a:cubicBezTo>
                    <a:pt x="268035" y="1211729"/>
                    <a:pt x="194031" y="1147952"/>
                    <a:pt x="135289" y="1068851"/>
                  </a:cubicBezTo>
                  <a:cubicBezTo>
                    <a:pt x="79323" y="1005074"/>
                    <a:pt x="43477" y="928452"/>
                    <a:pt x="23126" y="849351"/>
                  </a:cubicBezTo>
                  <a:cubicBezTo>
                    <a:pt x="7863" y="790532"/>
                    <a:pt x="0" y="731939"/>
                    <a:pt x="0" y="673120"/>
                  </a:cubicBezTo>
                  <a:cubicBezTo>
                    <a:pt x="0" y="468944"/>
                    <a:pt x="92043" y="267247"/>
                    <a:pt x="268035" y="134511"/>
                  </a:cubicBezTo>
                  <a:cubicBezTo>
                    <a:pt x="379129" y="51269"/>
                    <a:pt x="507784" y="7482"/>
                    <a:pt x="637049" y="88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D3134A70-6ED7-AF3A-6709-51735CF0EA43}"/>
                </a:ext>
              </a:extLst>
            </p:cNvPr>
            <p:cNvSpPr/>
            <p:nvPr/>
          </p:nvSpPr>
          <p:spPr>
            <a:xfrm>
              <a:off x="6964930" y="1760534"/>
              <a:ext cx="1183807" cy="1243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0154" extrusionOk="0">
                  <a:moveTo>
                    <a:pt x="7448" y="11532"/>
                  </a:moveTo>
                  <a:cubicBezTo>
                    <a:pt x="5917" y="9546"/>
                    <a:pt x="3791" y="8180"/>
                    <a:pt x="1495" y="7560"/>
                  </a:cubicBezTo>
                  <a:cubicBezTo>
                    <a:pt x="135" y="7187"/>
                    <a:pt x="-418" y="5698"/>
                    <a:pt x="347" y="4539"/>
                  </a:cubicBezTo>
                  <a:cubicBezTo>
                    <a:pt x="1113" y="3422"/>
                    <a:pt x="2176" y="2387"/>
                    <a:pt x="3451" y="1601"/>
                  </a:cubicBezTo>
                  <a:cubicBezTo>
                    <a:pt x="7873" y="-1130"/>
                    <a:pt x="13784" y="-302"/>
                    <a:pt x="17185" y="3587"/>
                  </a:cubicBezTo>
                  <a:cubicBezTo>
                    <a:pt x="21182" y="8139"/>
                    <a:pt x="20332" y="14967"/>
                    <a:pt x="15484" y="18484"/>
                  </a:cubicBezTo>
                  <a:cubicBezTo>
                    <a:pt x="14506" y="19187"/>
                    <a:pt x="13443" y="19725"/>
                    <a:pt x="12338" y="20056"/>
                  </a:cubicBezTo>
                  <a:cubicBezTo>
                    <a:pt x="11062" y="20470"/>
                    <a:pt x="9702" y="19518"/>
                    <a:pt x="9702" y="18194"/>
                  </a:cubicBezTo>
                  <a:cubicBezTo>
                    <a:pt x="9744" y="15918"/>
                    <a:pt x="9021" y="13560"/>
                    <a:pt x="7448" y="11532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Graphic 30" descr="Ui Ux with solid fill">
              <a:extLst>
                <a:ext uri="{FF2B5EF4-FFF2-40B4-BE49-F238E27FC236}">
                  <a16:creationId xmlns:a16="http://schemas.microsoft.com/office/drawing/2014/main" id="{DE0DC287-E18F-2648-1007-CECAEFAED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7185211" y="1799095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3BB064-3E22-C79A-12B0-7B14E4023F3A}"/>
                </a:ext>
              </a:extLst>
            </p:cNvPr>
            <p:cNvSpPr txBox="1"/>
            <p:nvPr/>
          </p:nvSpPr>
          <p:spPr>
            <a:xfrm>
              <a:off x="7537003" y="2436684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552416-0E9A-C651-F4C7-2F448D7AE862}"/>
                </a:ext>
              </a:extLst>
            </p:cNvPr>
            <p:cNvSpPr txBox="1"/>
            <p:nvPr/>
          </p:nvSpPr>
          <p:spPr>
            <a:xfrm>
              <a:off x="8485460" y="2163368"/>
              <a:ext cx="1506265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تصميم الحل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6A4943-E8D6-846F-C987-9BB0F02E8D6A}"/>
              </a:ext>
            </a:extLst>
          </p:cNvPr>
          <p:cNvGrpSpPr/>
          <p:nvPr/>
        </p:nvGrpSpPr>
        <p:grpSpPr>
          <a:xfrm>
            <a:off x="2499366" y="1981984"/>
            <a:ext cx="3219521" cy="1342470"/>
            <a:chOff x="2175516" y="1696234"/>
            <a:chExt cx="3219521" cy="134247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73E8B4-141F-D286-E9CF-BC3A2AFF783B}"/>
                </a:ext>
              </a:extLst>
            </p:cNvPr>
            <p:cNvSpPr/>
            <p:nvPr/>
          </p:nvSpPr>
          <p:spPr>
            <a:xfrm>
              <a:off x="4053851" y="1696234"/>
              <a:ext cx="1341186" cy="1342470"/>
            </a:xfrm>
            <a:custGeom>
              <a:avLst/>
              <a:gdLst>
                <a:gd name="connsiteX0" fmla="*/ 729951 w 1341186"/>
                <a:gd name="connsiteY0" fmla="*/ 2757 h 1342470"/>
                <a:gd name="connsiteX1" fmla="*/ 1093733 w 1341186"/>
                <a:gd name="connsiteY1" fmla="*/ 151420 h 1342470"/>
                <a:gd name="connsiteX2" fmla="*/ 1341186 w 1341186"/>
                <a:gd name="connsiteY2" fmla="*/ 672225 h 1342470"/>
                <a:gd name="connsiteX3" fmla="*/ 1057887 w 1341186"/>
                <a:gd name="connsiteY3" fmla="*/ 907050 h 1342470"/>
                <a:gd name="connsiteX4" fmla="*/ 996602 w 1341186"/>
                <a:gd name="connsiteY4" fmla="*/ 940177 h 1342470"/>
                <a:gd name="connsiteX5" fmla="*/ 976251 w 1341186"/>
                <a:gd name="connsiteY5" fmla="*/ 1003954 h 1342470"/>
                <a:gd name="connsiteX6" fmla="*/ 1011866 w 1341186"/>
                <a:gd name="connsiteY6" fmla="*/ 1075393 h 1342470"/>
                <a:gd name="connsiteX7" fmla="*/ 1068063 w 1341186"/>
                <a:gd name="connsiteY7" fmla="*/ 1095901 h 1342470"/>
                <a:gd name="connsiteX8" fmla="*/ 1149699 w 1341186"/>
                <a:gd name="connsiteY8" fmla="*/ 1060294 h 1342470"/>
                <a:gd name="connsiteX9" fmla="*/ 1167738 w 1341186"/>
                <a:gd name="connsiteY9" fmla="*/ 976010 h 1342470"/>
                <a:gd name="connsiteX10" fmla="*/ 1323379 w 1341186"/>
                <a:gd name="connsiteY10" fmla="*/ 838090 h 1342470"/>
                <a:gd name="connsiteX11" fmla="*/ 1193177 w 1341186"/>
                <a:gd name="connsiteY11" fmla="*/ 1095901 h 1342470"/>
                <a:gd name="connsiteX12" fmla="*/ 958444 w 1341186"/>
                <a:gd name="connsiteY12" fmla="*/ 1279794 h 1342470"/>
                <a:gd name="connsiteX13" fmla="*/ 797484 w 1341186"/>
                <a:gd name="connsiteY13" fmla="*/ 1330725 h 1342470"/>
                <a:gd name="connsiteX14" fmla="*/ 248693 w 1341186"/>
                <a:gd name="connsiteY14" fmla="*/ 1190326 h 1342470"/>
                <a:gd name="connsiteX15" fmla="*/ 149249 w 1341186"/>
                <a:gd name="connsiteY15" fmla="*/ 245845 h 1342470"/>
                <a:gd name="connsiteX16" fmla="*/ 729951 w 1341186"/>
                <a:gd name="connsiteY16" fmla="*/ 2757 h 134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1186" h="1342470">
                  <a:moveTo>
                    <a:pt x="729951" y="2757"/>
                  </a:moveTo>
                  <a:cubicBezTo>
                    <a:pt x="858635" y="14440"/>
                    <a:pt x="985501" y="63361"/>
                    <a:pt x="1093733" y="151420"/>
                  </a:cubicBezTo>
                  <a:cubicBezTo>
                    <a:pt x="1257006" y="284156"/>
                    <a:pt x="1341186" y="478191"/>
                    <a:pt x="1341186" y="672225"/>
                  </a:cubicBezTo>
                  <a:cubicBezTo>
                    <a:pt x="1236655" y="738481"/>
                    <a:pt x="1142068" y="817582"/>
                    <a:pt x="1057887" y="907050"/>
                  </a:cubicBezTo>
                  <a:cubicBezTo>
                    <a:pt x="1034992" y="909529"/>
                    <a:pt x="1012097" y="919895"/>
                    <a:pt x="996602" y="940177"/>
                  </a:cubicBezTo>
                  <a:cubicBezTo>
                    <a:pt x="981339" y="957981"/>
                    <a:pt x="976251" y="980967"/>
                    <a:pt x="976251" y="1003954"/>
                  </a:cubicBezTo>
                  <a:cubicBezTo>
                    <a:pt x="978795" y="1032124"/>
                    <a:pt x="988971" y="1057590"/>
                    <a:pt x="1011866" y="1075393"/>
                  </a:cubicBezTo>
                  <a:cubicBezTo>
                    <a:pt x="1029904" y="1088238"/>
                    <a:pt x="1047712" y="1095901"/>
                    <a:pt x="1068063" y="1095901"/>
                  </a:cubicBezTo>
                  <a:cubicBezTo>
                    <a:pt x="1098821" y="1095901"/>
                    <a:pt x="1129348" y="1085760"/>
                    <a:pt x="1149699" y="1060294"/>
                  </a:cubicBezTo>
                  <a:cubicBezTo>
                    <a:pt x="1167738" y="1034603"/>
                    <a:pt x="1175370" y="1003954"/>
                    <a:pt x="1167738" y="976010"/>
                  </a:cubicBezTo>
                  <a:cubicBezTo>
                    <a:pt x="1216072" y="924853"/>
                    <a:pt x="1267182" y="878880"/>
                    <a:pt x="1323379" y="838090"/>
                  </a:cubicBezTo>
                  <a:cubicBezTo>
                    <a:pt x="1300484" y="930036"/>
                    <a:pt x="1257006" y="1016800"/>
                    <a:pt x="1193177" y="1095901"/>
                  </a:cubicBezTo>
                  <a:cubicBezTo>
                    <a:pt x="1129348" y="1177706"/>
                    <a:pt x="1047712" y="1238779"/>
                    <a:pt x="958444" y="1279794"/>
                  </a:cubicBezTo>
                  <a:cubicBezTo>
                    <a:pt x="907334" y="1302781"/>
                    <a:pt x="853681" y="1320584"/>
                    <a:pt x="797484" y="1330725"/>
                  </a:cubicBezTo>
                  <a:cubicBezTo>
                    <a:pt x="608772" y="1366557"/>
                    <a:pt x="407109" y="1320584"/>
                    <a:pt x="248693" y="1190326"/>
                  </a:cubicBezTo>
                  <a:cubicBezTo>
                    <a:pt x="-39694" y="955502"/>
                    <a:pt x="-83172" y="531826"/>
                    <a:pt x="149249" y="245845"/>
                  </a:cubicBezTo>
                  <a:cubicBezTo>
                    <a:pt x="295958" y="67248"/>
                    <a:pt x="515478" y="-16716"/>
                    <a:pt x="729951" y="275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C774440B-C556-18DC-DF20-F96900D03190}"/>
                </a:ext>
              </a:extLst>
            </p:cNvPr>
            <p:cNvSpPr/>
            <p:nvPr/>
          </p:nvSpPr>
          <p:spPr>
            <a:xfrm>
              <a:off x="4093439" y="1732341"/>
              <a:ext cx="1200666" cy="124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9" h="19945" extrusionOk="0">
                  <a:moveTo>
                    <a:pt x="12242" y="11405"/>
                  </a:moveTo>
                  <a:cubicBezTo>
                    <a:pt x="10527" y="13409"/>
                    <a:pt x="9670" y="15864"/>
                    <a:pt x="9713" y="18277"/>
                  </a:cubicBezTo>
                  <a:cubicBezTo>
                    <a:pt x="9713" y="19382"/>
                    <a:pt x="8599" y="20200"/>
                    <a:pt x="7484" y="19873"/>
                  </a:cubicBezTo>
                  <a:cubicBezTo>
                    <a:pt x="5984" y="19423"/>
                    <a:pt x="4527" y="18645"/>
                    <a:pt x="3284" y="17541"/>
                  </a:cubicBezTo>
                  <a:cubicBezTo>
                    <a:pt x="-530" y="14064"/>
                    <a:pt x="-1087" y="8336"/>
                    <a:pt x="1956" y="4245"/>
                  </a:cubicBezTo>
                  <a:cubicBezTo>
                    <a:pt x="5599" y="-541"/>
                    <a:pt x="12627" y="-1400"/>
                    <a:pt x="17342" y="2282"/>
                  </a:cubicBezTo>
                  <a:cubicBezTo>
                    <a:pt x="18456" y="3141"/>
                    <a:pt x="19313" y="4164"/>
                    <a:pt x="19956" y="5268"/>
                  </a:cubicBezTo>
                  <a:cubicBezTo>
                    <a:pt x="20513" y="6250"/>
                    <a:pt x="19870" y="7436"/>
                    <a:pt x="18713" y="7682"/>
                  </a:cubicBezTo>
                  <a:cubicBezTo>
                    <a:pt x="16270" y="8173"/>
                    <a:pt x="13956" y="9400"/>
                    <a:pt x="12242" y="1140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6" name="Graphic 25" descr="Target with solid fill">
              <a:extLst>
                <a:ext uri="{FF2B5EF4-FFF2-40B4-BE49-F238E27FC236}">
                  <a16:creationId xmlns:a16="http://schemas.microsoft.com/office/drawing/2014/main" id="{1AB3DE8E-4F5E-575E-F5D7-BC077D2ED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4161843" y="2168940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2A417E-CE3A-B3D3-CBBC-8689D95FD8E2}"/>
                </a:ext>
              </a:extLst>
            </p:cNvPr>
            <p:cNvSpPr txBox="1"/>
            <p:nvPr/>
          </p:nvSpPr>
          <p:spPr>
            <a:xfrm>
              <a:off x="4718700" y="185399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851995-C90C-D7D1-2C6B-7FAF59C095A9}"/>
                </a:ext>
              </a:extLst>
            </p:cNvPr>
            <p:cNvSpPr txBox="1"/>
            <p:nvPr/>
          </p:nvSpPr>
          <p:spPr>
            <a:xfrm>
              <a:off x="2175516" y="2141540"/>
              <a:ext cx="1693419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تحديد الأهداف</a:t>
              </a:r>
              <a:endPara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50" name="Picture 49" descr="A blue and purple logo&#10;&#10;AI-generated content may be incorrect.">
            <a:extLst>
              <a:ext uri="{FF2B5EF4-FFF2-40B4-BE49-F238E27FC236}">
                <a16:creationId xmlns:a16="http://schemas.microsoft.com/office/drawing/2014/main" id="{B9219D07-5652-368A-32BD-8AF97DB71CC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8369" t="8621" r="17652" b="18445"/>
          <a:stretch>
            <a:fillRect/>
          </a:stretch>
        </p:blipFill>
        <p:spPr>
          <a:xfrm>
            <a:off x="5550074" y="3090770"/>
            <a:ext cx="1720502" cy="139135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8725BB9-3E3E-089D-EF20-4C5943C474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1005" y="6436894"/>
            <a:ext cx="1516536" cy="2527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FAAF181-D48B-FFC6-ECDC-70327C0D652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E1EBC3-96C3-9020-A7F8-0D6DB89C3ECC}"/>
              </a:ext>
            </a:extLst>
          </p:cNvPr>
          <p:cNvSpPr txBox="1"/>
          <p:nvPr/>
        </p:nvSpPr>
        <p:spPr>
          <a:xfrm flipH="1">
            <a:off x="2097541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خدمات التحول الرقمي باستخدام الذكاء الاصطناعي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95DFB71A-AF3F-7927-D35C-2D6119ADBE98}"/>
              </a:ext>
            </a:extLst>
          </p:cNvPr>
          <p:cNvSpPr/>
          <p:nvPr/>
        </p:nvSpPr>
        <p:spPr>
          <a:xfrm>
            <a:off x="5083598" y="2454690"/>
            <a:ext cx="2672504" cy="2677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15" y="1050"/>
                </a:moveTo>
                <a:cubicBezTo>
                  <a:pt x="10212" y="927"/>
                  <a:pt x="10150" y="762"/>
                  <a:pt x="10150" y="577"/>
                </a:cubicBezTo>
                <a:cubicBezTo>
                  <a:pt x="10150" y="350"/>
                  <a:pt x="10233" y="165"/>
                  <a:pt x="10377" y="21"/>
                </a:cubicBezTo>
                <a:cubicBezTo>
                  <a:pt x="10522" y="21"/>
                  <a:pt x="10666" y="0"/>
                  <a:pt x="10810" y="0"/>
                </a:cubicBezTo>
                <a:cubicBezTo>
                  <a:pt x="11037" y="0"/>
                  <a:pt x="11264" y="0"/>
                  <a:pt x="11512" y="21"/>
                </a:cubicBezTo>
                <a:cubicBezTo>
                  <a:pt x="12461" y="82"/>
                  <a:pt x="13389" y="268"/>
                  <a:pt x="14256" y="556"/>
                </a:cubicBezTo>
                <a:cubicBezTo>
                  <a:pt x="15163" y="865"/>
                  <a:pt x="16030" y="1277"/>
                  <a:pt x="16814" y="1812"/>
                </a:cubicBezTo>
                <a:cubicBezTo>
                  <a:pt x="16814" y="2286"/>
                  <a:pt x="16876" y="2759"/>
                  <a:pt x="16999" y="3233"/>
                </a:cubicBezTo>
                <a:cubicBezTo>
                  <a:pt x="15865" y="2306"/>
                  <a:pt x="14544" y="1647"/>
                  <a:pt x="13080" y="1297"/>
                </a:cubicBezTo>
                <a:cubicBezTo>
                  <a:pt x="12585" y="1174"/>
                  <a:pt x="12069" y="1091"/>
                  <a:pt x="11532" y="1050"/>
                </a:cubicBezTo>
                <a:cubicBezTo>
                  <a:pt x="11305" y="1030"/>
                  <a:pt x="11058" y="1030"/>
                  <a:pt x="10810" y="1030"/>
                </a:cubicBezTo>
                <a:cubicBezTo>
                  <a:pt x="10645" y="1050"/>
                  <a:pt x="10480" y="1050"/>
                  <a:pt x="10315" y="1050"/>
                </a:cubicBezTo>
                <a:close/>
                <a:moveTo>
                  <a:pt x="15493" y="19356"/>
                </a:moveTo>
                <a:cubicBezTo>
                  <a:pt x="15184" y="19520"/>
                  <a:pt x="14875" y="19664"/>
                  <a:pt x="14565" y="19809"/>
                </a:cubicBezTo>
                <a:cubicBezTo>
                  <a:pt x="14008" y="20035"/>
                  <a:pt x="13430" y="20220"/>
                  <a:pt x="12853" y="20344"/>
                </a:cubicBezTo>
                <a:cubicBezTo>
                  <a:pt x="12193" y="20488"/>
                  <a:pt x="11512" y="20570"/>
                  <a:pt x="10810" y="20570"/>
                </a:cubicBezTo>
                <a:cubicBezTo>
                  <a:pt x="10068" y="20570"/>
                  <a:pt x="9325" y="20488"/>
                  <a:pt x="8623" y="20323"/>
                </a:cubicBezTo>
                <a:cubicBezTo>
                  <a:pt x="8933" y="20694"/>
                  <a:pt x="9180" y="21085"/>
                  <a:pt x="9387" y="21497"/>
                </a:cubicBezTo>
                <a:cubicBezTo>
                  <a:pt x="9861" y="21559"/>
                  <a:pt x="10336" y="21600"/>
                  <a:pt x="10810" y="21600"/>
                </a:cubicBezTo>
                <a:cubicBezTo>
                  <a:pt x="11223" y="21600"/>
                  <a:pt x="11635" y="21579"/>
                  <a:pt x="12048" y="21518"/>
                </a:cubicBezTo>
                <a:cubicBezTo>
                  <a:pt x="13059" y="21394"/>
                  <a:pt x="14008" y="21147"/>
                  <a:pt x="14916" y="20776"/>
                </a:cubicBezTo>
                <a:cubicBezTo>
                  <a:pt x="15308" y="20612"/>
                  <a:pt x="15700" y="20426"/>
                  <a:pt x="16071" y="20220"/>
                </a:cubicBezTo>
                <a:cubicBezTo>
                  <a:pt x="16092" y="20076"/>
                  <a:pt x="16071" y="19953"/>
                  <a:pt x="16030" y="19809"/>
                </a:cubicBezTo>
                <a:cubicBezTo>
                  <a:pt x="15927" y="19582"/>
                  <a:pt x="15720" y="19438"/>
                  <a:pt x="15493" y="19356"/>
                </a:cubicBezTo>
                <a:close/>
                <a:moveTo>
                  <a:pt x="5983" y="19294"/>
                </a:moveTo>
                <a:cubicBezTo>
                  <a:pt x="5529" y="19026"/>
                  <a:pt x="5075" y="18738"/>
                  <a:pt x="4683" y="18408"/>
                </a:cubicBezTo>
                <a:cubicBezTo>
                  <a:pt x="3610" y="17544"/>
                  <a:pt x="2703" y="16432"/>
                  <a:pt x="2084" y="15176"/>
                </a:cubicBezTo>
                <a:cubicBezTo>
                  <a:pt x="2022" y="15649"/>
                  <a:pt x="1877" y="16123"/>
                  <a:pt x="1692" y="16555"/>
                </a:cubicBezTo>
                <a:cubicBezTo>
                  <a:pt x="2146" y="17276"/>
                  <a:pt x="2682" y="17935"/>
                  <a:pt x="3301" y="18532"/>
                </a:cubicBezTo>
                <a:cubicBezTo>
                  <a:pt x="3961" y="19170"/>
                  <a:pt x="4704" y="19726"/>
                  <a:pt x="5529" y="20200"/>
                </a:cubicBezTo>
                <a:cubicBezTo>
                  <a:pt x="5880" y="20406"/>
                  <a:pt x="6230" y="20570"/>
                  <a:pt x="6602" y="20735"/>
                </a:cubicBezTo>
                <a:cubicBezTo>
                  <a:pt x="6767" y="20653"/>
                  <a:pt x="6911" y="20529"/>
                  <a:pt x="6994" y="20365"/>
                </a:cubicBezTo>
                <a:cubicBezTo>
                  <a:pt x="7076" y="20179"/>
                  <a:pt x="7076" y="19994"/>
                  <a:pt x="7035" y="19809"/>
                </a:cubicBezTo>
                <a:cubicBezTo>
                  <a:pt x="6643" y="19644"/>
                  <a:pt x="6313" y="19479"/>
                  <a:pt x="5983" y="19294"/>
                </a:cubicBezTo>
                <a:close/>
                <a:moveTo>
                  <a:pt x="5137" y="1606"/>
                </a:moveTo>
                <a:cubicBezTo>
                  <a:pt x="4291" y="2121"/>
                  <a:pt x="3528" y="2759"/>
                  <a:pt x="2847" y="3500"/>
                </a:cubicBezTo>
                <a:cubicBezTo>
                  <a:pt x="2620" y="3748"/>
                  <a:pt x="2393" y="4015"/>
                  <a:pt x="2187" y="4304"/>
                </a:cubicBezTo>
                <a:cubicBezTo>
                  <a:pt x="2187" y="4530"/>
                  <a:pt x="2290" y="4736"/>
                  <a:pt x="2476" y="4880"/>
                </a:cubicBezTo>
                <a:cubicBezTo>
                  <a:pt x="2599" y="4983"/>
                  <a:pt x="2764" y="5045"/>
                  <a:pt x="2929" y="5045"/>
                </a:cubicBezTo>
                <a:cubicBezTo>
                  <a:pt x="3177" y="4715"/>
                  <a:pt x="3445" y="4386"/>
                  <a:pt x="3734" y="4077"/>
                </a:cubicBezTo>
                <a:cubicBezTo>
                  <a:pt x="4126" y="3665"/>
                  <a:pt x="4539" y="3295"/>
                  <a:pt x="4993" y="2965"/>
                </a:cubicBezTo>
                <a:cubicBezTo>
                  <a:pt x="6045" y="2183"/>
                  <a:pt x="7241" y="1606"/>
                  <a:pt x="8562" y="1297"/>
                </a:cubicBezTo>
                <a:cubicBezTo>
                  <a:pt x="8128" y="1112"/>
                  <a:pt x="7736" y="865"/>
                  <a:pt x="7386" y="556"/>
                </a:cubicBezTo>
                <a:cubicBezTo>
                  <a:pt x="6581" y="844"/>
                  <a:pt x="5838" y="1194"/>
                  <a:pt x="5137" y="1606"/>
                </a:cubicBezTo>
                <a:close/>
                <a:moveTo>
                  <a:pt x="21064" y="12416"/>
                </a:moveTo>
                <a:cubicBezTo>
                  <a:pt x="20837" y="12355"/>
                  <a:pt x="20610" y="12396"/>
                  <a:pt x="20424" y="12499"/>
                </a:cubicBezTo>
                <a:cubicBezTo>
                  <a:pt x="20362" y="12869"/>
                  <a:pt x="20280" y="13219"/>
                  <a:pt x="20177" y="13569"/>
                </a:cubicBezTo>
                <a:cubicBezTo>
                  <a:pt x="19991" y="14167"/>
                  <a:pt x="19764" y="14723"/>
                  <a:pt x="19496" y="15279"/>
                </a:cubicBezTo>
                <a:cubicBezTo>
                  <a:pt x="18815" y="16576"/>
                  <a:pt x="17866" y="17708"/>
                  <a:pt x="16711" y="18573"/>
                </a:cubicBezTo>
                <a:cubicBezTo>
                  <a:pt x="17185" y="18553"/>
                  <a:pt x="17680" y="18614"/>
                  <a:pt x="18134" y="18717"/>
                </a:cubicBezTo>
                <a:cubicBezTo>
                  <a:pt x="18815" y="18100"/>
                  <a:pt x="19393" y="17379"/>
                  <a:pt x="19908" y="16617"/>
                </a:cubicBezTo>
                <a:cubicBezTo>
                  <a:pt x="20445" y="15773"/>
                  <a:pt x="20878" y="14846"/>
                  <a:pt x="21167" y="13858"/>
                </a:cubicBezTo>
                <a:cubicBezTo>
                  <a:pt x="21291" y="13467"/>
                  <a:pt x="21373" y="13075"/>
                  <a:pt x="21456" y="12663"/>
                </a:cubicBezTo>
                <a:cubicBezTo>
                  <a:pt x="21352" y="12561"/>
                  <a:pt x="21229" y="12458"/>
                  <a:pt x="21064" y="12416"/>
                </a:cubicBezTo>
                <a:close/>
                <a:moveTo>
                  <a:pt x="19620" y="6569"/>
                </a:moveTo>
                <a:cubicBezTo>
                  <a:pt x="20238" y="7845"/>
                  <a:pt x="20589" y="9287"/>
                  <a:pt x="20589" y="10790"/>
                </a:cubicBezTo>
                <a:cubicBezTo>
                  <a:pt x="20589" y="10872"/>
                  <a:pt x="20589" y="10954"/>
                  <a:pt x="20589" y="11037"/>
                </a:cubicBezTo>
                <a:cubicBezTo>
                  <a:pt x="20878" y="10666"/>
                  <a:pt x="21229" y="10337"/>
                  <a:pt x="21600" y="10048"/>
                </a:cubicBezTo>
                <a:cubicBezTo>
                  <a:pt x="21538" y="9019"/>
                  <a:pt x="21311" y="8010"/>
                  <a:pt x="20960" y="7083"/>
                </a:cubicBezTo>
                <a:cubicBezTo>
                  <a:pt x="20630" y="6177"/>
                  <a:pt x="20176" y="5333"/>
                  <a:pt x="19619" y="4551"/>
                </a:cubicBezTo>
                <a:cubicBezTo>
                  <a:pt x="19372" y="4201"/>
                  <a:pt x="19104" y="3871"/>
                  <a:pt x="18815" y="3542"/>
                </a:cubicBezTo>
                <a:cubicBezTo>
                  <a:pt x="18670" y="3562"/>
                  <a:pt x="18526" y="3603"/>
                  <a:pt x="18402" y="3686"/>
                </a:cubicBezTo>
                <a:cubicBezTo>
                  <a:pt x="18217" y="3830"/>
                  <a:pt x="18113" y="4056"/>
                  <a:pt x="18093" y="4283"/>
                </a:cubicBezTo>
                <a:cubicBezTo>
                  <a:pt x="18320" y="4530"/>
                  <a:pt x="18526" y="4798"/>
                  <a:pt x="18732" y="5086"/>
                </a:cubicBezTo>
                <a:cubicBezTo>
                  <a:pt x="19062" y="5560"/>
                  <a:pt x="19372" y="6054"/>
                  <a:pt x="19620" y="6569"/>
                </a:cubicBezTo>
                <a:close/>
                <a:moveTo>
                  <a:pt x="1032" y="11140"/>
                </a:moveTo>
                <a:cubicBezTo>
                  <a:pt x="1032" y="11037"/>
                  <a:pt x="1032" y="10913"/>
                  <a:pt x="1032" y="10810"/>
                </a:cubicBezTo>
                <a:cubicBezTo>
                  <a:pt x="1032" y="9287"/>
                  <a:pt x="1382" y="7825"/>
                  <a:pt x="2022" y="6527"/>
                </a:cubicBezTo>
                <a:cubicBezTo>
                  <a:pt x="1609" y="6713"/>
                  <a:pt x="1176" y="6857"/>
                  <a:pt x="722" y="6939"/>
                </a:cubicBezTo>
                <a:cubicBezTo>
                  <a:pt x="330" y="7928"/>
                  <a:pt x="103" y="8998"/>
                  <a:pt x="21" y="10110"/>
                </a:cubicBezTo>
                <a:cubicBezTo>
                  <a:pt x="0" y="10337"/>
                  <a:pt x="0" y="10584"/>
                  <a:pt x="0" y="10810"/>
                </a:cubicBezTo>
                <a:cubicBezTo>
                  <a:pt x="0" y="11407"/>
                  <a:pt x="62" y="12005"/>
                  <a:pt x="144" y="12581"/>
                </a:cubicBezTo>
                <a:cubicBezTo>
                  <a:pt x="227" y="13014"/>
                  <a:pt x="309" y="13446"/>
                  <a:pt x="433" y="13858"/>
                </a:cubicBezTo>
                <a:cubicBezTo>
                  <a:pt x="578" y="13920"/>
                  <a:pt x="763" y="13920"/>
                  <a:pt x="928" y="13858"/>
                </a:cubicBezTo>
                <a:cubicBezTo>
                  <a:pt x="1135" y="13796"/>
                  <a:pt x="1300" y="13631"/>
                  <a:pt x="1403" y="13446"/>
                </a:cubicBezTo>
                <a:cubicBezTo>
                  <a:pt x="1320" y="13137"/>
                  <a:pt x="1238" y="12828"/>
                  <a:pt x="1176" y="12499"/>
                </a:cubicBezTo>
                <a:cubicBezTo>
                  <a:pt x="1093" y="12066"/>
                  <a:pt x="1052" y="11593"/>
                  <a:pt x="1032" y="1114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10C8B0-D2B7-F002-DD26-07173E55327C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187782-1219-12C4-5516-7655E1D6B57F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18649-17D9-29C3-FA94-16D2D28865AC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807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9852F-2088-8A67-9CE9-B581F199A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644B3B34-E3C0-24BD-4E72-EFA3C86762C3}"/>
              </a:ext>
            </a:extLst>
          </p:cNvPr>
          <p:cNvSpPr txBox="1"/>
          <p:nvPr/>
        </p:nvSpPr>
        <p:spPr>
          <a:xfrm>
            <a:off x="0" y="2697260"/>
            <a:ext cx="122001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خدماتنا</a:t>
            </a:r>
            <a:endParaRPr lang="en-US" sz="4000" b="1">
              <a:solidFill>
                <a:srgbClr val="0071CE"/>
              </a:solidFill>
              <a:latin typeface="Tajawal" panose="00000500000000000000" pitchFamily="2" charset="-78"/>
              <a:ea typeface="Open Sans" panose="020B0606030504020204" pitchFamily="34" charset="0"/>
              <a:cs typeface="Tajawal" panose="00000500000000000000" pitchFamily="2" charset="-78"/>
            </a:endParaRPr>
          </a:p>
          <a:p>
            <a:pPr algn="ctr" rtl="1"/>
            <a:r>
              <a:rPr lang="en-US" sz="24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Services</a:t>
            </a:r>
          </a:p>
          <a:p>
            <a:pPr algn="ctr" rtl="1"/>
            <a:endParaRPr lang="en-US" sz="3800" b="1">
              <a:solidFill>
                <a:srgbClr val="0071CE"/>
              </a:solidFill>
              <a:latin typeface="Tajawal" panose="00000500000000000000" pitchFamily="2" charset="-78"/>
              <a:ea typeface="Open Sans" panose="020B0606030504020204" pitchFamily="34" charset="0"/>
              <a:cs typeface="Tajawal" panose="00000500000000000000" pitchFamily="2" charset="-7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0DA1E3-22DC-1E1E-7754-4631CA6F2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CAFE4C-E001-0846-94C6-DEA6360CFA7A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F6879-CDBE-1EA1-0A63-9D6F8E8E98BA}"/>
              </a:ext>
            </a:extLst>
          </p:cNvPr>
          <p:cNvSpPr/>
          <p:nvPr/>
        </p:nvSpPr>
        <p:spPr>
          <a:xfrm>
            <a:off x="11899916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97DB5-48EE-DA7E-AD11-7478D7DBA5E0}"/>
              </a:ext>
            </a:extLst>
          </p:cNvPr>
          <p:cNvSpPr/>
          <p:nvPr/>
        </p:nvSpPr>
        <p:spPr>
          <a:xfrm>
            <a:off x="11899916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46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0830-93A3-D886-6F6D-4FFA429F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FEC55AC-2539-4D13-7DAF-295EFBBE3C8D}"/>
              </a:ext>
            </a:extLst>
          </p:cNvPr>
          <p:cNvSpPr txBox="1"/>
          <p:nvPr/>
        </p:nvSpPr>
        <p:spPr>
          <a:xfrm>
            <a:off x="8506265" y="4295151"/>
            <a:ext cx="2247560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rtl="1"/>
            <a:r>
              <a:rPr lang="ar-SA" sz="2400" b="1" noProof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  <a:endParaRPr lang="en-US" sz="2400" b="1" noProof="1">
              <a:solidFill>
                <a:srgbClr val="0070C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328AFF-8D40-7CF5-106C-C68F53CD6897}"/>
              </a:ext>
            </a:extLst>
          </p:cNvPr>
          <p:cNvSpPr txBox="1"/>
          <p:nvPr/>
        </p:nvSpPr>
        <p:spPr>
          <a:xfrm>
            <a:off x="947355" y="5045110"/>
            <a:ext cx="2763284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rtl="1"/>
            <a:r>
              <a:rPr lang="ar-SA" sz="2400" b="1" noProof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الحلول المُخصّصة</a:t>
            </a:r>
            <a:endParaRPr lang="en-US" sz="2400" b="1" noProof="1">
              <a:solidFill>
                <a:srgbClr val="1D3359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180B75-BC5F-D086-D000-2F73F307A86E}"/>
              </a:ext>
            </a:extLst>
          </p:cNvPr>
          <p:cNvSpPr txBox="1"/>
          <p:nvPr/>
        </p:nvSpPr>
        <p:spPr>
          <a:xfrm>
            <a:off x="4580493" y="905580"/>
            <a:ext cx="2897751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rtl="1"/>
            <a:r>
              <a:rPr lang="ar-SA" sz="2400" b="1" noProof="1">
                <a:solidFill>
                  <a:srgbClr val="21B19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خدمات التحول الرقمي</a:t>
            </a:r>
            <a:endParaRPr lang="en-US" sz="2400" b="1" noProof="1">
              <a:solidFill>
                <a:srgbClr val="21B198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A2A043-1CFE-8EB8-E6C0-27AC222BF1EA}"/>
              </a:ext>
            </a:extLst>
          </p:cNvPr>
          <p:cNvGrpSpPr/>
          <p:nvPr/>
        </p:nvGrpSpPr>
        <p:grpSpPr>
          <a:xfrm flipH="1">
            <a:off x="3710639" y="1766272"/>
            <a:ext cx="4778886" cy="4453002"/>
            <a:chOff x="2182557" y="1340286"/>
            <a:chExt cx="4778886" cy="4453002"/>
          </a:xfrm>
        </p:grpSpPr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EF15BE27-D2D9-5E45-C8DB-B4D023F1F9A1}"/>
                </a:ext>
              </a:extLst>
            </p:cNvPr>
            <p:cNvSpPr/>
            <p:nvPr/>
          </p:nvSpPr>
          <p:spPr>
            <a:xfrm>
              <a:off x="2182557" y="3277115"/>
              <a:ext cx="2798471" cy="2502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080" extrusionOk="0">
                  <a:moveTo>
                    <a:pt x="21113" y="803"/>
                  </a:moveTo>
                  <a:lnTo>
                    <a:pt x="20414" y="544"/>
                  </a:lnTo>
                  <a:cubicBezTo>
                    <a:pt x="20298" y="492"/>
                    <a:pt x="20181" y="622"/>
                    <a:pt x="20228" y="751"/>
                  </a:cubicBezTo>
                  <a:lnTo>
                    <a:pt x="20298" y="984"/>
                  </a:lnTo>
                  <a:cubicBezTo>
                    <a:pt x="18830" y="1450"/>
                    <a:pt x="17315" y="1399"/>
                    <a:pt x="15917" y="881"/>
                  </a:cubicBezTo>
                  <a:cubicBezTo>
                    <a:pt x="15684" y="803"/>
                    <a:pt x="15474" y="699"/>
                    <a:pt x="15265" y="596"/>
                  </a:cubicBezTo>
                  <a:cubicBezTo>
                    <a:pt x="15055" y="492"/>
                    <a:pt x="14845" y="388"/>
                    <a:pt x="14636" y="259"/>
                  </a:cubicBezTo>
                  <a:cubicBezTo>
                    <a:pt x="14496" y="181"/>
                    <a:pt x="14356" y="78"/>
                    <a:pt x="14239" y="0"/>
                  </a:cubicBezTo>
                  <a:lnTo>
                    <a:pt x="14006" y="440"/>
                  </a:lnTo>
                  <a:lnTo>
                    <a:pt x="11909" y="4377"/>
                  </a:lnTo>
                  <a:cubicBezTo>
                    <a:pt x="11700" y="4247"/>
                    <a:pt x="11490" y="4144"/>
                    <a:pt x="11280" y="4040"/>
                  </a:cubicBezTo>
                  <a:cubicBezTo>
                    <a:pt x="11070" y="3937"/>
                    <a:pt x="10837" y="3833"/>
                    <a:pt x="10628" y="3755"/>
                  </a:cubicBezTo>
                  <a:cubicBezTo>
                    <a:pt x="10488" y="3704"/>
                    <a:pt x="10348" y="3652"/>
                    <a:pt x="10185" y="3600"/>
                  </a:cubicBezTo>
                  <a:cubicBezTo>
                    <a:pt x="8111" y="2953"/>
                    <a:pt x="5968" y="3237"/>
                    <a:pt x="4080" y="4403"/>
                  </a:cubicBezTo>
                  <a:cubicBezTo>
                    <a:pt x="3964" y="4481"/>
                    <a:pt x="3847" y="4558"/>
                    <a:pt x="3731" y="4636"/>
                  </a:cubicBezTo>
                  <a:cubicBezTo>
                    <a:pt x="3707" y="4636"/>
                    <a:pt x="3707" y="4662"/>
                    <a:pt x="3684" y="4662"/>
                  </a:cubicBezTo>
                  <a:cubicBezTo>
                    <a:pt x="3591" y="4740"/>
                    <a:pt x="3498" y="4791"/>
                    <a:pt x="3404" y="4869"/>
                  </a:cubicBezTo>
                  <a:cubicBezTo>
                    <a:pt x="3404" y="4869"/>
                    <a:pt x="3404" y="4869"/>
                    <a:pt x="3404" y="4869"/>
                  </a:cubicBezTo>
                  <a:cubicBezTo>
                    <a:pt x="1913" y="6035"/>
                    <a:pt x="818" y="7744"/>
                    <a:pt x="305" y="9738"/>
                  </a:cubicBezTo>
                  <a:cubicBezTo>
                    <a:pt x="-207" y="11732"/>
                    <a:pt x="-67" y="13804"/>
                    <a:pt x="678" y="15695"/>
                  </a:cubicBezTo>
                  <a:cubicBezTo>
                    <a:pt x="678" y="15695"/>
                    <a:pt x="678" y="15695"/>
                    <a:pt x="678" y="15695"/>
                  </a:cubicBezTo>
                  <a:cubicBezTo>
                    <a:pt x="725" y="15824"/>
                    <a:pt x="771" y="15928"/>
                    <a:pt x="818" y="16058"/>
                  </a:cubicBezTo>
                  <a:cubicBezTo>
                    <a:pt x="818" y="16083"/>
                    <a:pt x="841" y="16109"/>
                    <a:pt x="841" y="16109"/>
                  </a:cubicBezTo>
                  <a:cubicBezTo>
                    <a:pt x="911" y="16239"/>
                    <a:pt x="958" y="16368"/>
                    <a:pt x="1028" y="16524"/>
                  </a:cubicBezTo>
                  <a:cubicBezTo>
                    <a:pt x="1098" y="16653"/>
                    <a:pt x="1168" y="16783"/>
                    <a:pt x="1237" y="16912"/>
                  </a:cubicBezTo>
                  <a:cubicBezTo>
                    <a:pt x="1237" y="16938"/>
                    <a:pt x="1261" y="16938"/>
                    <a:pt x="1261" y="16964"/>
                  </a:cubicBezTo>
                  <a:cubicBezTo>
                    <a:pt x="1331" y="17068"/>
                    <a:pt x="1377" y="17171"/>
                    <a:pt x="1447" y="17301"/>
                  </a:cubicBezTo>
                  <a:cubicBezTo>
                    <a:pt x="1447" y="17301"/>
                    <a:pt x="1447" y="17301"/>
                    <a:pt x="1447" y="17301"/>
                  </a:cubicBezTo>
                  <a:cubicBezTo>
                    <a:pt x="2496" y="18984"/>
                    <a:pt x="4034" y="20176"/>
                    <a:pt x="5828" y="20745"/>
                  </a:cubicBezTo>
                  <a:lnTo>
                    <a:pt x="5828" y="20745"/>
                  </a:lnTo>
                  <a:cubicBezTo>
                    <a:pt x="7808" y="21367"/>
                    <a:pt x="9999" y="21134"/>
                    <a:pt x="11933" y="19942"/>
                  </a:cubicBezTo>
                  <a:cubicBezTo>
                    <a:pt x="13867" y="18725"/>
                    <a:pt x="15171" y="16783"/>
                    <a:pt x="15731" y="14581"/>
                  </a:cubicBezTo>
                  <a:lnTo>
                    <a:pt x="15731" y="14581"/>
                  </a:lnTo>
                  <a:cubicBezTo>
                    <a:pt x="15754" y="14529"/>
                    <a:pt x="15754" y="14478"/>
                    <a:pt x="15777" y="14400"/>
                  </a:cubicBezTo>
                  <a:cubicBezTo>
                    <a:pt x="15824" y="14245"/>
                    <a:pt x="15707" y="14063"/>
                    <a:pt x="15544" y="14063"/>
                  </a:cubicBezTo>
                  <a:lnTo>
                    <a:pt x="15544" y="14063"/>
                  </a:lnTo>
                  <a:cubicBezTo>
                    <a:pt x="15428" y="14063"/>
                    <a:pt x="15335" y="14141"/>
                    <a:pt x="15311" y="14271"/>
                  </a:cubicBezTo>
                  <a:cubicBezTo>
                    <a:pt x="14822" y="16394"/>
                    <a:pt x="13564" y="18311"/>
                    <a:pt x="11700" y="19476"/>
                  </a:cubicBezTo>
                  <a:cubicBezTo>
                    <a:pt x="8298" y="21600"/>
                    <a:pt x="4034" y="20486"/>
                    <a:pt x="1820" y="17016"/>
                  </a:cubicBezTo>
                  <a:cubicBezTo>
                    <a:pt x="1820" y="17016"/>
                    <a:pt x="1820" y="17016"/>
                    <a:pt x="1820" y="17016"/>
                  </a:cubicBezTo>
                  <a:cubicBezTo>
                    <a:pt x="1750" y="16912"/>
                    <a:pt x="1703" y="16809"/>
                    <a:pt x="1634" y="16705"/>
                  </a:cubicBezTo>
                  <a:cubicBezTo>
                    <a:pt x="1634" y="16679"/>
                    <a:pt x="1610" y="16679"/>
                    <a:pt x="1610" y="16653"/>
                  </a:cubicBezTo>
                  <a:cubicBezTo>
                    <a:pt x="1540" y="16524"/>
                    <a:pt x="1470" y="16420"/>
                    <a:pt x="1424" y="16291"/>
                  </a:cubicBezTo>
                  <a:cubicBezTo>
                    <a:pt x="1354" y="16161"/>
                    <a:pt x="1307" y="16032"/>
                    <a:pt x="1237" y="15902"/>
                  </a:cubicBezTo>
                  <a:cubicBezTo>
                    <a:pt x="1237" y="15876"/>
                    <a:pt x="1214" y="15876"/>
                    <a:pt x="1214" y="15850"/>
                  </a:cubicBezTo>
                  <a:cubicBezTo>
                    <a:pt x="1168" y="15747"/>
                    <a:pt x="1121" y="15617"/>
                    <a:pt x="1074" y="15514"/>
                  </a:cubicBezTo>
                  <a:cubicBezTo>
                    <a:pt x="1074" y="15514"/>
                    <a:pt x="1074" y="15514"/>
                    <a:pt x="1074" y="15514"/>
                  </a:cubicBezTo>
                  <a:cubicBezTo>
                    <a:pt x="-347" y="11888"/>
                    <a:pt x="725" y="7614"/>
                    <a:pt x="3637" y="5309"/>
                  </a:cubicBezTo>
                  <a:cubicBezTo>
                    <a:pt x="3637" y="5309"/>
                    <a:pt x="3637" y="5309"/>
                    <a:pt x="3637" y="5309"/>
                  </a:cubicBezTo>
                  <a:cubicBezTo>
                    <a:pt x="3731" y="5232"/>
                    <a:pt x="3824" y="5180"/>
                    <a:pt x="3917" y="5102"/>
                  </a:cubicBezTo>
                  <a:cubicBezTo>
                    <a:pt x="3940" y="5102"/>
                    <a:pt x="3940" y="5076"/>
                    <a:pt x="3964" y="5076"/>
                  </a:cubicBezTo>
                  <a:cubicBezTo>
                    <a:pt x="4080" y="4999"/>
                    <a:pt x="4173" y="4921"/>
                    <a:pt x="4290" y="4869"/>
                  </a:cubicBezTo>
                  <a:cubicBezTo>
                    <a:pt x="6061" y="3781"/>
                    <a:pt x="8088" y="3496"/>
                    <a:pt x="10022" y="4092"/>
                  </a:cubicBezTo>
                  <a:cubicBezTo>
                    <a:pt x="10138" y="4118"/>
                    <a:pt x="10232" y="4170"/>
                    <a:pt x="10348" y="4196"/>
                  </a:cubicBezTo>
                  <a:cubicBezTo>
                    <a:pt x="10581" y="4273"/>
                    <a:pt x="10791" y="4377"/>
                    <a:pt x="11001" y="4481"/>
                  </a:cubicBezTo>
                  <a:cubicBezTo>
                    <a:pt x="11210" y="4584"/>
                    <a:pt x="11420" y="4688"/>
                    <a:pt x="11630" y="4817"/>
                  </a:cubicBezTo>
                  <a:cubicBezTo>
                    <a:pt x="11770" y="4895"/>
                    <a:pt x="11909" y="4999"/>
                    <a:pt x="12026" y="5076"/>
                  </a:cubicBezTo>
                  <a:lnTo>
                    <a:pt x="12259" y="4636"/>
                  </a:lnTo>
                  <a:lnTo>
                    <a:pt x="14356" y="699"/>
                  </a:lnTo>
                  <a:cubicBezTo>
                    <a:pt x="14566" y="829"/>
                    <a:pt x="14775" y="932"/>
                    <a:pt x="14985" y="1036"/>
                  </a:cubicBezTo>
                  <a:cubicBezTo>
                    <a:pt x="15195" y="1140"/>
                    <a:pt x="15428" y="1243"/>
                    <a:pt x="15637" y="1321"/>
                  </a:cubicBezTo>
                  <a:cubicBezTo>
                    <a:pt x="17152" y="1891"/>
                    <a:pt x="18830" y="1968"/>
                    <a:pt x="20437" y="1450"/>
                  </a:cubicBezTo>
                  <a:lnTo>
                    <a:pt x="20507" y="1658"/>
                  </a:lnTo>
                  <a:cubicBezTo>
                    <a:pt x="20554" y="1787"/>
                    <a:pt x="20717" y="1813"/>
                    <a:pt x="20787" y="1683"/>
                  </a:cubicBezTo>
                  <a:lnTo>
                    <a:pt x="21160" y="984"/>
                  </a:lnTo>
                  <a:cubicBezTo>
                    <a:pt x="21253" y="958"/>
                    <a:pt x="21206" y="829"/>
                    <a:pt x="21113" y="803"/>
                  </a:cubicBezTo>
                  <a:close/>
                </a:path>
              </a:pathLst>
            </a:custGeom>
            <a:solidFill>
              <a:srgbClr val="0070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3CA1E433-6919-AB01-FAD6-2891544232E1}"/>
                </a:ext>
              </a:extLst>
            </p:cNvPr>
            <p:cNvSpPr/>
            <p:nvPr/>
          </p:nvSpPr>
          <p:spPr>
            <a:xfrm>
              <a:off x="3504520" y="1340286"/>
              <a:ext cx="2118220" cy="322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16459" y="13104"/>
                  </a:moveTo>
                  <a:cubicBezTo>
                    <a:pt x="16741" y="13001"/>
                    <a:pt x="16992" y="12878"/>
                    <a:pt x="17242" y="12754"/>
                  </a:cubicBezTo>
                  <a:cubicBezTo>
                    <a:pt x="17493" y="12631"/>
                    <a:pt x="17744" y="12507"/>
                    <a:pt x="17995" y="12363"/>
                  </a:cubicBezTo>
                  <a:cubicBezTo>
                    <a:pt x="18152" y="12281"/>
                    <a:pt x="18308" y="12178"/>
                    <a:pt x="18434" y="12096"/>
                  </a:cubicBezTo>
                  <a:cubicBezTo>
                    <a:pt x="20471" y="10759"/>
                    <a:pt x="21600" y="8990"/>
                    <a:pt x="21600" y="7097"/>
                  </a:cubicBezTo>
                  <a:cubicBezTo>
                    <a:pt x="21600" y="6974"/>
                    <a:pt x="21600" y="6850"/>
                    <a:pt x="21600" y="6727"/>
                  </a:cubicBezTo>
                  <a:cubicBezTo>
                    <a:pt x="21600" y="6706"/>
                    <a:pt x="21600" y="6686"/>
                    <a:pt x="21600" y="6665"/>
                  </a:cubicBezTo>
                  <a:cubicBezTo>
                    <a:pt x="21600" y="6562"/>
                    <a:pt x="21569" y="6459"/>
                    <a:pt x="21569" y="6357"/>
                  </a:cubicBezTo>
                  <a:cubicBezTo>
                    <a:pt x="21569" y="6357"/>
                    <a:pt x="21569" y="6357"/>
                    <a:pt x="21569" y="6336"/>
                  </a:cubicBezTo>
                  <a:cubicBezTo>
                    <a:pt x="21318" y="4731"/>
                    <a:pt x="20252" y="3230"/>
                    <a:pt x="18465" y="2057"/>
                  </a:cubicBezTo>
                  <a:cubicBezTo>
                    <a:pt x="16678" y="885"/>
                    <a:pt x="14421" y="185"/>
                    <a:pt x="11944" y="21"/>
                  </a:cubicBezTo>
                  <a:cubicBezTo>
                    <a:pt x="11944" y="21"/>
                    <a:pt x="11944" y="21"/>
                    <a:pt x="11944" y="21"/>
                  </a:cubicBezTo>
                  <a:cubicBezTo>
                    <a:pt x="11788" y="0"/>
                    <a:pt x="11631" y="0"/>
                    <a:pt x="11474" y="0"/>
                  </a:cubicBezTo>
                  <a:cubicBezTo>
                    <a:pt x="11443" y="0"/>
                    <a:pt x="11411" y="0"/>
                    <a:pt x="11380" y="0"/>
                  </a:cubicBezTo>
                  <a:cubicBezTo>
                    <a:pt x="11192" y="0"/>
                    <a:pt x="11004" y="0"/>
                    <a:pt x="10816" y="0"/>
                  </a:cubicBezTo>
                  <a:cubicBezTo>
                    <a:pt x="10628" y="0"/>
                    <a:pt x="10439" y="0"/>
                    <a:pt x="10251" y="0"/>
                  </a:cubicBezTo>
                  <a:cubicBezTo>
                    <a:pt x="10220" y="0"/>
                    <a:pt x="10189" y="0"/>
                    <a:pt x="10157" y="0"/>
                  </a:cubicBezTo>
                  <a:cubicBezTo>
                    <a:pt x="10001" y="0"/>
                    <a:pt x="9844" y="21"/>
                    <a:pt x="9687" y="21"/>
                  </a:cubicBezTo>
                  <a:cubicBezTo>
                    <a:pt x="9687" y="21"/>
                    <a:pt x="9687" y="21"/>
                    <a:pt x="9687" y="21"/>
                  </a:cubicBezTo>
                  <a:cubicBezTo>
                    <a:pt x="7210" y="185"/>
                    <a:pt x="4953" y="885"/>
                    <a:pt x="3166" y="2057"/>
                  </a:cubicBezTo>
                  <a:lnTo>
                    <a:pt x="3166" y="2057"/>
                  </a:lnTo>
                  <a:cubicBezTo>
                    <a:pt x="1223" y="3333"/>
                    <a:pt x="0" y="5102"/>
                    <a:pt x="0" y="7056"/>
                  </a:cubicBezTo>
                  <a:cubicBezTo>
                    <a:pt x="0" y="9010"/>
                    <a:pt x="1223" y="10779"/>
                    <a:pt x="3166" y="12055"/>
                  </a:cubicBezTo>
                  <a:lnTo>
                    <a:pt x="3166" y="12055"/>
                  </a:lnTo>
                  <a:cubicBezTo>
                    <a:pt x="3229" y="12096"/>
                    <a:pt x="3260" y="12117"/>
                    <a:pt x="3323" y="12158"/>
                  </a:cubicBezTo>
                  <a:cubicBezTo>
                    <a:pt x="3480" y="12261"/>
                    <a:pt x="3731" y="12219"/>
                    <a:pt x="3825" y="12117"/>
                  </a:cubicBezTo>
                  <a:lnTo>
                    <a:pt x="3825" y="12117"/>
                  </a:lnTo>
                  <a:cubicBezTo>
                    <a:pt x="3887" y="12034"/>
                    <a:pt x="3887" y="11931"/>
                    <a:pt x="3762" y="11870"/>
                  </a:cubicBezTo>
                  <a:cubicBezTo>
                    <a:pt x="1850" y="10656"/>
                    <a:pt x="627" y="8949"/>
                    <a:pt x="627" y="7056"/>
                  </a:cubicBezTo>
                  <a:cubicBezTo>
                    <a:pt x="627" y="3621"/>
                    <a:pt x="4640" y="761"/>
                    <a:pt x="9750" y="411"/>
                  </a:cubicBezTo>
                  <a:cubicBezTo>
                    <a:pt x="9750" y="411"/>
                    <a:pt x="9750" y="411"/>
                    <a:pt x="9781" y="411"/>
                  </a:cubicBezTo>
                  <a:cubicBezTo>
                    <a:pt x="9938" y="411"/>
                    <a:pt x="10063" y="391"/>
                    <a:pt x="10220" y="391"/>
                  </a:cubicBezTo>
                  <a:cubicBezTo>
                    <a:pt x="10251" y="391"/>
                    <a:pt x="10283" y="391"/>
                    <a:pt x="10283" y="391"/>
                  </a:cubicBezTo>
                  <a:cubicBezTo>
                    <a:pt x="10439" y="391"/>
                    <a:pt x="10628" y="391"/>
                    <a:pt x="10816" y="391"/>
                  </a:cubicBezTo>
                  <a:cubicBezTo>
                    <a:pt x="11004" y="391"/>
                    <a:pt x="11161" y="391"/>
                    <a:pt x="11349" y="391"/>
                  </a:cubicBezTo>
                  <a:cubicBezTo>
                    <a:pt x="11380" y="391"/>
                    <a:pt x="11411" y="391"/>
                    <a:pt x="11411" y="391"/>
                  </a:cubicBezTo>
                  <a:cubicBezTo>
                    <a:pt x="11568" y="391"/>
                    <a:pt x="11725" y="411"/>
                    <a:pt x="11850" y="411"/>
                  </a:cubicBezTo>
                  <a:cubicBezTo>
                    <a:pt x="11850" y="411"/>
                    <a:pt x="11850" y="411"/>
                    <a:pt x="11882" y="411"/>
                  </a:cubicBezTo>
                  <a:cubicBezTo>
                    <a:pt x="16647" y="741"/>
                    <a:pt x="20440" y="3230"/>
                    <a:pt x="20942" y="6357"/>
                  </a:cubicBezTo>
                  <a:cubicBezTo>
                    <a:pt x="20942" y="6357"/>
                    <a:pt x="20942" y="6357"/>
                    <a:pt x="20942" y="6377"/>
                  </a:cubicBezTo>
                  <a:cubicBezTo>
                    <a:pt x="20942" y="6480"/>
                    <a:pt x="20973" y="6562"/>
                    <a:pt x="20973" y="6665"/>
                  </a:cubicBezTo>
                  <a:cubicBezTo>
                    <a:pt x="20973" y="6686"/>
                    <a:pt x="20973" y="6706"/>
                    <a:pt x="20973" y="6706"/>
                  </a:cubicBezTo>
                  <a:cubicBezTo>
                    <a:pt x="20973" y="6809"/>
                    <a:pt x="20973" y="6933"/>
                    <a:pt x="20973" y="7056"/>
                  </a:cubicBezTo>
                  <a:cubicBezTo>
                    <a:pt x="20973" y="8846"/>
                    <a:pt x="19907" y="10512"/>
                    <a:pt x="17995" y="11767"/>
                  </a:cubicBezTo>
                  <a:cubicBezTo>
                    <a:pt x="17901" y="11829"/>
                    <a:pt x="17775" y="11911"/>
                    <a:pt x="17681" y="11973"/>
                  </a:cubicBezTo>
                  <a:cubicBezTo>
                    <a:pt x="17430" y="12117"/>
                    <a:pt x="17211" y="12240"/>
                    <a:pt x="16960" y="12363"/>
                  </a:cubicBezTo>
                  <a:cubicBezTo>
                    <a:pt x="16709" y="12487"/>
                    <a:pt x="16459" y="12610"/>
                    <a:pt x="16176" y="12713"/>
                  </a:cubicBezTo>
                  <a:cubicBezTo>
                    <a:pt x="15988" y="12795"/>
                    <a:pt x="15832" y="12857"/>
                    <a:pt x="15644" y="12919"/>
                  </a:cubicBezTo>
                  <a:lnTo>
                    <a:pt x="15957" y="13269"/>
                  </a:lnTo>
                  <a:lnTo>
                    <a:pt x="18716" y="16416"/>
                  </a:lnTo>
                  <a:cubicBezTo>
                    <a:pt x="18434" y="16519"/>
                    <a:pt x="18183" y="16642"/>
                    <a:pt x="17932" y="16766"/>
                  </a:cubicBezTo>
                  <a:cubicBezTo>
                    <a:pt x="17681" y="16889"/>
                    <a:pt x="17430" y="17033"/>
                    <a:pt x="17211" y="17157"/>
                  </a:cubicBezTo>
                  <a:cubicBezTo>
                    <a:pt x="15581" y="18103"/>
                    <a:pt x="14421" y="19378"/>
                    <a:pt x="13888" y="20818"/>
                  </a:cubicBezTo>
                  <a:lnTo>
                    <a:pt x="13512" y="20818"/>
                  </a:lnTo>
                  <a:cubicBezTo>
                    <a:pt x="13355" y="20818"/>
                    <a:pt x="13230" y="20942"/>
                    <a:pt x="13355" y="21024"/>
                  </a:cubicBezTo>
                  <a:lnTo>
                    <a:pt x="13951" y="21538"/>
                  </a:lnTo>
                  <a:cubicBezTo>
                    <a:pt x="14045" y="21600"/>
                    <a:pt x="14170" y="21600"/>
                    <a:pt x="14264" y="21538"/>
                  </a:cubicBezTo>
                  <a:lnTo>
                    <a:pt x="14891" y="21045"/>
                  </a:lnTo>
                  <a:cubicBezTo>
                    <a:pt x="15017" y="20962"/>
                    <a:pt x="14922" y="20818"/>
                    <a:pt x="14734" y="20818"/>
                  </a:cubicBezTo>
                  <a:lnTo>
                    <a:pt x="14515" y="20818"/>
                  </a:lnTo>
                  <a:cubicBezTo>
                    <a:pt x="15017" y="19522"/>
                    <a:pt x="16051" y="18391"/>
                    <a:pt x="17493" y="17506"/>
                  </a:cubicBezTo>
                  <a:cubicBezTo>
                    <a:pt x="17713" y="17362"/>
                    <a:pt x="17963" y="17239"/>
                    <a:pt x="18214" y="17095"/>
                  </a:cubicBezTo>
                  <a:cubicBezTo>
                    <a:pt x="18465" y="16971"/>
                    <a:pt x="18716" y="16848"/>
                    <a:pt x="18998" y="16745"/>
                  </a:cubicBezTo>
                  <a:cubicBezTo>
                    <a:pt x="19186" y="16663"/>
                    <a:pt x="19343" y="16601"/>
                    <a:pt x="19531" y="16539"/>
                  </a:cubicBezTo>
                  <a:lnTo>
                    <a:pt x="19217" y="16190"/>
                  </a:lnTo>
                  <a:lnTo>
                    <a:pt x="16459" y="13104"/>
                  </a:lnTo>
                  <a:close/>
                </a:path>
              </a:pathLst>
            </a:custGeom>
            <a:solidFill>
              <a:srgbClr val="21B198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6AF20043-FCE4-90B1-62D4-5218A2D0E296}"/>
                </a:ext>
              </a:extLst>
            </p:cNvPr>
            <p:cNvSpPr/>
            <p:nvPr/>
          </p:nvSpPr>
          <p:spPr>
            <a:xfrm>
              <a:off x="3873439" y="3676778"/>
              <a:ext cx="3088004" cy="211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7" h="20827" extrusionOk="0">
                  <a:moveTo>
                    <a:pt x="20929" y="7658"/>
                  </a:moveTo>
                  <a:lnTo>
                    <a:pt x="20929" y="7658"/>
                  </a:lnTo>
                  <a:cubicBezTo>
                    <a:pt x="20444" y="5086"/>
                    <a:pt x="19263" y="2787"/>
                    <a:pt x="17533" y="1365"/>
                  </a:cubicBezTo>
                  <a:cubicBezTo>
                    <a:pt x="15803" y="-57"/>
                    <a:pt x="13821" y="-329"/>
                    <a:pt x="12028" y="367"/>
                  </a:cubicBezTo>
                  <a:lnTo>
                    <a:pt x="12028" y="367"/>
                  </a:lnTo>
                  <a:cubicBezTo>
                    <a:pt x="11985" y="397"/>
                    <a:pt x="11943" y="397"/>
                    <a:pt x="11880" y="427"/>
                  </a:cubicBezTo>
                  <a:cubicBezTo>
                    <a:pt x="11753" y="488"/>
                    <a:pt x="11690" y="700"/>
                    <a:pt x="11753" y="881"/>
                  </a:cubicBezTo>
                  <a:lnTo>
                    <a:pt x="11753" y="881"/>
                  </a:lnTo>
                  <a:cubicBezTo>
                    <a:pt x="11796" y="1002"/>
                    <a:pt x="11901" y="1063"/>
                    <a:pt x="12006" y="1032"/>
                  </a:cubicBezTo>
                  <a:cubicBezTo>
                    <a:pt x="13736" y="306"/>
                    <a:pt x="15656" y="548"/>
                    <a:pt x="17322" y="1910"/>
                  </a:cubicBezTo>
                  <a:cubicBezTo>
                    <a:pt x="20381" y="4421"/>
                    <a:pt x="21583" y="9836"/>
                    <a:pt x="20191" y="14374"/>
                  </a:cubicBezTo>
                  <a:cubicBezTo>
                    <a:pt x="20191" y="14374"/>
                    <a:pt x="20191" y="14374"/>
                    <a:pt x="20191" y="14404"/>
                  </a:cubicBezTo>
                  <a:cubicBezTo>
                    <a:pt x="20149" y="14525"/>
                    <a:pt x="20106" y="14676"/>
                    <a:pt x="20064" y="14797"/>
                  </a:cubicBezTo>
                  <a:cubicBezTo>
                    <a:pt x="20064" y="14827"/>
                    <a:pt x="20043" y="14827"/>
                    <a:pt x="20043" y="14858"/>
                  </a:cubicBezTo>
                  <a:cubicBezTo>
                    <a:pt x="20001" y="15009"/>
                    <a:pt x="19938" y="15160"/>
                    <a:pt x="19874" y="15311"/>
                  </a:cubicBezTo>
                  <a:cubicBezTo>
                    <a:pt x="19811" y="15463"/>
                    <a:pt x="19748" y="15614"/>
                    <a:pt x="19685" y="15735"/>
                  </a:cubicBezTo>
                  <a:cubicBezTo>
                    <a:pt x="19685" y="15765"/>
                    <a:pt x="19663" y="15765"/>
                    <a:pt x="19663" y="15795"/>
                  </a:cubicBezTo>
                  <a:cubicBezTo>
                    <a:pt x="19600" y="15916"/>
                    <a:pt x="19558" y="16037"/>
                    <a:pt x="19495" y="16158"/>
                  </a:cubicBezTo>
                  <a:cubicBezTo>
                    <a:pt x="19495" y="16158"/>
                    <a:pt x="19495" y="16158"/>
                    <a:pt x="19495" y="16158"/>
                  </a:cubicBezTo>
                  <a:cubicBezTo>
                    <a:pt x="17617" y="19910"/>
                    <a:pt x="14137" y="21271"/>
                    <a:pt x="11184" y="19426"/>
                  </a:cubicBezTo>
                  <a:cubicBezTo>
                    <a:pt x="11184" y="19426"/>
                    <a:pt x="11184" y="19426"/>
                    <a:pt x="11163" y="19426"/>
                  </a:cubicBezTo>
                  <a:cubicBezTo>
                    <a:pt x="11078" y="19365"/>
                    <a:pt x="10973" y="19305"/>
                    <a:pt x="10888" y="19244"/>
                  </a:cubicBezTo>
                  <a:cubicBezTo>
                    <a:pt x="10867" y="19244"/>
                    <a:pt x="10867" y="19214"/>
                    <a:pt x="10846" y="19214"/>
                  </a:cubicBezTo>
                  <a:cubicBezTo>
                    <a:pt x="10741" y="19153"/>
                    <a:pt x="10635" y="19063"/>
                    <a:pt x="10530" y="18972"/>
                  </a:cubicBezTo>
                  <a:cubicBezTo>
                    <a:pt x="8948" y="17671"/>
                    <a:pt x="7809" y="15553"/>
                    <a:pt x="7324" y="13042"/>
                  </a:cubicBezTo>
                  <a:cubicBezTo>
                    <a:pt x="7303" y="12891"/>
                    <a:pt x="7281" y="12770"/>
                    <a:pt x="7260" y="12619"/>
                  </a:cubicBezTo>
                  <a:cubicBezTo>
                    <a:pt x="7218" y="12316"/>
                    <a:pt x="7176" y="12014"/>
                    <a:pt x="7155" y="11711"/>
                  </a:cubicBezTo>
                  <a:cubicBezTo>
                    <a:pt x="7134" y="11409"/>
                    <a:pt x="7113" y="11106"/>
                    <a:pt x="7092" y="10804"/>
                  </a:cubicBezTo>
                  <a:cubicBezTo>
                    <a:pt x="7092" y="10592"/>
                    <a:pt x="7092" y="10410"/>
                    <a:pt x="7092" y="10199"/>
                  </a:cubicBezTo>
                  <a:lnTo>
                    <a:pt x="6670" y="10199"/>
                  </a:lnTo>
                  <a:lnTo>
                    <a:pt x="2936" y="10229"/>
                  </a:lnTo>
                  <a:cubicBezTo>
                    <a:pt x="2936" y="9926"/>
                    <a:pt x="2915" y="9624"/>
                    <a:pt x="2894" y="9321"/>
                  </a:cubicBezTo>
                  <a:cubicBezTo>
                    <a:pt x="2873" y="9019"/>
                    <a:pt x="2831" y="8716"/>
                    <a:pt x="2788" y="8414"/>
                  </a:cubicBezTo>
                  <a:cubicBezTo>
                    <a:pt x="2493" y="6417"/>
                    <a:pt x="1797" y="4572"/>
                    <a:pt x="742" y="3120"/>
                  </a:cubicBezTo>
                  <a:lnTo>
                    <a:pt x="890" y="2847"/>
                  </a:lnTo>
                  <a:cubicBezTo>
                    <a:pt x="953" y="2726"/>
                    <a:pt x="890" y="2515"/>
                    <a:pt x="785" y="2515"/>
                  </a:cubicBezTo>
                  <a:lnTo>
                    <a:pt x="131" y="2515"/>
                  </a:lnTo>
                  <a:cubicBezTo>
                    <a:pt x="46" y="2515"/>
                    <a:pt x="-17" y="2636"/>
                    <a:pt x="4" y="2757"/>
                  </a:cubicBezTo>
                  <a:lnTo>
                    <a:pt x="152" y="3664"/>
                  </a:lnTo>
                  <a:cubicBezTo>
                    <a:pt x="173" y="3816"/>
                    <a:pt x="320" y="3876"/>
                    <a:pt x="384" y="3755"/>
                  </a:cubicBezTo>
                  <a:lnTo>
                    <a:pt x="468" y="3574"/>
                  </a:lnTo>
                  <a:cubicBezTo>
                    <a:pt x="1417" y="4905"/>
                    <a:pt x="2071" y="6599"/>
                    <a:pt x="2367" y="8414"/>
                  </a:cubicBezTo>
                  <a:cubicBezTo>
                    <a:pt x="2409" y="8716"/>
                    <a:pt x="2451" y="9019"/>
                    <a:pt x="2472" y="9321"/>
                  </a:cubicBezTo>
                  <a:cubicBezTo>
                    <a:pt x="2493" y="9624"/>
                    <a:pt x="2514" y="9926"/>
                    <a:pt x="2535" y="10229"/>
                  </a:cubicBezTo>
                  <a:cubicBezTo>
                    <a:pt x="2535" y="10441"/>
                    <a:pt x="2535" y="10622"/>
                    <a:pt x="2535" y="10834"/>
                  </a:cubicBezTo>
                  <a:lnTo>
                    <a:pt x="2957" y="10834"/>
                  </a:lnTo>
                  <a:lnTo>
                    <a:pt x="6691" y="10804"/>
                  </a:lnTo>
                  <a:cubicBezTo>
                    <a:pt x="6691" y="11106"/>
                    <a:pt x="6712" y="11409"/>
                    <a:pt x="6733" y="11711"/>
                  </a:cubicBezTo>
                  <a:cubicBezTo>
                    <a:pt x="6754" y="12014"/>
                    <a:pt x="6796" y="12316"/>
                    <a:pt x="6838" y="12619"/>
                  </a:cubicBezTo>
                  <a:cubicBezTo>
                    <a:pt x="6860" y="12800"/>
                    <a:pt x="6902" y="13012"/>
                    <a:pt x="6944" y="13194"/>
                  </a:cubicBezTo>
                  <a:cubicBezTo>
                    <a:pt x="7450" y="15886"/>
                    <a:pt x="8674" y="18125"/>
                    <a:pt x="10340" y="19486"/>
                  </a:cubicBezTo>
                  <a:cubicBezTo>
                    <a:pt x="10445" y="19577"/>
                    <a:pt x="10551" y="19668"/>
                    <a:pt x="10656" y="19728"/>
                  </a:cubicBezTo>
                  <a:cubicBezTo>
                    <a:pt x="10678" y="19728"/>
                    <a:pt x="10699" y="19758"/>
                    <a:pt x="10699" y="19758"/>
                  </a:cubicBezTo>
                  <a:cubicBezTo>
                    <a:pt x="10783" y="19819"/>
                    <a:pt x="10888" y="19879"/>
                    <a:pt x="10994" y="19940"/>
                  </a:cubicBezTo>
                  <a:cubicBezTo>
                    <a:pt x="10994" y="19940"/>
                    <a:pt x="10994" y="19940"/>
                    <a:pt x="11015" y="19940"/>
                  </a:cubicBezTo>
                  <a:cubicBezTo>
                    <a:pt x="12534" y="20908"/>
                    <a:pt x="14221" y="21089"/>
                    <a:pt x="15867" y="20454"/>
                  </a:cubicBezTo>
                  <a:cubicBezTo>
                    <a:pt x="17491" y="19819"/>
                    <a:pt x="18883" y="18427"/>
                    <a:pt x="19853" y="16491"/>
                  </a:cubicBezTo>
                  <a:cubicBezTo>
                    <a:pt x="19853" y="16491"/>
                    <a:pt x="19853" y="16491"/>
                    <a:pt x="19853" y="16491"/>
                  </a:cubicBezTo>
                  <a:cubicBezTo>
                    <a:pt x="19917" y="16370"/>
                    <a:pt x="19980" y="16249"/>
                    <a:pt x="20022" y="16128"/>
                  </a:cubicBezTo>
                  <a:cubicBezTo>
                    <a:pt x="20022" y="16098"/>
                    <a:pt x="20043" y="16098"/>
                    <a:pt x="20043" y="16068"/>
                  </a:cubicBezTo>
                  <a:cubicBezTo>
                    <a:pt x="20106" y="15916"/>
                    <a:pt x="20170" y="15765"/>
                    <a:pt x="20233" y="15614"/>
                  </a:cubicBezTo>
                  <a:cubicBezTo>
                    <a:pt x="20296" y="15463"/>
                    <a:pt x="20360" y="15311"/>
                    <a:pt x="20402" y="15160"/>
                  </a:cubicBezTo>
                  <a:cubicBezTo>
                    <a:pt x="20402" y="15130"/>
                    <a:pt x="20423" y="15100"/>
                    <a:pt x="20423" y="15100"/>
                  </a:cubicBezTo>
                  <a:cubicBezTo>
                    <a:pt x="20465" y="14948"/>
                    <a:pt x="20507" y="14827"/>
                    <a:pt x="20549" y="14676"/>
                  </a:cubicBezTo>
                  <a:cubicBezTo>
                    <a:pt x="20549" y="14676"/>
                    <a:pt x="20549" y="14676"/>
                    <a:pt x="20549" y="14676"/>
                  </a:cubicBezTo>
                  <a:cubicBezTo>
                    <a:pt x="21246" y="12407"/>
                    <a:pt x="21372" y="9987"/>
                    <a:pt x="20929" y="7658"/>
                  </a:cubicBezTo>
                  <a:close/>
                </a:path>
              </a:pathLst>
            </a:custGeom>
            <a:solidFill>
              <a:srgbClr val="00206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83D5CE-E884-3870-17C7-90456DA53ECC}"/>
                </a:ext>
              </a:extLst>
            </p:cNvPr>
            <p:cNvSpPr txBox="1"/>
            <p:nvPr/>
          </p:nvSpPr>
          <p:spPr>
            <a:xfrm>
              <a:off x="4389402" y="1393291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21B198"/>
                  </a:solidFill>
                </a:rPr>
                <a:t>01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C58DC0-8DD2-4555-F2FE-8EA7838BA5E3}"/>
                </a:ext>
              </a:extLst>
            </p:cNvPr>
            <p:cNvSpPr txBox="1"/>
            <p:nvPr/>
          </p:nvSpPr>
          <p:spPr>
            <a:xfrm>
              <a:off x="3011240" y="3768748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0070C0"/>
                  </a:solidFill>
                </a:rPr>
                <a:t>02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1BF4F97-57BE-D5A4-EFC9-53C378D22486}"/>
                </a:ext>
              </a:extLst>
            </p:cNvPr>
            <p:cNvSpPr txBox="1"/>
            <p:nvPr/>
          </p:nvSpPr>
          <p:spPr>
            <a:xfrm>
              <a:off x="5696314" y="3768748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1D3359"/>
                  </a:solidFill>
                </a:rPr>
                <a:t>03</a:t>
              </a:r>
            </a:p>
          </p:txBody>
        </p:sp>
      </p:grpSp>
      <p:pic>
        <p:nvPicPr>
          <p:cNvPr id="81" name="Graphic 80" descr="Processor outline">
            <a:extLst>
              <a:ext uri="{FF2B5EF4-FFF2-40B4-BE49-F238E27FC236}">
                <a16:creationId xmlns:a16="http://schemas.microsoft.com/office/drawing/2014/main" id="{8504ABFC-E63E-7834-0810-1CEC632D4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51441" y="2355571"/>
            <a:ext cx="1097280" cy="1097280"/>
          </a:xfrm>
          <a:prstGeom prst="rect">
            <a:avLst/>
          </a:prstGeom>
        </p:spPr>
      </p:pic>
      <p:pic>
        <p:nvPicPr>
          <p:cNvPr id="83" name="Graphic 82" descr="Internet Of Things outline">
            <a:extLst>
              <a:ext uri="{FF2B5EF4-FFF2-40B4-BE49-F238E27FC236}">
                <a16:creationId xmlns:a16="http://schemas.microsoft.com/office/drawing/2014/main" id="{58EBC72E-9151-53AF-2B56-966657943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3909" y="4637133"/>
            <a:ext cx="1097280" cy="1097280"/>
          </a:xfrm>
          <a:prstGeom prst="rect">
            <a:avLst/>
          </a:prstGeom>
        </p:spPr>
      </p:pic>
      <p:pic>
        <p:nvPicPr>
          <p:cNvPr id="85" name="Graphic 84" descr="Lightbulb and gear with solid fill">
            <a:extLst>
              <a:ext uri="{FF2B5EF4-FFF2-40B4-BE49-F238E27FC236}">
                <a16:creationId xmlns:a16="http://schemas.microsoft.com/office/drawing/2014/main" id="{783DF51B-E02B-7772-8889-A020B2006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22142" y="4637133"/>
            <a:ext cx="1097280" cy="10972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E11160C-C901-6723-C827-5B918A3CD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005" y="6436894"/>
            <a:ext cx="1516536" cy="252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DDFB91-9589-A7A8-EBD5-4712CB15BA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2E5D1-779B-9D31-B6D6-246ABC0AB393}"/>
              </a:ext>
            </a:extLst>
          </p:cNvPr>
          <p:cNvSpPr txBox="1"/>
          <p:nvPr/>
        </p:nvSpPr>
        <p:spPr>
          <a:xfrm flipH="1">
            <a:off x="2097541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خدماتنا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D80E6-14D6-F9A8-9A91-4C40BE215F88}"/>
              </a:ext>
            </a:extLst>
          </p:cNvPr>
          <p:cNvSpPr txBox="1"/>
          <p:nvPr/>
        </p:nvSpPr>
        <p:spPr>
          <a:xfrm>
            <a:off x="8230810" y="5161019"/>
            <a:ext cx="2798470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rtl="1"/>
            <a:r>
              <a:rPr lang="en-US" noProof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Managed Services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08C4B7-87EF-CD1F-EF34-D8D942C3F5B9}"/>
              </a:ext>
            </a:extLst>
          </p:cNvPr>
          <p:cNvSpPr txBox="1"/>
          <p:nvPr/>
        </p:nvSpPr>
        <p:spPr>
          <a:xfrm>
            <a:off x="4580493" y="1314422"/>
            <a:ext cx="2897751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rtl="1"/>
            <a:r>
              <a:rPr lang="en-US" noProof="1">
                <a:solidFill>
                  <a:srgbClr val="21B19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Transformation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049F1D-0D18-15F8-D426-9CE85308EEDA}"/>
              </a:ext>
            </a:extLst>
          </p:cNvPr>
          <p:cNvSpPr txBox="1"/>
          <p:nvPr/>
        </p:nvSpPr>
        <p:spPr>
          <a:xfrm>
            <a:off x="947355" y="5420542"/>
            <a:ext cx="2763284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rtl="1"/>
            <a:r>
              <a:rPr lang="en-US" noProof="1">
                <a:solidFill>
                  <a:srgbClr val="1D33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Bespoke Solutions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D967F-5703-6CCC-A58C-960A24D1D467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81C43-9C36-0058-533F-CA061CD0F8FC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B66535-BACF-B2C8-0C4C-99A27A799FCB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11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B933-230C-A172-6ECC-5E12513F4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7197EC5-3A73-C4B0-6CD9-C9777AFDF44C}"/>
              </a:ext>
            </a:extLst>
          </p:cNvPr>
          <p:cNvGrpSpPr/>
          <p:nvPr/>
        </p:nvGrpSpPr>
        <p:grpSpPr>
          <a:xfrm>
            <a:off x="4244564" y="1371600"/>
            <a:ext cx="7023511" cy="731520"/>
            <a:chOff x="4244564" y="1371600"/>
            <a:chExt cx="7023511" cy="7315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55120B-D559-EFA0-EE33-ADB7BF20A62A}"/>
                </a:ext>
              </a:extLst>
            </p:cNvPr>
            <p:cNvSpPr txBox="1"/>
            <p:nvPr/>
          </p:nvSpPr>
          <p:spPr>
            <a:xfrm flipH="1">
              <a:off x="4244564" y="1552693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الترحيل إلى السحابة وتحديث الأنظمة القديمة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7B79180-46BC-B8BE-DF83-B7AB490847EC}"/>
                </a:ext>
              </a:extLst>
            </p:cNvPr>
            <p:cNvGrpSpPr/>
            <p:nvPr/>
          </p:nvGrpSpPr>
          <p:grpSpPr>
            <a:xfrm>
              <a:off x="10536555" y="1371600"/>
              <a:ext cx="731520" cy="731520"/>
              <a:chOff x="10536555" y="1371600"/>
              <a:chExt cx="731520" cy="73152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E690B8A-91E7-2868-36BF-5B2D3F71E695}"/>
                  </a:ext>
                </a:extLst>
              </p:cNvPr>
              <p:cNvSpPr/>
              <p:nvPr/>
            </p:nvSpPr>
            <p:spPr>
              <a:xfrm flipH="1">
                <a:off x="10536555" y="1371600"/>
                <a:ext cx="731520" cy="731520"/>
              </a:xfrm>
              <a:prstGeom prst="ellipse">
                <a:avLst/>
              </a:prstGeom>
              <a:solidFill>
                <a:srgbClr val="DBDBD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6461CF3-4C86-423F-4006-F665B4F78D25}"/>
                  </a:ext>
                </a:extLst>
              </p:cNvPr>
              <p:cNvSpPr/>
              <p:nvPr/>
            </p:nvSpPr>
            <p:spPr>
              <a:xfrm flipH="1">
                <a:off x="10595410" y="1430455"/>
                <a:ext cx="613811" cy="613810"/>
              </a:xfrm>
              <a:prstGeom prst="ellipse">
                <a:avLst/>
              </a:prstGeom>
              <a:solidFill>
                <a:srgbClr val="4B2C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Graphic 43" descr="Syncing cloud outline">
                <a:extLst>
                  <a:ext uri="{FF2B5EF4-FFF2-40B4-BE49-F238E27FC236}">
                    <a16:creationId xmlns:a16="http://schemas.microsoft.com/office/drawing/2014/main" id="{544E62D7-7B76-B499-8169-373E45ACB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10706301" y="1539500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7E48FC-B66D-DBC8-952D-25CDC9D1FE18}"/>
              </a:ext>
            </a:extLst>
          </p:cNvPr>
          <p:cNvGrpSpPr/>
          <p:nvPr/>
        </p:nvGrpSpPr>
        <p:grpSpPr>
          <a:xfrm>
            <a:off x="4009634" y="5222644"/>
            <a:ext cx="7258441" cy="731520"/>
            <a:chOff x="4009634" y="5222644"/>
            <a:chExt cx="7258441" cy="7315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2B293C-DC62-B4BC-8B95-62157F05555A}"/>
                </a:ext>
              </a:extLst>
            </p:cNvPr>
            <p:cNvSpPr txBox="1"/>
            <p:nvPr/>
          </p:nvSpPr>
          <p:spPr>
            <a:xfrm flipH="1">
              <a:off x="4009634" y="5409459"/>
              <a:ext cx="63362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دمج الأنظمة الرقمية في جميع العمليات المؤسسية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D12DD14-8A91-AC0F-AF39-B4EA76757E55}"/>
                </a:ext>
              </a:extLst>
            </p:cNvPr>
            <p:cNvGrpSpPr/>
            <p:nvPr/>
          </p:nvGrpSpPr>
          <p:grpSpPr>
            <a:xfrm>
              <a:off x="10536555" y="5222644"/>
              <a:ext cx="731520" cy="731520"/>
              <a:chOff x="10536555" y="5222644"/>
              <a:chExt cx="731520" cy="7315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2738364-468F-D725-8334-32F17704441C}"/>
                  </a:ext>
                </a:extLst>
              </p:cNvPr>
              <p:cNvSpPr/>
              <p:nvPr/>
            </p:nvSpPr>
            <p:spPr>
              <a:xfrm flipH="1">
                <a:off x="10536555" y="5222644"/>
                <a:ext cx="731520" cy="731520"/>
              </a:xfrm>
              <a:prstGeom prst="ellipse">
                <a:avLst/>
              </a:prstGeom>
              <a:solidFill>
                <a:srgbClr val="DBDBD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A844652-66AF-D0F6-183A-185B3AF8B0FA}"/>
                  </a:ext>
                </a:extLst>
              </p:cNvPr>
              <p:cNvSpPr/>
              <p:nvPr/>
            </p:nvSpPr>
            <p:spPr>
              <a:xfrm flipH="1">
                <a:off x="10595410" y="5281498"/>
                <a:ext cx="613811" cy="613810"/>
              </a:xfrm>
              <a:prstGeom prst="ellipse">
                <a:avLst/>
              </a:prstGeom>
              <a:solidFill>
                <a:srgbClr val="16A08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6" name="Graphic 45" descr="Lock outline">
                <a:extLst>
                  <a:ext uri="{FF2B5EF4-FFF2-40B4-BE49-F238E27FC236}">
                    <a16:creationId xmlns:a16="http://schemas.microsoft.com/office/drawing/2014/main" id="{D83AEFBB-A6E6-D725-E6FC-B77F4A84A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10719436" y="5405523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2840D0-9DBC-F2D3-1633-D34164B31B17}"/>
              </a:ext>
            </a:extLst>
          </p:cNvPr>
          <p:cNvGrpSpPr/>
          <p:nvPr/>
        </p:nvGrpSpPr>
        <p:grpSpPr>
          <a:xfrm>
            <a:off x="3019425" y="4259883"/>
            <a:ext cx="8248650" cy="731520"/>
            <a:chOff x="3019425" y="4259883"/>
            <a:chExt cx="8248650" cy="7315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73FBC4-6B2C-F6A4-166B-568A472D9BF9}"/>
                </a:ext>
              </a:extLst>
            </p:cNvPr>
            <p:cNvSpPr txBox="1"/>
            <p:nvPr/>
          </p:nvSpPr>
          <p:spPr>
            <a:xfrm flipH="1">
              <a:off x="3019425" y="4445269"/>
              <a:ext cx="7315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إعادة تصميم سير العمل لرفع القيمة الرقمية وتعزيز تجربة العميل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DB90407-FC7A-D2C2-40CD-8BD62CBAD5BE}"/>
                </a:ext>
              </a:extLst>
            </p:cNvPr>
            <p:cNvGrpSpPr/>
            <p:nvPr/>
          </p:nvGrpSpPr>
          <p:grpSpPr>
            <a:xfrm>
              <a:off x="10536555" y="4259883"/>
              <a:ext cx="731520" cy="731520"/>
              <a:chOff x="10536555" y="4262562"/>
              <a:chExt cx="731520" cy="73152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F5139DC-D899-F76D-78AF-5E86FCD418E2}"/>
                  </a:ext>
                </a:extLst>
              </p:cNvPr>
              <p:cNvSpPr/>
              <p:nvPr/>
            </p:nvSpPr>
            <p:spPr>
              <a:xfrm flipH="1">
                <a:off x="10536555" y="4262562"/>
                <a:ext cx="731520" cy="731520"/>
              </a:xfrm>
              <a:prstGeom prst="ellipse">
                <a:avLst/>
              </a:prstGeom>
              <a:solidFill>
                <a:srgbClr val="DBDBD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C0E1E20-6822-5F0A-9DAE-8976E2250DA1}"/>
                  </a:ext>
                </a:extLst>
              </p:cNvPr>
              <p:cNvSpPr/>
              <p:nvPr/>
            </p:nvSpPr>
            <p:spPr>
              <a:xfrm flipH="1">
                <a:off x="10595410" y="4321417"/>
                <a:ext cx="613811" cy="613810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8" name="Graphic 47" descr="Ui Ux outline">
                <a:extLst>
                  <a:ext uri="{FF2B5EF4-FFF2-40B4-BE49-F238E27FC236}">
                    <a16:creationId xmlns:a16="http://schemas.microsoft.com/office/drawing/2014/main" id="{0445E4A2-C29A-9D8C-B1DF-401F57BF1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H="1">
                <a:off x="10713081" y="4443656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78FC44-EF15-B16F-D275-944EC170D13F}"/>
              </a:ext>
            </a:extLst>
          </p:cNvPr>
          <p:cNvGrpSpPr/>
          <p:nvPr/>
        </p:nvGrpSpPr>
        <p:grpSpPr>
          <a:xfrm>
            <a:off x="4249326" y="3297122"/>
            <a:ext cx="7018749" cy="731520"/>
            <a:chOff x="4249326" y="3297122"/>
            <a:chExt cx="7018749" cy="73152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BDC945-7D0B-2D8A-1C36-6C0481B9FC27}"/>
                </a:ext>
              </a:extLst>
            </p:cNvPr>
            <p:cNvSpPr txBox="1"/>
            <p:nvPr/>
          </p:nvSpPr>
          <p:spPr>
            <a:xfrm flipH="1">
              <a:off x="4249326" y="3481077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تكامل واجهات البرمجة</a:t>
              </a:r>
              <a:r>
                <a:rPr lang="en-US">
                  <a:latin typeface="Tajawal" panose="00000500000000000000" pitchFamily="2" charset="-78"/>
                  <a:cs typeface="Tajawal" panose="00000500000000000000" pitchFamily="2" charset="-78"/>
                </a:rPr>
                <a:t> APIs </a:t>
              </a:r>
              <a:r>
                <a:rPr lang="ar-SA" err="1">
                  <a:latin typeface="Tajawal" panose="00000500000000000000" pitchFamily="2" charset="-78"/>
                  <a:cs typeface="Tajawal" panose="00000500000000000000" pitchFamily="2" charset="-78"/>
                </a:rPr>
                <a:t>ورقمنة</a:t>
              </a:r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 العمليّات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69D198B-CB20-0C08-BE21-5D496B0EF3DD}"/>
                </a:ext>
              </a:extLst>
            </p:cNvPr>
            <p:cNvGrpSpPr/>
            <p:nvPr/>
          </p:nvGrpSpPr>
          <p:grpSpPr>
            <a:xfrm>
              <a:off x="10536555" y="3297122"/>
              <a:ext cx="731520" cy="731520"/>
              <a:chOff x="10536555" y="3298908"/>
              <a:chExt cx="731520" cy="73152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2761F1A-BA99-3716-835A-41AA2BDBBBD5}"/>
                  </a:ext>
                </a:extLst>
              </p:cNvPr>
              <p:cNvSpPr/>
              <p:nvPr/>
            </p:nvSpPr>
            <p:spPr>
              <a:xfrm flipH="1">
                <a:off x="10536555" y="3298908"/>
                <a:ext cx="731520" cy="731520"/>
              </a:xfrm>
              <a:prstGeom prst="ellipse">
                <a:avLst/>
              </a:prstGeom>
              <a:solidFill>
                <a:srgbClr val="DBDBD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C80FCE6-1B0C-174C-B05A-52D9DD692E53}"/>
                  </a:ext>
                </a:extLst>
              </p:cNvPr>
              <p:cNvSpPr/>
              <p:nvPr/>
            </p:nvSpPr>
            <p:spPr>
              <a:xfrm flipH="1">
                <a:off x="10595410" y="3357762"/>
                <a:ext cx="613811" cy="613810"/>
              </a:xfrm>
              <a:prstGeom prst="ellipse">
                <a:avLst/>
              </a:prstGeom>
              <a:solidFill>
                <a:srgbClr val="F39C1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0" name="Graphic 49" descr="Plugged Unplugged outline">
                <a:extLst>
                  <a:ext uri="{FF2B5EF4-FFF2-40B4-BE49-F238E27FC236}">
                    <a16:creationId xmlns:a16="http://schemas.microsoft.com/office/drawing/2014/main" id="{CC8452A3-329F-04E2-2817-31A38E021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flipH="1">
                <a:off x="10719436" y="3481787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C878067-A347-8B52-EC5C-331FD7A30AFF}"/>
              </a:ext>
            </a:extLst>
          </p:cNvPr>
          <p:cNvGrpSpPr/>
          <p:nvPr/>
        </p:nvGrpSpPr>
        <p:grpSpPr>
          <a:xfrm>
            <a:off x="4244564" y="2334361"/>
            <a:ext cx="7023511" cy="731520"/>
            <a:chOff x="4244564" y="2334361"/>
            <a:chExt cx="7023511" cy="7315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851817-1FB6-1731-FF00-3A965F364F01}"/>
                </a:ext>
              </a:extLst>
            </p:cNvPr>
            <p:cNvSpPr txBox="1"/>
            <p:nvPr/>
          </p:nvSpPr>
          <p:spPr>
            <a:xfrm flipH="1">
              <a:off x="4244564" y="2516885"/>
              <a:ext cx="60995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أتمتة سير العمل لتسريع الوصول إلى السوق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E5920F5-4573-0A6E-A4BA-CFC056AE2246}"/>
                </a:ext>
              </a:extLst>
            </p:cNvPr>
            <p:cNvGrpSpPr/>
            <p:nvPr/>
          </p:nvGrpSpPr>
          <p:grpSpPr>
            <a:xfrm>
              <a:off x="10536555" y="2334361"/>
              <a:ext cx="731520" cy="731520"/>
              <a:chOff x="10536555" y="2335254"/>
              <a:chExt cx="731520" cy="73152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00EC061-EC81-E241-45B0-06B305658D62}"/>
                  </a:ext>
                </a:extLst>
              </p:cNvPr>
              <p:cNvSpPr/>
              <p:nvPr/>
            </p:nvSpPr>
            <p:spPr>
              <a:xfrm flipH="1">
                <a:off x="10536555" y="2335254"/>
                <a:ext cx="731520" cy="731520"/>
              </a:xfrm>
              <a:prstGeom prst="ellipse">
                <a:avLst/>
              </a:prstGeom>
              <a:solidFill>
                <a:srgbClr val="DBDBD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7451EC1-7847-C50F-CF08-780BE57892D4}"/>
                  </a:ext>
                </a:extLst>
              </p:cNvPr>
              <p:cNvSpPr/>
              <p:nvPr/>
            </p:nvSpPr>
            <p:spPr>
              <a:xfrm flipH="1">
                <a:off x="10595410" y="2394108"/>
                <a:ext cx="613811" cy="613810"/>
              </a:xfrm>
              <a:prstGeom prst="ellipse">
                <a:avLst/>
              </a:prstGeom>
              <a:solidFill>
                <a:srgbClr val="C0392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2" name="Graphic 51" descr="Workflow outline">
                <a:extLst>
                  <a:ext uri="{FF2B5EF4-FFF2-40B4-BE49-F238E27FC236}">
                    <a16:creationId xmlns:a16="http://schemas.microsoft.com/office/drawing/2014/main" id="{444A59C4-BD80-51BF-EBBB-18ECF010D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flipH="1">
                <a:off x="10706301" y="2536609"/>
                <a:ext cx="365760" cy="365760"/>
              </a:xfrm>
              <a:prstGeom prst="rect">
                <a:avLst/>
              </a:prstGeom>
            </p:spPr>
          </p:pic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BD9302-10FA-60F8-506B-B1452BC5F9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1005" y="6436894"/>
            <a:ext cx="1516536" cy="252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BBE8E-105C-D566-8CD9-F45A4279D8B7}"/>
              </a:ext>
            </a:extLst>
          </p:cNvPr>
          <p:cNvSpPr txBox="1"/>
          <p:nvPr/>
        </p:nvSpPr>
        <p:spPr>
          <a:xfrm flipH="1">
            <a:off x="2097541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الرقمي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D2286-D33A-BCEC-F273-E805E65D1312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B0550D-E5A7-36CD-BA3B-D42C8ABF8919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EEFCEB-65A8-395C-E3C1-FE18B8C40949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D949D-284B-E433-54D7-5EB98C2A6D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23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BB99-A42B-6587-97E6-F3CF0E3C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ECF2ADF-2E9D-E43B-FCDD-459D32B7293F}"/>
              </a:ext>
            </a:extLst>
          </p:cNvPr>
          <p:cNvGrpSpPr/>
          <p:nvPr/>
        </p:nvGrpSpPr>
        <p:grpSpPr>
          <a:xfrm flipH="1">
            <a:off x="4271230" y="1370634"/>
            <a:ext cx="6972083" cy="733452"/>
            <a:chOff x="1039965" y="1370634"/>
            <a:chExt cx="6972083" cy="7334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27C343-EF78-CBF2-E2BF-1EBA3020CF64}"/>
                </a:ext>
              </a:extLst>
            </p:cNvPr>
            <p:cNvSpPr txBox="1"/>
            <p:nvPr/>
          </p:nvSpPr>
          <p:spPr>
            <a:xfrm>
              <a:off x="1912462" y="1562940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برمجيات مصممة خصيصًا لتناسب تفرُّد العمليّات التجارية  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2B5D80-C0D0-B147-5B10-D8B0805E7352}"/>
                </a:ext>
              </a:extLst>
            </p:cNvPr>
            <p:cNvGrpSpPr/>
            <p:nvPr/>
          </p:nvGrpSpPr>
          <p:grpSpPr>
            <a:xfrm>
              <a:off x="1039965" y="1370634"/>
              <a:ext cx="712454" cy="733452"/>
              <a:chOff x="1080001" y="1504600"/>
              <a:chExt cx="712454" cy="733452"/>
            </a:xfrm>
          </p:grpSpPr>
          <p:sp>
            <p:nvSpPr>
              <p:cNvPr id="9" name="Shape 1203">
                <a:extLst>
                  <a:ext uri="{FF2B5EF4-FFF2-40B4-BE49-F238E27FC236}">
                    <a16:creationId xmlns:a16="http://schemas.microsoft.com/office/drawing/2014/main" id="{FF7EA6FC-EC72-2B02-C1B8-4C8D88E52C00}"/>
                  </a:ext>
                </a:extLst>
              </p:cNvPr>
              <p:cNvSpPr/>
              <p:nvPr/>
            </p:nvSpPr>
            <p:spPr>
              <a:xfrm rot="16200000">
                <a:off x="1069502" y="1515099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4B2C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5" name="Shape 2587">
                <a:extLst>
                  <a:ext uri="{FF2B5EF4-FFF2-40B4-BE49-F238E27FC236}">
                    <a16:creationId xmlns:a16="http://schemas.microsoft.com/office/drawing/2014/main" id="{2891B8CE-2299-E6FB-2A5C-85B80A49C004}"/>
                  </a:ext>
                </a:extLst>
              </p:cNvPr>
              <p:cNvSpPr/>
              <p:nvPr/>
            </p:nvSpPr>
            <p:spPr>
              <a:xfrm>
                <a:off x="1240044" y="1696906"/>
                <a:ext cx="348839" cy="348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090F5D-E7EB-6BE0-51FA-06E09B651129}"/>
              </a:ext>
            </a:extLst>
          </p:cNvPr>
          <p:cNvGrpSpPr/>
          <p:nvPr/>
        </p:nvGrpSpPr>
        <p:grpSpPr>
          <a:xfrm flipH="1">
            <a:off x="4271230" y="2330534"/>
            <a:ext cx="6972083" cy="733452"/>
            <a:chOff x="1039965" y="2330534"/>
            <a:chExt cx="6972083" cy="733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8790AD-499C-0007-65A8-A0B073466252}"/>
                </a:ext>
              </a:extLst>
            </p:cNvPr>
            <p:cNvSpPr txBox="1"/>
            <p:nvPr/>
          </p:nvSpPr>
          <p:spPr>
            <a:xfrm>
              <a:off x="1912462" y="2479196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تكامل سلس مع الأنظمة القائمة وواجهات البرمجة</a:t>
              </a:r>
              <a:r>
                <a:rPr lang="ar-JO">
                  <a:latin typeface="Tajawal" panose="00000500000000000000" pitchFamily="2" charset="-78"/>
                  <a:cs typeface="Tajawal" panose="00000500000000000000" pitchFamily="2" charset="-78"/>
                </a:rPr>
                <a:t> (</a:t>
              </a:r>
              <a:r>
                <a:rPr lang="en-US">
                  <a:latin typeface="Tajawal" panose="00000500000000000000" pitchFamily="2" charset="-78"/>
                  <a:cs typeface="Tajawal" panose="00000500000000000000" pitchFamily="2" charset="-78"/>
                </a:rPr>
                <a:t>APIs</a:t>
              </a:r>
              <a:r>
                <a:rPr lang="ar-JO">
                  <a:latin typeface="Tajawal" panose="00000500000000000000" pitchFamily="2" charset="-78"/>
                  <a:cs typeface="Tajawal" panose="00000500000000000000" pitchFamily="2" charset="-78"/>
                </a:rPr>
                <a:t>)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02F4DAF-246B-4547-BD1F-E5522DB76B76}"/>
                </a:ext>
              </a:extLst>
            </p:cNvPr>
            <p:cNvGrpSpPr/>
            <p:nvPr/>
          </p:nvGrpSpPr>
          <p:grpSpPr>
            <a:xfrm>
              <a:off x="1039965" y="2330534"/>
              <a:ext cx="712454" cy="733452"/>
              <a:chOff x="1080001" y="2593172"/>
              <a:chExt cx="712454" cy="733452"/>
            </a:xfrm>
          </p:grpSpPr>
          <p:sp>
            <p:nvSpPr>
              <p:cNvPr id="10" name="Shape 1206">
                <a:extLst>
                  <a:ext uri="{FF2B5EF4-FFF2-40B4-BE49-F238E27FC236}">
                    <a16:creationId xmlns:a16="http://schemas.microsoft.com/office/drawing/2014/main" id="{90DFF37D-C336-6426-4609-D74EEF947757}"/>
                  </a:ext>
                </a:extLst>
              </p:cNvPr>
              <p:cNvSpPr/>
              <p:nvPr/>
            </p:nvSpPr>
            <p:spPr>
              <a:xfrm rot="16200000">
                <a:off x="1069502" y="2603671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F39C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6" name="Shape 2545">
                <a:extLst>
                  <a:ext uri="{FF2B5EF4-FFF2-40B4-BE49-F238E27FC236}">
                    <a16:creationId xmlns:a16="http://schemas.microsoft.com/office/drawing/2014/main" id="{98380599-2AE1-C074-F891-47C7251CA2EA}"/>
                  </a:ext>
                </a:extLst>
              </p:cNvPr>
              <p:cNvSpPr/>
              <p:nvPr/>
            </p:nvSpPr>
            <p:spPr>
              <a:xfrm>
                <a:off x="1201664" y="2747098"/>
                <a:ext cx="425598" cy="425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9"/>
                    </a:moveTo>
                    <a:cubicBezTo>
                      <a:pt x="5377" y="20619"/>
                      <a:pt x="982" y="16223"/>
                      <a:pt x="982" y="10800"/>
                    </a:cubicBezTo>
                    <a:cubicBezTo>
                      <a:pt x="982" y="5378"/>
                      <a:pt x="5377" y="982"/>
                      <a:pt x="10800" y="982"/>
                    </a:cubicBezTo>
                    <a:cubicBezTo>
                      <a:pt x="13336" y="982"/>
                      <a:pt x="15638" y="1950"/>
                      <a:pt x="17377" y="3529"/>
                    </a:cubicBezTo>
                    <a:lnTo>
                      <a:pt x="10453" y="10453"/>
                    </a:lnTo>
                    <a:cubicBezTo>
                      <a:pt x="10364" y="10542"/>
                      <a:pt x="10309" y="10665"/>
                      <a:pt x="10309" y="10800"/>
                    </a:cubicBezTo>
                    <a:cubicBezTo>
                      <a:pt x="10309" y="11072"/>
                      <a:pt x="10529" y="11291"/>
                      <a:pt x="10800" y="11291"/>
                    </a:cubicBezTo>
                    <a:lnTo>
                      <a:pt x="20594" y="11291"/>
                    </a:lnTo>
                    <a:cubicBezTo>
                      <a:pt x="20336" y="16484"/>
                      <a:pt x="16057" y="20619"/>
                      <a:pt x="10800" y="20619"/>
                    </a:cubicBezTo>
                    <a:moveTo>
                      <a:pt x="20594" y="10309"/>
                    </a:moveTo>
                    <a:lnTo>
                      <a:pt x="11985" y="10309"/>
                    </a:lnTo>
                    <a:lnTo>
                      <a:pt x="18071" y="4223"/>
                    </a:lnTo>
                    <a:cubicBezTo>
                      <a:pt x="19541" y="5852"/>
                      <a:pt x="20477" y="7971"/>
                      <a:pt x="20594" y="10309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6A9ACC-DDCA-CE90-7CC6-1590C5717E80}"/>
              </a:ext>
            </a:extLst>
          </p:cNvPr>
          <p:cNvGrpSpPr/>
          <p:nvPr/>
        </p:nvGrpSpPr>
        <p:grpSpPr>
          <a:xfrm flipH="1">
            <a:off x="4271230" y="3294063"/>
            <a:ext cx="6972083" cy="733452"/>
            <a:chOff x="1039965" y="3294063"/>
            <a:chExt cx="6972083" cy="7334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A3401E-C3CB-63EE-E4CA-202553E1F5C5}"/>
                </a:ext>
              </a:extLst>
            </p:cNvPr>
            <p:cNvSpPr txBox="1"/>
            <p:nvPr/>
          </p:nvSpPr>
          <p:spPr>
            <a:xfrm>
              <a:off x="1912462" y="3476123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نماذج أولية سريعة وتسليم تدريجي</a:t>
              </a:r>
              <a:r>
                <a:rPr lang="ar-JO">
                  <a:latin typeface="Tajawal" panose="00000500000000000000" pitchFamily="2" charset="-78"/>
                  <a:cs typeface="Tajawal" panose="00000500000000000000" pitchFamily="2" charset="-78"/>
                </a:rPr>
                <a:t> (</a:t>
              </a:r>
              <a:r>
                <a:rPr lang="en-US">
                  <a:latin typeface="Tajawal" panose="00000500000000000000" pitchFamily="2" charset="-78"/>
                  <a:cs typeface="Tajawal" panose="00000500000000000000" pitchFamily="2" charset="-78"/>
                </a:rPr>
                <a:t>Agile / DevOps</a:t>
              </a:r>
              <a:r>
                <a:rPr lang="ar-JO">
                  <a:latin typeface="Tajawal" panose="00000500000000000000" pitchFamily="2" charset="-78"/>
                  <a:cs typeface="Tajawal" panose="00000500000000000000" pitchFamily="2" charset="-78"/>
                </a:rPr>
                <a:t>)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D64A2B-8C5E-AF7E-79F4-96AEDBAD2D17}"/>
                </a:ext>
              </a:extLst>
            </p:cNvPr>
            <p:cNvGrpSpPr/>
            <p:nvPr/>
          </p:nvGrpSpPr>
          <p:grpSpPr>
            <a:xfrm>
              <a:off x="1039965" y="3294063"/>
              <a:ext cx="712454" cy="733452"/>
              <a:chOff x="1080001" y="3618044"/>
              <a:chExt cx="712454" cy="733452"/>
            </a:xfrm>
          </p:grpSpPr>
          <p:sp>
            <p:nvSpPr>
              <p:cNvPr id="11" name="Shape 1209">
                <a:extLst>
                  <a:ext uri="{FF2B5EF4-FFF2-40B4-BE49-F238E27FC236}">
                    <a16:creationId xmlns:a16="http://schemas.microsoft.com/office/drawing/2014/main" id="{FBC8B006-D757-4DC4-819A-77952416CB4A}"/>
                  </a:ext>
                </a:extLst>
              </p:cNvPr>
              <p:cNvSpPr/>
              <p:nvPr/>
            </p:nvSpPr>
            <p:spPr>
              <a:xfrm rot="16200000">
                <a:off x="1069502" y="3628543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16A0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7" name="Shape 2617">
                <a:extLst>
                  <a:ext uri="{FF2B5EF4-FFF2-40B4-BE49-F238E27FC236}">
                    <a16:creationId xmlns:a16="http://schemas.microsoft.com/office/drawing/2014/main" id="{7BEF83EA-E2F9-B387-CE75-F867E249FC9F}"/>
                  </a:ext>
                </a:extLst>
              </p:cNvPr>
              <p:cNvSpPr/>
              <p:nvPr/>
            </p:nvSpPr>
            <p:spPr>
              <a:xfrm>
                <a:off x="1154415" y="3806314"/>
                <a:ext cx="483554" cy="395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7" y="20400"/>
                    </a:moveTo>
                    <a:cubicBezTo>
                      <a:pt x="4686" y="18711"/>
                      <a:pt x="5897" y="18036"/>
                      <a:pt x="7134" y="17493"/>
                    </a:cubicBezTo>
                    <a:lnTo>
                      <a:pt x="7173" y="17477"/>
                    </a:lnTo>
                    <a:cubicBezTo>
                      <a:pt x="8055" y="17190"/>
                      <a:pt x="9626" y="16039"/>
                      <a:pt x="9626" y="13569"/>
                    </a:cubicBezTo>
                    <a:cubicBezTo>
                      <a:pt x="9626" y="11474"/>
                      <a:pt x="8932" y="10452"/>
                      <a:pt x="8558" y="9902"/>
                    </a:cubicBezTo>
                    <a:cubicBezTo>
                      <a:pt x="8484" y="9791"/>
                      <a:pt x="8394" y="9649"/>
                      <a:pt x="8414" y="9680"/>
                    </a:cubicBezTo>
                    <a:cubicBezTo>
                      <a:pt x="8384" y="9599"/>
                      <a:pt x="8237" y="9129"/>
                      <a:pt x="8449" y="8035"/>
                    </a:cubicBezTo>
                    <a:cubicBezTo>
                      <a:pt x="8549" y="7522"/>
                      <a:pt x="8380" y="7241"/>
                      <a:pt x="8380" y="7241"/>
                    </a:cubicBezTo>
                    <a:cubicBezTo>
                      <a:pt x="8112" y="6505"/>
                      <a:pt x="7614" y="5133"/>
                      <a:pt x="7988" y="4025"/>
                    </a:cubicBezTo>
                    <a:cubicBezTo>
                      <a:pt x="8490" y="2492"/>
                      <a:pt x="8935" y="2190"/>
                      <a:pt x="9741" y="1747"/>
                    </a:cubicBezTo>
                    <a:cubicBezTo>
                      <a:pt x="9788" y="1721"/>
                      <a:pt x="9834" y="1691"/>
                      <a:pt x="9877" y="1657"/>
                    </a:cubicBezTo>
                    <a:cubicBezTo>
                      <a:pt x="10029" y="1535"/>
                      <a:pt x="10674" y="1200"/>
                      <a:pt x="11403" y="1200"/>
                    </a:cubicBezTo>
                    <a:cubicBezTo>
                      <a:pt x="11768" y="1200"/>
                      <a:pt x="12075" y="1285"/>
                      <a:pt x="12318" y="1454"/>
                    </a:cubicBezTo>
                    <a:cubicBezTo>
                      <a:pt x="12610" y="1655"/>
                      <a:pt x="12890" y="2039"/>
                      <a:pt x="13313" y="3271"/>
                    </a:cubicBezTo>
                    <a:cubicBezTo>
                      <a:pt x="14101" y="5469"/>
                      <a:pt x="13602" y="6698"/>
                      <a:pt x="13350" y="7124"/>
                    </a:cubicBezTo>
                    <a:cubicBezTo>
                      <a:pt x="13183" y="7407"/>
                      <a:pt x="13126" y="7764"/>
                      <a:pt x="13191" y="8102"/>
                    </a:cubicBezTo>
                    <a:cubicBezTo>
                      <a:pt x="13386" y="9109"/>
                      <a:pt x="13260" y="9534"/>
                      <a:pt x="13227" y="9619"/>
                    </a:cubicBezTo>
                    <a:cubicBezTo>
                      <a:pt x="13219" y="9631"/>
                      <a:pt x="13101" y="9814"/>
                      <a:pt x="13041" y="9902"/>
                    </a:cubicBezTo>
                    <a:cubicBezTo>
                      <a:pt x="12668" y="10452"/>
                      <a:pt x="11973" y="11474"/>
                      <a:pt x="11973" y="13569"/>
                    </a:cubicBezTo>
                    <a:cubicBezTo>
                      <a:pt x="11973" y="16039"/>
                      <a:pt x="13545" y="17190"/>
                      <a:pt x="14427" y="17477"/>
                    </a:cubicBezTo>
                    <a:lnTo>
                      <a:pt x="14466" y="17493"/>
                    </a:lnTo>
                    <a:cubicBezTo>
                      <a:pt x="15703" y="18036"/>
                      <a:pt x="16914" y="18711"/>
                      <a:pt x="17143" y="20400"/>
                    </a:cubicBezTo>
                    <a:cubicBezTo>
                      <a:pt x="17143" y="20400"/>
                      <a:pt x="4457" y="20400"/>
                      <a:pt x="4457" y="20400"/>
                    </a:cubicBezTo>
                    <a:close/>
                    <a:moveTo>
                      <a:pt x="14715" y="16328"/>
                    </a:moveTo>
                    <a:cubicBezTo>
                      <a:pt x="14715" y="16328"/>
                      <a:pt x="12955" y="15815"/>
                      <a:pt x="12955" y="13569"/>
                    </a:cubicBezTo>
                    <a:cubicBezTo>
                      <a:pt x="12955" y="11596"/>
                      <a:pt x="13678" y="10901"/>
                      <a:pt x="13957" y="10421"/>
                    </a:cubicBezTo>
                    <a:cubicBezTo>
                      <a:pt x="13957" y="10421"/>
                      <a:pt x="14531" y="9807"/>
                      <a:pt x="14146" y="7826"/>
                    </a:cubicBezTo>
                    <a:cubicBezTo>
                      <a:pt x="14787" y="6740"/>
                      <a:pt x="14995" y="4972"/>
                      <a:pt x="14211" y="2789"/>
                    </a:cubicBezTo>
                    <a:cubicBezTo>
                      <a:pt x="13774" y="1514"/>
                      <a:pt x="13389" y="815"/>
                      <a:pt x="12801" y="409"/>
                    </a:cubicBezTo>
                    <a:cubicBezTo>
                      <a:pt x="12370" y="110"/>
                      <a:pt x="11880" y="0"/>
                      <a:pt x="11403" y="0"/>
                    </a:cubicBezTo>
                    <a:cubicBezTo>
                      <a:pt x="10516" y="0"/>
                      <a:pt x="9675" y="384"/>
                      <a:pt x="9339" y="653"/>
                    </a:cubicBezTo>
                    <a:cubicBezTo>
                      <a:pt x="8357" y="1192"/>
                      <a:pt x="7697" y="1688"/>
                      <a:pt x="7077" y="3579"/>
                    </a:cubicBezTo>
                    <a:cubicBezTo>
                      <a:pt x="6540" y="5168"/>
                      <a:pt x="7179" y="6892"/>
                      <a:pt x="7494" y="7758"/>
                    </a:cubicBezTo>
                    <a:cubicBezTo>
                      <a:pt x="7110" y="9740"/>
                      <a:pt x="7642" y="10421"/>
                      <a:pt x="7642" y="10421"/>
                    </a:cubicBezTo>
                    <a:cubicBezTo>
                      <a:pt x="7922" y="10901"/>
                      <a:pt x="8644" y="11596"/>
                      <a:pt x="8644" y="13569"/>
                    </a:cubicBezTo>
                    <a:cubicBezTo>
                      <a:pt x="8644" y="15815"/>
                      <a:pt x="6885" y="16328"/>
                      <a:pt x="6885" y="16328"/>
                    </a:cubicBezTo>
                    <a:cubicBezTo>
                      <a:pt x="5768" y="16819"/>
                      <a:pt x="3436" y="17760"/>
                      <a:pt x="3436" y="21000"/>
                    </a:cubicBezTo>
                    <a:cubicBezTo>
                      <a:pt x="3436" y="21000"/>
                      <a:pt x="3436" y="21600"/>
                      <a:pt x="3927" y="21600"/>
                    </a:cubicBezTo>
                    <a:lnTo>
                      <a:pt x="17673" y="21600"/>
                    </a:lnTo>
                    <a:cubicBezTo>
                      <a:pt x="18164" y="21600"/>
                      <a:pt x="18164" y="21000"/>
                      <a:pt x="18164" y="21000"/>
                    </a:cubicBezTo>
                    <a:cubicBezTo>
                      <a:pt x="18164" y="17760"/>
                      <a:pt x="15832" y="16819"/>
                      <a:pt x="14715" y="16328"/>
                    </a:cubicBezTo>
                    <a:moveTo>
                      <a:pt x="19516" y="15006"/>
                    </a:moveTo>
                    <a:cubicBezTo>
                      <a:pt x="19516" y="15006"/>
                      <a:pt x="18416" y="14701"/>
                      <a:pt x="18416" y="12954"/>
                    </a:cubicBezTo>
                    <a:cubicBezTo>
                      <a:pt x="18416" y="11419"/>
                      <a:pt x="18794" y="10879"/>
                      <a:pt x="19017" y="10506"/>
                    </a:cubicBezTo>
                    <a:cubicBezTo>
                      <a:pt x="19017" y="10506"/>
                      <a:pt x="19443" y="9975"/>
                      <a:pt x="19136" y="8435"/>
                    </a:cubicBezTo>
                    <a:cubicBezTo>
                      <a:pt x="19388" y="7760"/>
                      <a:pt x="19900" y="6419"/>
                      <a:pt x="19470" y="5184"/>
                    </a:cubicBezTo>
                    <a:cubicBezTo>
                      <a:pt x="18974" y="3714"/>
                      <a:pt x="18645" y="3327"/>
                      <a:pt x="17860" y="2908"/>
                    </a:cubicBezTo>
                    <a:cubicBezTo>
                      <a:pt x="17591" y="2699"/>
                      <a:pt x="16918" y="2400"/>
                      <a:pt x="16208" y="2400"/>
                    </a:cubicBezTo>
                    <a:cubicBezTo>
                      <a:pt x="15873" y="2400"/>
                      <a:pt x="15531" y="2473"/>
                      <a:pt x="15218" y="2647"/>
                    </a:cubicBezTo>
                    <a:cubicBezTo>
                      <a:pt x="15343" y="3035"/>
                      <a:pt x="15449" y="3420"/>
                      <a:pt x="15525" y="3799"/>
                    </a:cubicBezTo>
                    <a:cubicBezTo>
                      <a:pt x="15537" y="3790"/>
                      <a:pt x="15550" y="3779"/>
                      <a:pt x="15563" y="3770"/>
                    </a:cubicBezTo>
                    <a:cubicBezTo>
                      <a:pt x="15730" y="3657"/>
                      <a:pt x="15948" y="3600"/>
                      <a:pt x="16208" y="3600"/>
                    </a:cubicBezTo>
                    <a:cubicBezTo>
                      <a:pt x="16716" y="3600"/>
                      <a:pt x="17211" y="3825"/>
                      <a:pt x="17332" y="3919"/>
                    </a:cubicBezTo>
                    <a:cubicBezTo>
                      <a:pt x="17375" y="3953"/>
                      <a:pt x="17421" y="3983"/>
                      <a:pt x="17467" y="4008"/>
                    </a:cubicBezTo>
                    <a:cubicBezTo>
                      <a:pt x="17950" y="4265"/>
                      <a:pt x="18131" y="4362"/>
                      <a:pt x="18562" y="5641"/>
                    </a:cubicBezTo>
                    <a:cubicBezTo>
                      <a:pt x="18822" y="6387"/>
                      <a:pt x="18452" y="7378"/>
                      <a:pt x="18253" y="7911"/>
                    </a:cubicBezTo>
                    <a:cubicBezTo>
                      <a:pt x="18161" y="8156"/>
                      <a:pt x="18130" y="8457"/>
                      <a:pt x="18182" y="8718"/>
                    </a:cubicBezTo>
                    <a:cubicBezTo>
                      <a:pt x="18316" y="9392"/>
                      <a:pt x="18254" y="9706"/>
                      <a:pt x="18232" y="9784"/>
                    </a:cubicBezTo>
                    <a:cubicBezTo>
                      <a:pt x="18230" y="9788"/>
                      <a:pt x="18227" y="9793"/>
                      <a:pt x="18224" y="9798"/>
                    </a:cubicBezTo>
                    <a:lnTo>
                      <a:pt x="18191" y="9853"/>
                    </a:lnTo>
                    <a:cubicBezTo>
                      <a:pt x="17926" y="10290"/>
                      <a:pt x="17434" y="11106"/>
                      <a:pt x="17434" y="12954"/>
                    </a:cubicBezTo>
                    <a:cubicBezTo>
                      <a:pt x="17434" y="15019"/>
                      <a:pt x="18570" y="15933"/>
                      <a:pt x="19229" y="16155"/>
                    </a:cubicBezTo>
                    <a:cubicBezTo>
                      <a:pt x="19856" y="16429"/>
                      <a:pt x="20435" y="16859"/>
                      <a:pt x="20582" y="17999"/>
                    </a:cubicBezTo>
                    <a:lnTo>
                      <a:pt x="18459" y="18000"/>
                    </a:lnTo>
                    <a:cubicBezTo>
                      <a:pt x="18647" y="18353"/>
                      <a:pt x="18802" y="18755"/>
                      <a:pt x="18920" y="19200"/>
                    </a:cubicBezTo>
                    <a:lnTo>
                      <a:pt x="21109" y="19199"/>
                    </a:lnTo>
                    <a:cubicBezTo>
                      <a:pt x="21600" y="19199"/>
                      <a:pt x="21600" y="18599"/>
                      <a:pt x="21600" y="18599"/>
                    </a:cubicBezTo>
                    <a:cubicBezTo>
                      <a:pt x="21600" y="16199"/>
                      <a:pt x="20410" y="15388"/>
                      <a:pt x="19516" y="15006"/>
                    </a:cubicBezTo>
                    <a:moveTo>
                      <a:pt x="2371" y="16155"/>
                    </a:moveTo>
                    <a:cubicBezTo>
                      <a:pt x="3030" y="15933"/>
                      <a:pt x="4166" y="15019"/>
                      <a:pt x="4166" y="12954"/>
                    </a:cubicBezTo>
                    <a:cubicBezTo>
                      <a:pt x="4166" y="11106"/>
                      <a:pt x="3673" y="10290"/>
                      <a:pt x="3409" y="9853"/>
                    </a:cubicBezTo>
                    <a:lnTo>
                      <a:pt x="3376" y="9798"/>
                    </a:lnTo>
                    <a:cubicBezTo>
                      <a:pt x="3373" y="9793"/>
                      <a:pt x="3370" y="9788"/>
                      <a:pt x="3367" y="9784"/>
                    </a:cubicBezTo>
                    <a:cubicBezTo>
                      <a:pt x="3346" y="9706"/>
                      <a:pt x="3283" y="9392"/>
                      <a:pt x="3418" y="8718"/>
                    </a:cubicBezTo>
                    <a:cubicBezTo>
                      <a:pt x="3470" y="8457"/>
                      <a:pt x="3439" y="8156"/>
                      <a:pt x="3347" y="7911"/>
                    </a:cubicBezTo>
                    <a:cubicBezTo>
                      <a:pt x="3148" y="7378"/>
                      <a:pt x="2778" y="6387"/>
                      <a:pt x="3038" y="5641"/>
                    </a:cubicBezTo>
                    <a:cubicBezTo>
                      <a:pt x="3469" y="4362"/>
                      <a:pt x="3649" y="4265"/>
                      <a:pt x="4133" y="4008"/>
                    </a:cubicBezTo>
                    <a:cubicBezTo>
                      <a:pt x="4180" y="3983"/>
                      <a:pt x="4225" y="3953"/>
                      <a:pt x="4268" y="3919"/>
                    </a:cubicBezTo>
                    <a:cubicBezTo>
                      <a:pt x="4389" y="3825"/>
                      <a:pt x="4884" y="3600"/>
                      <a:pt x="5392" y="3600"/>
                    </a:cubicBezTo>
                    <a:cubicBezTo>
                      <a:pt x="5636" y="3600"/>
                      <a:pt x="5839" y="3655"/>
                      <a:pt x="6002" y="3755"/>
                    </a:cubicBezTo>
                    <a:cubicBezTo>
                      <a:pt x="6045" y="3548"/>
                      <a:pt x="6096" y="3341"/>
                      <a:pt x="6165" y="3134"/>
                    </a:cubicBezTo>
                    <a:cubicBezTo>
                      <a:pt x="6225" y="2950"/>
                      <a:pt x="6289" y="2793"/>
                      <a:pt x="6351" y="2630"/>
                    </a:cubicBezTo>
                    <a:cubicBezTo>
                      <a:pt x="6046" y="2468"/>
                      <a:pt x="5716" y="2400"/>
                      <a:pt x="5392" y="2400"/>
                    </a:cubicBezTo>
                    <a:cubicBezTo>
                      <a:pt x="4682" y="2400"/>
                      <a:pt x="4009" y="2699"/>
                      <a:pt x="3740" y="2908"/>
                    </a:cubicBezTo>
                    <a:cubicBezTo>
                      <a:pt x="2955" y="3327"/>
                      <a:pt x="2625" y="3714"/>
                      <a:pt x="2130" y="5184"/>
                    </a:cubicBezTo>
                    <a:cubicBezTo>
                      <a:pt x="1700" y="6419"/>
                      <a:pt x="2212" y="7760"/>
                      <a:pt x="2464" y="8435"/>
                    </a:cubicBezTo>
                    <a:cubicBezTo>
                      <a:pt x="2156" y="9975"/>
                      <a:pt x="2583" y="10506"/>
                      <a:pt x="2583" y="10506"/>
                    </a:cubicBezTo>
                    <a:cubicBezTo>
                      <a:pt x="2806" y="10879"/>
                      <a:pt x="3185" y="11419"/>
                      <a:pt x="3185" y="12954"/>
                    </a:cubicBezTo>
                    <a:cubicBezTo>
                      <a:pt x="3185" y="14701"/>
                      <a:pt x="2084" y="15006"/>
                      <a:pt x="2084" y="15006"/>
                    </a:cubicBezTo>
                    <a:cubicBezTo>
                      <a:pt x="1191" y="15388"/>
                      <a:pt x="0" y="16199"/>
                      <a:pt x="0" y="18599"/>
                    </a:cubicBezTo>
                    <a:cubicBezTo>
                      <a:pt x="0" y="18599"/>
                      <a:pt x="0" y="19199"/>
                      <a:pt x="491" y="19199"/>
                    </a:cubicBezTo>
                    <a:lnTo>
                      <a:pt x="2680" y="19200"/>
                    </a:lnTo>
                    <a:cubicBezTo>
                      <a:pt x="2798" y="18755"/>
                      <a:pt x="2952" y="18353"/>
                      <a:pt x="3141" y="18000"/>
                    </a:cubicBezTo>
                    <a:lnTo>
                      <a:pt x="1018" y="17999"/>
                    </a:lnTo>
                    <a:cubicBezTo>
                      <a:pt x="1165" y="16859"/>
                      <a:pt x="1744" y="16429"/>
                      <a:pt x="2371" y="16155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F047BE-B7CD-EBC5-AB80-B5D8F37BE88E}"/>
              </a:ext>
            </a:extLst>
          </p:cNvPr>
          <p:cNvGrpSpPr/>
          <p:nvPr/>
        </p:nvGrpSpPr>
        <p:grpSpPr>
          <a:xfrm flipH="1">
            <a:off x="1910687" y="5218195"/>
            <a:ext cx="9332626" cy="733452"/>
            <a:chOff x="1039965" y="5218195"/>
            <a:chExt cx="9332626" cy="733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6A0101-48DF-5416-A936-332F9733947A}"/>
                </a:ext>
              </a:extLst>
            </p:cNvPr>
            <p:cNvSpPr txBox="1"/>
            <p:nvPr/>
          </p:nvSpPr>
          <p:spPr>
            <a:xfrm>
              <a:off x="1912462" y="5404587"/>
              <a:ext cx="846012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خيارات تعاون مرنة: تسليم متكامل</a:t>
              </a:r>
              <a:r>
                <a:rPr lang="en-US">
                  <a:latin typeface="Tajawal" panose="00000500000000000000" pitchFamily="2" charset="-78"/>
                  <a:cs typeface="Tajawal" panose="00000500000000000000" pitchFamily="2" charset="-78"/>
                </a:rPr>
                <a:t>(Turnkey)</a:t>
              </a:r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 أو تعزيز فرق العمل </a:t>
              </a:r>
              <a:r>
                <a:rPr lang="en-US">
                  <a:latin typeface="Tajawal" panose="00000500000000000000" pitchFamily="2" charset="-78"/>
                  <a:cs typeface="Tajawal" panose="00000500000000000000" pitchFamily="2" charset="-78"/>
                </a:rPr>
                <a:t>(Staff Augmentation)</a:t>
              </a:r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 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4626879-8597-17B1-57F1-1BFD496EC45A}"/>
                </a:ext>
              </a:extLst>
            </p:cNvPr>
            <p:cNvGrpSpPr/>
            <p:nvPr/>
          </p:nvGrpSpPr>
          <p:grpSpPr>
            <a:xfrm>
              <a:off x="1039965" y="5218195"/>
              <a:ext cx="712454" cy="733452"/>
              <a:chOff x="1080001" y="5732047"/>
              <a:chExt cx="712454" cy="733452"/>
            </a:xfrm>
          </p:grpSpPr>
          <p:sp>
            <p:nvSpPr>
              <p:cNvPr id="19" name="Shape 1217">
                <a:extLst>
                  <a:ext uri="{FF2B5EF4-FFF2-40B4-BE49-F238E27FC236}">
                    <a16:creationId xmlns:a16="http://schemas.microsoft.com/office/drawing/2014/main" id="{C0F37E84-A562-DF1A-D7AB-55A3F98E4AD1}"/>
                  </a:ext>
                </a:extLst>
              </p:cNvPr>
              <p:cNvSpPr/>
              <p:nvPr/>
            </p:nvSpPr>
            <p:spPr>
              <a:xfrm rot="16200000">
                <a:off x="1069502" y="5742546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9BBB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6" name="Shape 2604">
                <a:extLst>
                  <a:ext uri="{FF2B5EF4-FFF2-40B4-BE49-F238E27FC236}">
                    <a16:creationId xmlns:a16="http://schemas.microsoft.com/office/drawing/2014/main" id="{D6AF91F3-EE6A-ED00-8AC8-E6A87BE5D19D}"/>
                  </a:ext>
                </a:extLst>
              </p:cNvPr>
              <p:cNvSpPr/>
              <p:nvPr/>
            </p:nvSpPr>
            <p:spPr>
              <a:xfrm>
                <a:off x="1179114" y="5948560"/>
                <a:ext cx="378583" cy="309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9600"/>
                    </a:moveTo>
                    <a:lnTo>
                      <a:pt x="17673" y="9600"/>
                    </a:lnTo>
                    <a:lnTo>
                      <a:pt x="17673" y="8400"/>
                    </a:lnTo>
                    <a:cubicBezTo>
                      <a:pt x="17673" y="7738"/>
                      <a:pt x="17233" y="7200"/>
                      <a:pt x="16691" y="7200"/>
                    </a:cubicBezTo>
                    <a:lnTo>
                      <a:pt x="14727" y="7200"/>
                    </a:lnTo>
                    <a:cubicBezTo>
                      <a:pt x="14186" y="7200"/>
                      <a:pt x="13745" y="7738"/>
                      <a:pt x="13745" y="8400"/>
                    </a:cubicBezTo>
                    <a:lnTo>
                      <a:pt x="13745" y="9600"/>
                    </a:lnTo>
                    <a:lnTo>
                      <a:pt x="7855" y="9600"/>
                    </a:lnTo>
                    <a:lnTo>
                      <a:pt x="7855" y="8400"/>
                    </a:lnTo>
                    <a:cubicBezTo>
                      <a:pt x="7855" y="7738"/>
                      <a:pt x="7414" y="7200"/>
                      <a:pt x="6873" y="7200"/>
                    </a:cubicBezTo>
                    <a:lnTo>
                      <a:pt x="4909" y="7200"/>
                    </a:lnTo>
                    <a:cubicBezTo>
                      <a:pt x="4367" y="7200"/>
                      <a:pt x="3927" y="7738"/>
                      <a:pt x="3927" y="8400"/>
                    </a:cubicBezTo>
                    <a:lnTo>
                      <a:pt x="3927" y="9600"/>
                    </a:lnTo>
                    <a:lnTo>
                      <a:pt x="982" y="9600"/>
                    </a:lnTo>
                    <a:lnTo>
                      <a:pt x="982" y="3601"/>
                    </a:lnTo>
                    <a:lnTo>
                      <a:pt x="20618" y="3601"/>
                    </a:lnTo>
                    <a:cubicBezTo>
                      <a:pt x="20618" y="3601"/>
                      <a:pt x="20618" y="9600"/>
                      <a:pt x="20618" y="9600"/>
                    </a:cubicBezTo>
                    <a:close/>
                    <a:moveTo>
                      <a:pt x="14727" y="8400"/>
                    </a:moveTo>
                    <a:lnTo>
                      <a:pt x="16691" y="8400"/>
                    </a:lnTo>
                    <a:lnTo>
                      <a:pt x="16691" y="12001"/>
                    </a:lnTo>
                    <a:lnTo>
                      <a:pt x="14727" y="12001"/>
                    </a:lnTo>
                    <a:cubicBezTo>
                      <a:pt x="14727" y="12001"/>
                      <a:pt x="14727" y="8400"/>
                      <a:pt x="14727" y="8400"/>
                    </a:cubicBezTo>
                    <a:close/>
                    <a:moveTo>
                      <a:pt x="4909" y="8400"/>
                    </a:moveTo>
                    <a:lnTo>
                      <a:pt x="6873" y="8400"/>
                    </a:lnTo>
                    <a:lnTo>
                      <a:pt x="6873" y="12001"/>
                    </a:lnTo>
                    <a:lnTo>
                      <a:pt x="4909" y="12001"/>
                    </a:lnTo>
                    <a:cubicBezTo>
                      <a:pt x="4909" y="12001"/>
                      <a:pt x="4909" y="8400"/>
                      <a:pt x="4909" y="8400"/>
                    </a:cubicBezTo>
                    <a:close/>
                    <a:moveTo>
                      <a:pt x="19636" y="20400"/>
                    </a:moveTo>
                    <a:lnTo>
                      <a:pt x="1964" y="20400"/>
                    </a:lnTo>
                    <a:lnTo>
                      <a:pt x="1964" y="10800"/>
                    </a:lnTo>
                    <a:lnTo>
                      <a:pt x="3927" y="10800"/>
                    </a:lnTo>
                    <a:lnTo>
                      <a:pt x="3927" y="12001"/>
                    </a:lnTo>
                    <a:cubicBezTo>
                      <a:pt x="3927" y="12662"/>
                      <a:pt x="4367" y="13200"/>
                      <a:pt x="4909" y="13200"/>
                    </a:cubicBezTo>
                    <a:lnTo>
                      <a:pt x="6873" y="13200"/>
                    </a:lnTo>
                    <a:cubicBezTo>
                      <a:pt x="7414" y="13200"/>
                      <a:pt x="7855" y="12662"/>
                      <a:pt x="7855" y="12001"/>
                    </a:cubicBezTo>
                    <a:lnTo>
                      <a:pt x="7855" y="10800"/>
                    </a:lnTo>
                    <a:lnTo>
                      <a:pt x="13745" y="10800"/>
                    </a:lnTo>
                    <a:lnTo>
                      <a:pt x="13745" y="12001"/>
                    </a:lnTo>
                    <a:cubicBezTo>
                      <a:pt x="13745" y="12662"/>
                      <a:pt x="14186" y="13200"/>
                      <a:pt x="14727" y="13200"/>
                    </a:cubicBezTo>
                    <a:lnTo>
                      <a:pt x="16691" y="13200"/>
                    </a:lnTo>
                    <a:cubicBezTo>
                      <a:pt x="17233" y="13200"/>
                      <a:pt x="17673" y="12662"/>
                      <a:pt x="17673" y="12001"/>
                    </a:cubicBezTo>
                    <a:lnTo>
                      <a:pt x="17673" y="10800"/>
                    </a:lnTo>
                    <a:lnTo>
                      <a:pt x="19636" y="10800"/>
                    </a:lnTo>
                    <a:cubicBezTo>
                      <a:pt x="19636" y="10800"/>
                      <a:pt x="19636" y="20400"/>
                      <a:pt x="19636" y="20400"/>
                    </a:cubicBezTo>
                    <a:close/>
                    <a:moveTo>
                      <a:pt x="8836" y="1200"/>
                    </a:moveTo>
                    <a:lnTo>
                      <a:pt x="12764" y="1200"/>
                    </a:lnTo>
                    <a:cubicBezTo>
                      <a:pt x="13305" y="1200"/>
                      <a:pt x="13745" y="1738"/>
                      <a:pt x="13745" y="2400"/>
                    </a:cubicBezTo>
                    <a:lnTo>
                      <a:pt x="7855" y="2400"/>
                    </a:lnTo>
                    <a:cubicBezTo>
                      <a:pt x="7855" y="1738"/>
                      <a:pt x="8295" y="1200"/>
                      <a:pt x="8836" y="1200"/>
                    </a:cubicBezTo>
                    <a:moveTo>
                      <a:pt x="20618" y="2400"/>
                    </a:moveTo>
                    <a:lnTo>
                      <a:pt x="14727" y="2400"/>
                    </a:lnTo>
                    <a:cubicBezTo>
                      <a:pt x="14727" y="1075"/>
                      <a:pt x="13848" y="0"/>
                      <a:pt x="12764" y="0"/>
                    </a:cubicBezTo>
                    <a:lnTo>
                      <a:pt x="8836" y="0"/>
                    </a:lnTo>
                    <a:cubicBezTo>
                      <a:pt x="7752" y="0"/>
                      <a:pt x="6873" y="1075"/>
                      <a:pt x="6873" y="2400"/>
                    </a:cubicBezTo>
                    <a:lnTo>
                      <a:pt x="982" y="2400"/>
                    </a:lnTo>
                    <a:cubicBezTo>
                      <a:pt x="440" y="2400"/>
                      <a:pt x="0" y="2938"/>
                      <a:pt x="0" y="3601"/>
                    </a:cubicBezTo>
                    <a:lnTo>
                      <a:pt x="0" y="9600"/>
                    </a:lnTo>
                    <a:cubicBezTo>
                      <a:pt x="0" y="10262"/>
                      <a:pt x="440" y="10800"/>
                      <a:pt x="982" y="10800"/>
                    </a:cubicBezTo>
                    <a:lnTo>
                      <a:pt x="982" y="20400"/>
                    </a:lnTo>
                    <a:cubicBezTo>
                      <a:pt x="982" y="21062"/>
                      <a:pt x="1422" y="21600"/>
                      <a:pt x="1964" y="21600"/>
                    </a:cubicBezTo>
                    <a:lnTo>
                      <a:pt x="19636" y="21600"/>
                    </a:lnTo>
                    <a:cubicBezTo>
                      <a:pt x="20178" y="21600"/>
                      <a:pt x="20618" y="21062"/>
                      <a:pt x="20618" y="20400"/>
                    </a:cubicBezTo>
                    <a:lnTo>
                      <a:pt x="20618" y="10800"/>
                    </a:lnTo>
                    <a:cubicBezTo>
                      <a:pt x="21160" y="10800"/>
                      <a:pt x="21600" y="10262"/>
                      <a:pt x="21600" y="9600"/>
                    </a:cubicBezTo>
                    <a:lnTo>
                      <a:pt x="21600" y="3601"/>
                    </a:lnTo>
                    <a:cubicBezTo>
                      <a:pt x="21600" y="2938"/>
                      <a:pt x="21160" y="2400"/>
                      <a:pt x="20618" y="2400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1AE46-FC66-557C-9A82-7D8569157271}"/>
              </a:ext>
            </a:extLst>
          </p:cNvPr>
          <p:cNvGrpSpPr/>
          <p:nvPr/>
        </p:nvGrpSpPr>
        <p:grpSpPr>
          <a:xfrm flipH="1">
            <a:off x="4277082" y="4258295"/>
            <a:ext cx="6966231" cy="733452"/>
            <a:chOff x="1045817" y="4258295"/>
            <a:chExt cx="6966231" cy="7334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C8FEF-ADCF-81C2-1223-963C28CB5705}"/>
                </a:ext>
              </a:extLst>
            </p:cNvPr>
            <p:cNvSpPr txBox="1"/>
            <p:nvPr/>
          </p:nvSpPr>
          <p:spPr>
            <a:xfrm>
              <a:off x="1912462" y="4440355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>
                  <a:latin typeface="Tajawal" panose="00000500000000000000" pitchFamily="2" charset="-78"/>
                  <a:cs typeface="Tajawal" panose="00000500000000000000" pitchFamily="2" charset="-78"/>
                </a:rPr>
                <a:t>هيكلية معيارية مرنة قابلة للتطوير والتوسّع المستقبلي</a:t>
              </a:r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CD2AAAC-E350-8EEA-55A0-C30EADBBEB29}"/>
                </a:ext>
              </a:extLst>
            </p:cNvPr>
            <p:cNvGrpSpPr/>
            <p:nvPr/>
          </p:nvGrpSpPr>
          <p:grpSpPr>
            <a:xfrm>
              <a:off x="1045817" y="4258295"/>
              <a:ext cx="712454" cy="733452"/>
              <a:chOff x="1080001" y="4643475"/>
              <a:chExt cx="712454" cy="733452"/>
            </a:xfrm>
          </p:grpSpPr>
          <p:sp>
            <p:nvSpPr>
              <p:cNvPr id="18" name="Shape 1212">
                <a:extLst>
                  <a:ext uri="{FF2B5EF4-FFF2-40B4-BE49-F238E27FC236}">
                    <a16:creationId xmlns:a16="http://schemas.microsoft.com/office/drawing/2014/main" id="{CD388283-153A-C2F5-F4D3-A5C5FEB39E69}"/>
                  </a:ext>
                </a:extLst>
              </p:cNvPr>
              <p:cNvSpPr/>
              <p:nvPr/>
            </p:nvSpPr>
            <p:spPr>
              <a:xfrm rot="16200000">
                <a:off x="1069502" y="4653974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C039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7" name="Shape 2525">
                <a:extLst>
                  <a:ext uri="{FF2B5EF4-FFF2-40B4-BE49-F238E27FC236}">
                    <a16:creationId xmlns:a16="http://schemas.microsoft.com/office/drawing/2014/main" id="{1B59D99B-9011-16E1-7254-D80492C90A1B}"/>
                  </a:ext>
                </a:extLst>
              </p:cNvPr>
              <p:cNvSpPr/>
              <p:nvPr/>
            </p:nvSpPr>
            <p:spPr>
              <a:xfrm>
                <a:off x="1184547" y="4832580"/>
                <a:ext cx="367718" cy="367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91" y="17673"/>
                    </a:moveTo>
                    <a:cubicBezTo>
                      <a:pt x="11562" y="17673"/>
                      <a:pt x="11782" y="17453"/>
                      <a:pt x="11782" y="17182"/>
                    </a:cubicBezTo>
                    <a:cubicBezTo>
                      <a:pt x="11782" y="16911"/>
                      <a:pt x="11562" y="16691"/>
                      <a:pt x="11291" y="16691"/>
                    </a:cubicBezTo>
                    <a:cubicBezTo>
                      <a:pt x="11020" y="16691"/>
                      <a:pt x="10800" y="16911"/>
                      <a:pt x="10800" y="17182"/>
                    </a:cubicBezTo>
                    <a:cubicBezTo>
                      <a:pt x="10800" y="17453"/>
                      <a:pt x="11020" y="17673"/>
                      <a:pt x="11291" y="17673"/>
                    </a:cubicBezTo>
                    <a:moveTo>
                      <a:pt x="17673" y="18655"/>
                    </a:moveTo>
                    <a:lnTo>
                      <a:pt x="13745" y="18655"/>
                    </a:lnTo>
                    <a:lnTo>
                      <a:pt x="13745" y="12273"/>
                    </a:lnTo>
                    <a:cubicBezTo>
                      <a:pt x="13745" y="12002"/>
                      <a:pt x="13525" y="11782"/>
                      <a:pt x="13255" y="11782"/>
                    </a:cubicBezTo>
                    <a:lnTo>
                      <a:pt x="8345" y="11782"/>
                    </a:lnTo>
                    <a:cubicBezTo>
                      <a:pt x="8075" y="11782"/>
                      <a:pt x="7855" y="12002"/>
                      <a:pt x="7855" y="12273"/>
                    </a:cubicBezTo>
                    <a:lnTo>
                      <a:pt x="7855" y="18655"/>
                    </a:lnTo>
                    <a:lnTo>
                      <a:pt x="3927" y="18655"/>
                    </a:lnTo>
                    <a:lnTo>
                      <a:pt x="3927" y="8058"/>
                    </a:lnTo>
                    <a:lnTo>
                      <a:pt x="10800" y="1185"/>
                    </a:lnTo>
                    <a:lnTo>
                      <a:pt x="17673" y="8058"/>
                    </a:lnTo>
                    <a:cubicBezTo>
                      <a:pt x="17673" y="8058"/>
                      <a:pt x="17673" y="18655"/>
                      <a:pt x="17673" y="18655"/>
                    </a:cubicBezTo>
                    <a:close/>
                    <a:moveTo>
                      <a:pt x="17673" y="20618"/>
                    </a:moveTo>
                    <a:lnTo>
                      <a:pt x="13745" y="20618"/>
                    </a:lnTo>
                    <a:lnTo>
                      <a:pt x="13745" y="19636"/>
                    </a:lnTo>
                    <a:lnTo>
                      <a:pt x="17673" y="19636"/>
                    </a:lnTo>
                    <a:cubicBezTo>
                      <a:pt x="17673" y="19636"/>
                      <a:pt x="17673" y="20618"/>
                      <a:pt x="17673" y="20618"/>
                    </a:cubicBezTo>
                    <a:close/>
                    <a:moveTo>
                      <a:pt x="12764" y="20618"/>
                    </a:moveTo>
                    <a:lnTo>
                      <a:pt x="8836" y="20618"/>
                    </a:lnTo>
                    <a:lnTo>
                      <a:pt x="8836" y="12764"/>
                    </a:lnTo>
                    <a:lnTo>
                      <a:pt x="12764" y="12764"/>
                    </a:lnTo>
                    <a:cubicBezTo>
                      <a:pt x="12764" y="12764"/>
                      <a:pt x="12764" y="20618"/>
                      <a:pt x="12764" y="20618"/>
                    </a:cubicBezTo>
                    <a:close/>
                    <a:moveTo>
                      <a:pt x="7855" y="20618"/>
                    </a:moveTo>
                    <a:lnTo>
                      <a:pt x="3927" y="20618"/>
                    </a:lnTo>
                    <a:lnTo>
                      <a:pt x="3927" y="19636"/>
                    </a:lnTo>
                    <a:lnTo>
                      <a:pt x="7855" y="19636"/>
                    </a:lnTo>
                    <a:cubicBezTo>
                      <a:pt x="7855" y="19636"/>
                      <a:pt x="7855" y="20618"/>
                      <a:pt x="7855" y="20618"/>
                    </a:cubicBezTo>
                    <a:close/>
                    <a:moveTo>
                      <a:pt x="14727" y="1964"/>
                    </a:moveTo>
                    <a:lnTo>
                      <a:pt x="16691" y="1964"/>
                    </a:lnTo>
                    <a:lnTo>
                      <a:pt x="16691" y="5688"/>
                    </a:lnTo>
                    <a:lnTo>
                      <a:pt x="14727" y="3724"/>
                    </a:lnTo>
                    <a:cubicBezTo>
                      <a:pt x="14727" y="3724"/>
                      <a:pt x="14727" y="1964"/>
                      <a:pt x="14727" y="1964"/>
                    </a:cubicBezTo>
                    <a:close/>
                    <a:moveTo>
                      <a:pt x="21456" y="10453"/>
                    </a:moveTo>
                    <a:lnTo>
                      <a:pt x="17673" y="6670"/>
                    </a:lnTo>
                    <a:lnTo>
                      <a:pt x="17673" y="1473"/>
                    </a:lnTo>
                    <a:cubicBezTo>
                      <a:pt x="17673" y="1202"/>
                      <a:pt x="17453" y="982"/>
                      <a:pt x="17182" y="982"/>
                    </a:cubicBezTo>
                    <a:lnTo>
                      <a:pt x="14236" y="982"/>
                    </a:lnTo>
                    <a:cubicBezTo>
                      <a:pt x="13966" y="982"/>
                      <a:pt x="13745" y="1202"/>
                      <a:pt x="13745" y="1473"/>
                    </a:cubicBezTo>
                    <a:lnTo>
                      <a:pt x="13745" y="2742"/>
                    </a:lnTo>
                    <a:lnTo>
                      <a:pt x="11147" y="144"/>
                    </a:lnTo>
                    <a:cubicBezTo>
                      <a:pt x="11058" y="55"/>
                      <a:pt x="10935" y="0"/>
                      <a:pt x="10800" y="0"/>
                    </a:cubicBezTo>
                    <a:cubicBezTo>
                      <a:pt x="10665" y="0"/>
                      <a:pt x="10542" y="55"/>
                      <a:pt x="10453" y="144"/>
                    </a:cubicBezTo>
                    <a:lnTo>
                      <a:pt x="144" y="10453"/>
                    </a:lnTo>
                    <a:cubicBezTo>
                      <a:pt x="55" y="10542"/>
                      <a:pt x="0" y="10665"/>
                      <a:pt x="0" y="10800"/>
                    </a:cubicBezTo>
                    <a:cubicBezTo>
                      <a:pt x="0" y="11072"/>
                      <a:pt x="220" y="11291"/>
                      <a:pt x="491" y="11291"/>
                    </a:cubicBezTo>
                    <a:cubicBezTo>
                      <a:pt x="626" y="11291"/>
                      <a:pt x="749" y="11236"/>
                      <a:pt x="838" y="11147"/>
                    </a:cubicBezTo>
                    <a:lnTo>
                      <a:pt x="2945" y="9040"/>
                    </a:lnTo>
                    <a:lnTo>
                      <a:pt x="2945" y="21109"/>
                    </a:lnTo>
                    <a:cubicBezTo>
                      <a:pt x="2945" y="21381"/>
                      <a:pt x="3166" y="21600"/>
                      <a:pt x="3436" y="21600"/>
                    </a:cubicBezTo>
                    <a:lnTo>
                      <a:pt x="18164" y="21600"/>
                    </a:lnTo>
                    <a:cubicBezTo>
                      <a:pt x="18434" y="21600"/>
                      <a:pt x="18655" y="21381"/>
                      <a:pt x="18655" y="21109"/>
                    </a:cubicBezTo>
                    <a:lnTo>
                      <a:pt x="18655" y="9040"/>
                    </a:lnTo>
                    <a:lnTo>
                      <a:pt x="20762" y="11147"/>
                    </a:lnTo>
                    <a:cubicBezTo>
                      <a:pt x="20851" y="11236"/>
                      <a:pt x="20974" y="11291"/>
                      <a:pt x="21109" y="11291"/>
                    </a:cubicBezTo>
                    <a:cubicBezTo>
                      <a:pt x="21380" y="11291"/>
                      <a:pt x="21600" y="11072"/>
                      <a:pt x="21600" y="10800"/>
                    </a:cubicBezTo>
                    <a:cubicBezTo>
                      <a:pt x="21600" y="10665"/>
                      <a:pt x="21545" y="10542"/>
                      <a:pt x="21456" y="1045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7DA814CF-2237-3AA4-FE39-EFECE28E5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005" y="6436894"/>
            <a:ext cx="1516536" cy="2527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2948C0C-BFA4-9589-A0F7-55ADD99C938F}"/>
              </a:ext>
            </a:extLst>
          </p:cNvPr>
          <p:cNvSpPr txBox="1"/>
          <p:nvPr/>
        </p:nvSpPr>
        <p:spPr>
          <a:xfrm flipH="1">
            <a:off x="2097541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الحلول المصممة خصيصًا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0C5133-EDCA-19F9-158C-35A62D5893C8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BF0E48-C013-38C8-9EC6-8BFDD1810477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220EC7-861D-BABD-1148-C567B125FAB9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17A30F-59D5-A33A-F1E0-53B8DA17D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6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14FCA2-9DEE-D9CC-94DA-6320EF6E1BB5}"/>
              </a:ext>
            </a:extLst>
          </p:cNvPr>
          <p:cNvGrpSpPr/>
          <p:nvPr/>
        </p:nvGrpSpPr>
        <p:grpSpPr>
          <a:xfrm>
            <a:off x="2780810" y="2133525"/>
            <a:ext cx="6630381" cy="3030042"/>
            <a:chOff x="3384261" y="2133525"/>
            <a:chExt cx="6630381" cy="30300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8D6F06-3B49-437E-69C3-123BD76486F3}"/>
                </a:ext>
              </a:extLst>
            </p:cNvPr>
            <p:cNvGrpSpPr/>
            <p:nvPr/>
          </p:nvGrpSpPr>
          <p:grpSpPr>
            <a:xfrm>
              <a:off x="7206320" y="2212529"/>
              <a:ext cx="2808322" cy="2872035"/>
              <a:chOff x="1637240" y="1514310"/>
              <a:chExt cx="3744428" cy="3829380"/>
            </a:xfrm>
          </p:grpSpPr>
          <p:sp>
            <p:nvSpPr>
              <p:cNvPr id="6" name="Shape">
                <a:extLst>
                  <a:ext uri="{FF2B5EF4-FFF2-40B4-BE49-F238E27FC236}">
                    <a16:creationId xmlns:a16="http://schemas.microsoft.com/office/drawing/2014/main" id="{2DBCC26C-CA0F-4406-2C08-552CF39FD025}"/>
                  </a:ext>
                </a:extLst>
              </p:cNvPr>
              <p:cNvSpPr/>
              <p:nvPr/>
            </p:nvSpPr>
            <p:spPr>
              <a:xfrm>
                <a:off x="3566977" y="1850685"/>
                <a:ext cx="1568581" cy="229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74" extrusionOk="0">
                    <a:moveTo>
                      <a:pt x="1219" y="14962"/>
                    </a:moveTo>
                    <a:lnTo>
                      <a:pt x="16675" y="20951"/>
                    </a:lnTo>
                    <a:cubicBezTo>
                      <a:pt x="17968" y="21458"/>
                      <a:pt x="19625" y="21065"/>
                      <a:pt x="20162" y="20133"/>
                    </a:cubicBezTo>
                    <a:cubicBezTo>
                      <a:pt x="21088" y="18480"/>
                      <a:pt x="21600" y="16696"/>
                      <a:pt x="21600" y="14831"/>
                    </a:cubicBezTo>
                    <a:cubicBezTo>
                      <a:pt x="21600" y="7369"/>
                      <a:pt x="13457" y="1167"/>
                      <a:pt x="2828" y="22"/>
                    </a:cubicBezTo>
                    <a:cubicBezTo>
                      <a:pt x="1341" y="-142"/>
                      <a:pt x="0" y="627"/>
                      <a:pt x="0" y="1642"/>
                    </a:cubicBezTo>
                    <a:lnTo>
                      <a:pt x="0" y="13554"/>
                    </a:lnTo>
                    <a:cubicBezTo>
                      <a:pt x="0" y="14127"/>
                      <a:pt x="463" y="14667"/>
                      <a:pt x="1219" y="14962"/>
                    </a:cubicBezTo>
                    <a:close/>
                  </a:path>
                </a:pathLst>
              </a:custGeom>
              <a:solidFill>
                <a:srgbClr val="3CDBC0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7" name="Shape">
                <a:extLst>
                  <a:ext uri="{FF2B5EF4-FFF2-40B4-BE49-F238E27FC236}">
                    <a16:creationId xmlns:a16="http://schemas.microsoft.com/office/drawing/2014/main" id="{538D5545-ECFE-DFF8-D223-C3481A6C2C7E}"/>
                  </a:ext>
                </a:extLst>
              </p:cNvPr>
              <p:cNvSpPr/>
              <p:nvPr/>
            </p:nvSpPr>
            <p:spPr>
              <a:xfrm>
                <a:off x="1885095" y="1850685"/>
                <a:ext cx="1568581" cy="2290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87" extrusionOk="0">
                    <a:moveTo>
                      <a:pt x="21600" y="13561"/>
                    </a:moveTo>
                    <a:lnTo>
                      <a:pt x="21600" y="1640"/>
                    </a:lnTo>
                    <a:cubicBezTo>
                      <a:pt x="21600" y="641"/>
                      <a:pt x="20259" y="-129"/>
                      <a:pt x="18772" y="18"/>
                    </a:cubicBezTo>
                    <a:cubicBezTo>
                      <a:pt x="8118" y="1165"/>
                      <a:pt x="0" y="7355"/>
                      <a:pt x="0" y="14839"/>
                    </a:cubicBezTo>
                    <a:cubicBezTo>
                      <a:pt x="0" y="16706"/>
                      <a:pt x="512" y="18491"/>
                      <a:pt x="1438" y="20145"/>
                    </a:cubicBezTo>
                    <a:cubicBezTo>
                      <a:pt x="1975" y="21078"/>
                      <a:pt x="3632" y="21471"/>
                      <a:pt x="4925" y="20963"/>
                    </a:cubicBezTo>
                    <a:lnTo>
                      <a:pt x="20381" y="14970"/>
                    </a:lnTo>
                    <a:cubicBezTo>
                      <a:pt x="21137" y="14691"/>
                      <a:pt x="21600" y="14151"/>
                      <a:pt x="21600" y="1356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86B8D7B5-1987-9C2D-96AC-53903B9E252D}"/>
                  </a:ext>
                </a:extLst>
              </p:cNvPr>
              <p:cNvSpPr/>
              <p:nvPr/>
            </p:nvSpPr>
            <p:spPr>
              <a:xfrm>
                <a:off x="2221473" y="3532569"/>
                <a:ext cx="2602703" cy="1539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7" h="21489" extrusionOk="0">
                    <a:moveTo>
                      <a:pt x="9842" y="334"/>
                    </a:moveTo>
                    <a:lnTo>
                      <a:pt x="717" y="9404"/>
                    </a:lnTo>
                    <a:cubicBezTo>
                      <a:pt x="-45" y="10170"/>
                      <a:pt x="-232" y="11925"/>
                      <a:pt x="314" y="13086"/>
                    </a:cubicBezTo>
                    <a:cubicBezTo>
                      <a:pt x="2728" y="18227"/>
                      <a:pt x="6422" y="21489"/>
                      <a:pt x="10561" y="21489"/>
                    </a:cubicBezTo>
                    <a:cubicBezTo>
                      <a:pt x="14700" y="21489"/>
                      <a:pt x="18393" y="18202"/>
                      <a:pt x="20808" y="13086"/>
                    </a:cubicBezTo>
                    <a:cubicBezTo>
                      <a:pt x="21368" y="11900"/>
                      <a:pt x="21167" y="10145"/>
                      <a:pt x="20405" y="9404"/>
                    </a:cubicBezTo>
                    <a:lnTo>
                      <a:pt x="11279" y="334"/>
                    </a:lnTo>
                    <a:cubicBezTo>
                      <a:pt x="10834" y="-111"/>
                      <a:pt x="10288" y="-111"/>
                      <a:pt x="9842" y="334"/>
                    </a:cubicBezTo>
                    <a:close/>
                  </a:path>
                </a:pathLst>
              </a:custGeom>
              <a:solidFill>
                <a:srgbClr val="162D54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B6DAE1C0-56FE-024D-DE50-2301D6EA359B}"/>
                  </a:ext>
                </a:extLst>
              </p:cNvPr>
              <p:cNvSpPr/>
              <p:nvPr/>
            </p:nvSpPr>
            <p:spPr>
              <a:xfrm>
                <a:off x="1637240" y="1514310"/>
                <a:ext cx="1823542" cy="2793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21579" y="671"/>
                    </a:moveTo>
                    <a:lnTo>
                      <a:pt x="17494" y="0"/>
                    </a:lnTo>
                    <a:lnTo>
                      <a:pt x="18646" y="780"/>
                    </a:lnTo>
                    <a:cubicBezTo>
                      <a:pt x="17745" y="849"/>
                      <a:pt x="16844" y="958"/>
                      <a:pt x="15964" y="1109"/>
                    </a:cubicBezTo>
                    <a:cubicBezTo>
                      <a:pt x="14162" y="1424"/>
                      <a:pt x="12403" y="1875"/>
                      <a:pt x="10789" y="2491"/>
                    </a:cubicBezTo>
                    <a:cubicBezTo>
                      <a:pt x="9155" y="3094"/>
                      <a:pt x="7668" y="3860"/>
                      <a:pt x="6327" y="4709"/>
                    </a:cubicBezTo>
                    <a:cubicBezTo>
                      <a:pt x="5657" y="5147"/>
                      <a:pt x="5028" y="5598"/>
                      <a:pt x="4462" y="6091"/>
                    </a:cubicBezTo>
                    <a:cubicBezTo>
                      <a:pt x="3876" y="6570"/>
                      <a:pt x="3373" y="7090"/>
                      <a:pt x="2891" y="7624"/>
                    </a:cubicBezTo>
                    <a:cubicBezTo>
                      <a:pt x="1006" y="9760"/>
                      <a:pt x="-21" y="12210"/>
                      <a:pt x="0" y="14660"/>
                    </a:cubicBezTo>
                    <a:cubicBezTo>
                      <a:pt x="0" y="17110"/>
                      <a:pt x="1006" y="19547"/>
                      <a:pt x="2933" y="21600"/>
                    </a:cubicBezTo>
                    <a:cubicBezTo>
                      <a:pt x="1404" y="19410"/>
                      <a:pt x="649" y="17028"/>
                      <a:pt x="817" y="14660"/>
                    </a:cubicBezTo>
                    <a:lnTo>
                      <a:pt x="859" y="14222"/>
                    </a:lnTo>
                    <a:lnTo>
                      <a:pt x="922" y="13784"/>
                    </a:lnTo>
                    <a:cubicBezTo>
                      <a:pt x="943" y="13497"/>
                      <a:pt x="1026" y="13195"/>
                      <a:pt x="1089" y="12908"/>
                    </a:cubicBezTo>
                    <a:cubicBezTo>
                      <a:pt x="1236" y="12333"/>
                      <a:pt x="1425" y="11758"/>
                      <a:pt x="1676" y="11183"/>
                    </a:cubicBezTo>
                    <a:cubicBezTo>
                      <a:pt x="1927" y="10622"/>
                      <a:pt x="2221" y="10061"/>
                      <a:pt x="2577" y="9527"/>
                    </a:cubicBezTo>
                    <a:cubicBezTo>
                      <a:pt x="2765" y="9253"/>
                      <a:pt x="2933" y="8993"/>
                      <a:pt x="3143" y="8733"/>
                    </a:cubicBezTo>
                    <a:cubicBezTo>
                      <a:pt x="3247" y="8610"/>
                      <a:pt x="3331" y="8473"/>
                      <a:pt x="3457" y="8336"/>
                    </a:cubicBezTo>
                    <a:lnTo>
                      <a:pt x="3792" y="7953"/>
                    </a:lnTo>
                    <a:cubicBezTo>
                      <a:pt x="4253" y="7446"/>
                      <a:pt x="4735" y="6954"/>
                      <a:pt x="5280" y="6488"/>
                    </a:cubicBezTo>
                    <a:cubicBezTo>
                      <a:pt x="5803" y="6009"/>
                      <a:pt x="6411" y="5585"/>
                      <a:pt x="7039" y="5147"/>
                    </a:cubicBezTo>
                    <a:cubicBezTo>
                      <a:pt x="7354" y="4941"/>
                      <a:pt x="7668" y="4722"/>
                      <a:pt x="8003" y="4531"/>
                    </a:cubicBezTo>
                    <a:cubicBezTo>
                      <a:pt x="8338" y="4325"/>
                      <a:pt x="8673" y="4148"/>
                      <a:pt x="9030" y="3956"/>
                    </a:cubicBezTo>
                    <a:cubicBezTo>
                      <a:pt x="9742" y="3586"/>
                      <a:pt x="10454" y="3244"/>
                      <a:pt x="11229" y="2929"/>
                    </a:cubicBezTo>
                    <a:cubicBezTo>
                      <a:pt x="12759" y="2300"/>
                      <a:pt x="14414" y="1793"/>
                      <a:pt x="16132" y="1424"/>
                    </a:cubicBezTo>
                    <a:cubicBezTo>
                      <a:pt x="16949" y="1246"/>
                      <a:pt x="17787" y="1095"/>
                      <a:pt x="18646" y="986"/>
                    </a:cubicBezTo>
                    <a:lnTo>
                      <a:pt x="17787" y="1862"/>
                    </a:lnTo>
                    <a:lnTo>
                      <a:pt x="21579" y="67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3ED5D076-0BE1-F027-2B2F-16B459A8BD98}"/>
                  </a:ext>
                </a:extLst>
              </p:cNvPr>
              <p:cNvSpPr/>
              <p:nvPr/>
            </p:nvSpPr>
            <p:spPr>
              <a:xfrm>
                <a:off x="3566978" y="1602830"/>
                <a:ext cx="1814690" cy="2737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76" extrusionOk="0">
                    <a:moveTo>
                      <a:pt x="21579" y="14236"/>
                    </a:moveTo>
                    <a:cubicBezTo>
                      <a:pt x="21600" y="11739"/>
                      <a:pt x="20568" y="9227"/>
                      <a:pt x="18674" y="7064"/>
                    </a:cubicBezTo>
                    <a:cubicBezTo>
                      <a:pt x="18189" y="6520"/>
                      <a:pt x="17663" y="6004"/>
                      <a:pt x="17095" y="5502"/>
                    </a:cubicBezTo>
                    <a:cubicBezTo>
                      <a:pt x="16526" y="4999"/>
                      <a:pt x="15895" y="4539"/>
                      <a:pt x="15221" y="4092"/>
                    </a:cubicBezTo>
                    <a:cubicBezTo>
                      <a:pt x="13874" y="3213"/>
                      <a:pt x="12379" y="2432"/>
                      <a:pt x="10737" y="1832"/>
                    </a:cubicBezTo>
                    <a:cubicBezTo>
                      <a:pt x="9116" y="1204"/>
                      <a:pt x="7347" y="743"/>
                      <a:pt x="5537" y="423"/>
                    </a:cubicBezTo>
                    <a:cubicBezTo>
                      <a:pt x="3726" y="116"/>
                      <a:pt x="1853" y="-24"/>
                      <a:pt x="0" y="4"/>
                    </a:cubicBezTo>
                    <a:cubicBezTo>
                      <a:pt x="1832" y="129"/>
                      <a:pt x="3663" y="367"/>
                      <a:pt x="5389" y="743"/>
                    </a:cubicBezTo>
                    <a:cubicBezTo>
                      <a:pt x="7116" y="1134"/>
                      <a:pt x="8779" y="1636"/>
                      <a:pt x="10316" y="2278"/>
                    </a:cubicBezTo>
                    <a:cubicBezTo>
                      <a:pt x="11095" y="2599"/>
                      <a:pt x="11811" y="2948"/>
                      <a:pt x="12526" y="3325"/>
                    </a:cubicBezTo>
                    <a:cubicBezTo>
                      <a:pt x="12863" y="3520"/>
                      <a:pt x="13221" y="3702"/>
                      <a:pt x="13558" y="3911"/>
                    </a:cubicBezTo>
                    <a:cubicBezTo>
                      <a:pt x="13895" y="4106"/>
                      <a:pt x="14211" y="4329"/>
                      <a:pt x="14526" y="4539"/>
                    </a:cubicBezTo>
                    <a:cubicBezTo>
                      <a:pt x="15137" y="4971"/>
                      <a:pt x="15747" y="5418"/>
                      <a:pt x="16295" y="5906"/>
                    </a:cubicBezTo>
                    <a:cubicBezTo>
                      <a:pt x="16842" y="6381"/>
                      <a:pt x="17326" y="6883"/>
                      <a:pt x="17789" y="7399"/>
                    </a:cubicBezTo>
                    <a:lnTo>
                      <a:pt x="18126" y="7790"/>
                    </a:lnTo>
                    <a:cubicBezTo>
                      <a:pt x="18232" y="7916"/>
                      <a:pt x="18337" y="8055"/>
                      <a:pt x="18442" y="8195"/>
                    </a:cubicBezTo>
                    <a:cubicBezTo>
                      <a:pt x="18653" y="8460"/>
                      <a:pt x="18821" y="8739"/>
                      <a:pt x="19011" y="9004"/>
                    </a:cubicBezTo>
                    <a:cubicBezTo>
                      <a:pt x="19368" y="9562"/>
                      <a:pt x="19663" y="10120"/>
                      <a:pt x="19916" y="10692"/>
                    </a:cubicBezTo>
                    <a:cubicBezTo>
                      <a:pt x="20189" y="11264"/>
                      <a:pt x="20358" y="11850"/>
                      <a:pt x="20505" y="12450"/>
                    </a:cubicBezTo>
                    <a:cubicBezTo>
                      <a:pt x="20568" y="12743"/>
                      <a:pt x="20632" y="13050"/>
                      <a:pt x="20674" y="13343"/>
                    </a:cubicBezTo>
                    <a:lnTo>
                      <a:pt x="20737" y="13790"/>
                    </a:lnTo>
                    <a:lnTo>
                      <a:pt x="20779" y="14236"/>
                    </a:lnTo>
                    <a:cubicBezTo>
                      <a:pt x="20905" y="16106"/>
                      <a:pt x="20484" y="17990"/>
                      <a:pt x="19558" y="19790"/>
                    </a:cubicBezTo>
                    <a:lnTo>
                      <a:pt x="18800" y="18785"/>
                    </a:lnTo>
                    <a:lnTo>
                      <a:pt x="18421" y="21576"/>
                    </a:lnTo>
                    <a:lnTo>
                      <a:pt x="21389" y="19581"/>
                    </a:lnTo>
                    <a:lnTo>
                      <a:pt x="19811" y="19832"/>
                    </a:lnTo>
                    <a:cubicBezTo>
                      <a:pt x="20968" y="18102"/>
                      <a:pt x="21579" y="16162"/>
                      <a:pt x="21579" y="14236"/>
                    </a:cubicBezTo>
                    <a:close/>
                  </a:path>
                </a:pathLst>
              </a:custGeom>
              <a:solidFill>
                <a:srgbClr val="3CDBC0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A561716A-BA14-C133-0623-E7DB0AABE4B5}"/>
                  </a:ext>
                </a:extLst>
              </p:cNvPr>
              <p:cNvSpPr/>
              <p:nvPr/>
            </p:nvSpPr>
            <p:spPr>
              <a:xfrm>
                <a:off x="1920504" y="4400066"/>
                <a:ext cx="3158400" cy="94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02" y="14589"/>
                    </a:moveTo>
                    <a:cubicBezTo>
                      <a:pt x="15970" y="16210"/>
                      <a:pt x="15001" y="17507"/>
                      <a:pt x="13984" y="18317"/>
                    </a:cubicBezTo>
                    <a:cubicBezTo>
                      <a:pt x="12967" y="19168"/>
                      <a:pt x="11926" y="19614"/>
                      <a:pt x="10885" y="19574"/>
                    </a:cubicBezTo>
                    <a:cubicBezTo>
                      <a:pt x="9843" y="19574"/>
                      <a:pt x="8802" y="19168"/>
                      <a:pt x="7785" y="18317"/>
                    </a:cubicBezTo>
                    <a:cubicBezTo>
                      <a:pt x="6768" y="17507"/>
                      <a:pt x="5787" y="16210"/>
                      <a:pt x="4867" y="14589"/>
                    </a:cubicBezTo>
                    <a:cubicBezTo>
                      <a:pt x="3439" y="12036"/>
                      <a:pt x="2155" y="8591"/>
                      <a:pt x="1078" y="4458"/>
                    </a:cubicBezTo>
                    <a:lnTo>
                      <a:pt x="2022" y="4539"/>
                    </a:lnTo>
                    <a:lnTo>
                      <a:pt x="0" y="0"/>
                    </a:lnTo>
                    <a:lnTo>
                      <a:pt x="702" y="7821"/>
                    </a:lnTo>
                    <a:lnTo>
                      <a:pt x="957" y="4741"/>
                    </a:lnTo>
                    <a:cubicBezTo>
                      <a:pt x="1925" y="9240"/>
                      <a:pt x="3196" y="13090"/>
                      <a:pt x="4637" y="15926"/>
                    </a:cubicBezTo>
                    <a:cubicBezTo>
                      <a:pt x="5570" y="17791"/>
                      <a:pt x="6587" y="19168"/>
                      <a:pt x="7640" y="20141"/>
                    </a:cubicBezTo>
                    <a:cubicBezTo>
                      <a:pt x="8693" y="21073"/>
                      <a:pt x="9783" y="21559"/>
                      <a:pt x="10885" y="21600"/>
                    </a:cubicBezTo>
                    <a:cubicBezTo>
                      <a:pt x="11974" y="21559"/>
                      <a:pt x="13076" y="21114"/>
                      <a:pt x="14130" y="20141"/>
                    </a:cubicBezTo>
                    <a:cubicBezTo>
                      <a:pt x="15183" y="19168"/>
                      <a:pt x="16200" y="17791"/>
                      <a:pt x="17132" y="15926"/>
                    </a:cubicBezTo>
                    <a:cubicBezTo>
                      <a:pt x="19009" y="12239"/>
                      <a:pt x="20583" y="6889"/>
                      <a:pt x="21600" y="567"/>
                    </a:cubicBezTo>
                    <a:cubicBezTo>
                      <a:pt x="20365" y="6444"/>
                      <a:pt x="18755" y="11307"/>
                      <a:pt x="16902" y="14589"/>
                    </a:cubicBezTo>
                    <a:close/>
                  </a:path>
                </a:pathLst>
              </a:custGeom>
              <a:solidFill>
                <a:srgbClr val="162D54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3B046F-A105-CC30-432D-A6DB4E7C8E5F}"/>
                  </a:ext>
                </a:extLst>
              </p:cNvPr>
              <p:cNvSpPr txBox="1"/>
              <p:nvPr/>
            </p:nvSpPr>
            <p:spPr>
              <a:xfrm>
                <a:off x="2376755" y="2537539"/>
                <a:ext cx="767732" cy="73866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6BBE99-F15E-C431-1EE3-C408853F0871}"/>
                  </a:ext>
                </a:extLst>
              </p:cNvPr>
              <p:cNvSpPr txBox="1"/>
              <p:nvPr/>
            </p:nvSpPr>
            <p:spPr>
              <a:xfrm>
                <a:off x="3904341" y="2537539"/>
                <a:ext cx="767732" cy="73866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C799C4-4B62-BA3C-E11C-0A4F245D8FF4}"/>
                  </a:ext>
                </a:extLst>
              </p:cNvPr>
              <p:cNvSpPr txBox="1"/>
              <p:nvPr/>
            </p:nvSpPr>
            <p:spPr>
              <a:xfrm>
                <a:off x="3140548" y="3957549"/>
                <a:ext cx="767732" cy="73866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DE9114E-4AEA-45DB-1335-4A38FBC21015}"/>
                </a:ext>
              </a:extLst>
            </p:cNvPr>
            <p:cNvGrpSpPr/>
            <p:nvPr/>
          </p:nvGrpSpPr>
          <p:grpSpPr>
            <a:xfrm flipH="1">
              <a:off x="3384261" y="2133525"/>
              <a:ext cx="3581084" cy="884317"/>
              <a:chOff x="5327361" y="2133525"/>
              <a:chExt cx="3581084" cy="88431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96B301A-3470-669F-BDAF-CAC3E56CA9E6}"/>
                  </a:ext>
                </a:extLst>
              </p:cNvPr>
              <p:cNvGrpSpPr/>
              <p:nvPr/>
            </p:nvGrpSpPr>
            <p:grpSpPr>
              <a:xfrm>
                <a:off x="5327361" y="2133525"/>
                <a:ext cx="3581084" cy="884317"/>
                <a:chOff x="5779980" y="1602829"/>
                <a:chExt cx="4774779" cy="1179089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9469DDF-4040-40FD-14C6-87410CCAB540}"/>
                    </a:ext>
                  </a:extLst>
                </p:cNvPr>
                <p:cNvSpPr/>
                <p:nvPr/>
              </p:nvSpPr>
              <p:spPr>
                <a:xfrm>
                  <a:off x="5859565" y="1701961"/>
                  <a:ext cx="980820" cy="980826"/>
                </a:xfrm>
                <a:custGeom>
                  <a:avLst/>
                  <a:gdLst>
                    <a:gd name="connsiteX0" fmla="*/ 490520 w 980819"/>
                    <a:gd name="connsiteY0" fmla="*/ 0 h 980827"/>
                    <a:gd name="connsiteX1" fmla="*/ 980819 w 980819"/>
                    <a:gd name="connsiteY1" fmla="*/ 490414 h 980827"/>
                    <a:gd name="connsiteX2" fmla="*/ 490520 w 980819"/>
                    <a:gd name="connsiteY2" fmla="*/ 980827 h 980827"/>
                    <a:gd name="connsiteX3" fmla="*/ 0 w 980819"/>
                    <a:gd name="connsiteY3" fmla="*/ 490414 h 980827"/>
                    <a:gd name="connsiteX4" fmla="*/ 490520 w 980819"/>
                    <a:gd name="connsiteY4" fmla="*/ 0 h 98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0819" h="980827">
                      <a:moveTo>
                        <a:pt x="490520" y="0"/>
                      </a:moveTo>
                      <a:cubicBezTo>
                        <a:pt x="761312" y="0"/>
                        <a:pt x="980819" y="219551"/>
                        <a:pt x="980819" y="490414"/>
                      </a:cubicBezTo>
                      <a:cubicBezTo>
                        <a:pt x="980819" y="761277"/>
                        <a:pt x="761312" y="980827"/>
                        <a:pt x="490520" y="980827"/>
                      </a:cubicBezTo>
                      <a:cubicBezTo>
                        <a:pt x="219728" y="980827"/>
                        <a:pt x="0" y="761277"/>
                        <a:pt x="0" y="490414"/>
                      </a:cubicBezTo>
                      <a:cubicBezTo>
                        <a:pt x="0" y="219551"/>
                        <a:pt x="219728" y="0"/>
                        <a:pt x="49052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8" name="Shape">
                  <a:extLst>
                    <a:ext uri="{FF2B5EF4-FFF2-40B4-BE49-F238E27FC236}">
                      <a16:creationId xmlns:a16="http://schemas.microsoft.com/office/drawing/2014/main" id="{995590FF-5863-5815-5AAB-2BA44267499F}"/>
                    </a:ext>
                  </a:extLst>
                </p:cNvPr>
                <p:cNvSpPr/>
                <p:nvPr/>
              </p:nvSpPr>
              <p:spPr>
                <a:xfrm>
                  <a:off x="5779980" y="1602829"/>
                  <a:ext cx="4774779" cy="1179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933" y="0"/>
                      </a:moveTo>
                      <a:lnTo>
                        <a:pt x="2667" y="0"/>
                      </a:lnTo>
                      <a:cubicBezTo>
                        <a:pt x="1193" y="0"/>
                        <a:pt x="0" y="4832"/>
                        <a:pt x="0" y="10800"/>
                      </a:cubicBezTo>
                      <a:lnTo>
                        <a:pt x="0" y="10800"/>
                      </a:lnTo>
                      <a:cubicBezTo>
                        <a:pt x="0" y="16768"/>
                        <a:pt x="1193" y="21600"/>
                        <a:pt x="2667" y="21600"/>
                      </a:cubicBezTo>
                      <a:lnTo>
                        <a:pt x="18933" y="21600"/>
                      </a:lnTo>
                      <a:cubicBezTo>
                        <a:pt x="20407" y="21600"/>
                        <a:pt x="21600" y="16768"/>
                        <a:pt x="21600" y="10800"/>
                      </a:cubicBezTo>
                      <a:lnTo>
                        <a:pt x="21600" y="10800"/>
                      </a:lnTo>
                      <a:cubicBezTo>
                        <a:pt x="21600" y="4832"/>
                        <a:pt x="20407" y="0"/>
                        <a:pt x="18933" y="0"/>
                      </a:cubicBezTo>
                      <a:close/>
                      <a:moveTo>
                        <a:pt x="2579" y="19784"/>
                      </a:moveTo>
                      <a:cubicBezTo>
                        <a:pt x="1354" y="19784"/>
                        <a:pt x="360" y="15762"/>
                        <a:pt x="360" y="10800"/>
                      </a:cubicBezTo>
                      <a:cubicBezTo>
                        <a:pt x="360" y="5838"/>
                        <a:pt x="1354" y="1816"/>
                        <a:pt x="2579" y="1816"/>
                      </a:cubicBezTo>
                      <a:cubicBezTo>
                        <a:pt x="3804" y="1816"/>
                        <a:pt x="4797" y="5838"/>
                        <a:pt x="4797" y="10800"/>
                      </a:cubicBezTo>
                      <a:cubicBezTo>
                        <a:pt x="4797" y="15762"/>
                        <a:pt x="3804" y="19784"/>
                        <a:pt x="2579" y="197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pPr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250"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7DFF41-DA41-485F-F8EF-63F45643C9F6}"/>
                  </a:ext>
                </a:extLst>
              </p:cNvPr>
              <p:cNvSpPr txBox="1"/>
              <p:nvPr/>
            </p:nvSpPr>
            <p:spPr>
              <a:xfrm>
                <a:off x="6135899" y="2278919"/>
                <a:ext cx="2523178" cy="33855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1600" b="1" noProof="1">
                    <a:solidFill>
                      <a:srgbClr val="FFFFFF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شراكة عمل حقيقية</a:t>
                </a:r>
                <a:endParaRPr lang="en-US" sz="1600" b="1" noProof="1">
                  <a:solidFill>
                    <a:srgbClr val="FFFFFF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C64319A9-A160-0B5D-C7E5-FBE5326446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19345" y="2308561"/>
                <a:ext cx="457200" cy="457200"/>
              </a:xfrm>
              <a:custGeom>
                <a:avLst/>
                <a:gdLst>
                  <a:gd name="T0" fmla="*/ 0 w 219"/>
                  <a:gd name="T1" fmla="*/ 2147483646 h 191"/>
                  <a:gd name="T2" fmla="*/ 2147483646 w 219"/>
                  <a:gd name="T3" fmla="*/ 2147483646 h 191"/>
                  <a:gd name="T4" fmla="*/ 2147483646 w 219"/>
                  <a:gd name="T5" fmla="*/ 2147483646 h 191"/>
                  <a:gd name="T6" fmla="*/ 2147483646 w 219"/>
                  <a:gd name="T7" fmla="*/ 2147483646 h 191"/>
                  <a:gd name="T8" fmla="*/ 2147483646 w 219"/>
                  <a:gd name="T9" fmla="*/ 2147483646 h 191"/>
                  <a:gd name="T10" fmla="*/ 0 w 219"/>
                  <a:gd name="T11" fmla="*/ 2147483646 h 191"/>
                  <a:gd name="T12" fmla="*/ 2147483646 w 219"/>
                  <a:gd name="T13" fmla="*/ 0 h 191"/>
                  <a:gd name="T14" fmla="*/ 2147483646 w 219"/>
                  <a:gd name="T15" fmla="*/ 2147483646 h 191"/>
                  <a:gd name="T16" fmla="*/ 2147483646 w 219"/>
                  <a:gd name="T17" fmla="*/ 2147483646 h 191"/>
                  <a:gd name="T18" fmla="*/ 2147483646 w 219"/>
                  <a:gd name="T19" fmla="*/ 0 h 191"/>
                  <a:gd name="T20" fmla="*/ 2147483646 w 219"/>
                  <a:gd name="T21" fmla="*/ 2147483646 h 191"/>
                  <a:gd name="T22" fmla="*/ 2147483646 w 219"/>
                  <a:gd name="T23" fmla="*/ 2147483646 h 191"/>
                  <a:gd name="T24" fmla="*/ 2147483646 w 219"/>
                  <a:gd name="T25" fmla="*/ 2147483646 h 191"/>
                  <a:gd name="T26" fmla="*/ 2147483646 w 219"/>
                  <a:gd name="T27" fmla="*/ 2147483646 h 1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9" h="191">
                    <a:moveTo>
                      <a:pt x="0" y="145"/>
                    </a:moveTo>
                    <a:cubicBezTo>
                      <a:pt x="0" y="145"/>
                      <a:pt x="13" y="191"/>
                      <a:pt x="48" y="191"/>
                    </a:cubicBezTo>
                    <a:cubicBezTo>
                      <a:pt x="83" y="191"/>
                      <a:pt x="101" y="191"/>
                      <a:pt x="145" y="191"/>
                    </a:cubicBezTo>
                    <a:cubicBezTo>
                      <a:pt x="188" y="191"/>
                      <a:pt x="216" y="150"/>
                      <a:pt x="217" y="146"/>
                    </a:cubicBezTo>
                    <a:cubicBezTo>
                      <a:pt x="219" y="141"/>
                      <a:pt x="217" y="145"/>
                      <a:pt x="217" y="145"/>
                    </a:cubicBezTo>
                    <a:cubicBezTo>
                      <a:pt x="0" y="145"/>
                      <a:pt x="0" y="145"/>
                      <a:pt x="0" y="145"/>
                    </a:cubicBezTo>
                    <a:close/>
                    <a:moveTo>
                      <a:pt x="112" y="0"/>
                    </a:moveTo>
                    <a:cubicBezTo>
                      <a:pt x="113" y="135"/>
                      <a:pt x="113" y="135"/>
                      <a:pt x="113" y="135"/>
                    </a:cubicBezTo>
                    <a:cubicBezTo>
                      <a:pt x="21" y="135"/>
                      <a:pt x="21" y="135"/>
                      <a:pt x="21" y="135"/>
                    </a:cubicBezTo>
                    <a:cubicBezTo>
                      <a:pt x="69" y="108"/>
                      <a:pt x="95" y="59"/>
                      <a:pt x="112" y="0"/>
                    </a:cubicBezTo>
                    <a:close/>
                    <a:moveTo>
                      <a:pt x="124" y="28"/>
                    </a:moveTo>
                    <a:cubicBezTo>
                      <a:pt x="124" y="135"/>
                      <a:pt x="124" y="135"/>
                      <a:pt x="124" y="135"/>
                    </a:cubicBezTo>
                    <a:cubicBezTo>
                      <a:pt x="178" y="135"/>
                      <a:pt x="178" y="135"/>
                      <a:pt x="178" y="135"/>
                    </a:cubicBezTo>
                    <a:cubicBezTo>
                      <a:pt x="149" y="114"/>
                      <a:pt x="134" y="74"/>
                      <a:pt x="124" y="28"/>
                    </a:cubicBezTo>
                    <a:close/>
                  </a:path>
                </a:pathLst>
              </a:custGeom>
              <a:solidFill>
                <a:srgbClr val="3B3838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494789-DD56-5D8A-8576-1AEEDF8DA49D}"/>
                  </a:ext>
                </a:extLst>
              </p:cNvPr>
              <p:cNvSpPr txBox="1"/>
              <p:nvPr/>
            </p:nvSpPr>
            <p:spPr>
              <a:xfrm>
                <a:off x="6135899" y="2588636"/>
                <a:ext cx="2523178" cy="27699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1200" noProof="1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Same-boat business model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16F7644-C3A7-19EA-870C-B056F60B4871}"/>
                </a:ext>
              </a:extLst>
            </p:cNvPr>
            <p:cNvGrpSpPr/>
            <p:nvPr/>
          </p:nvGrpSpPr>
          <p:grpSpPr>
            <a:xfrm flipH="1">
              <a:off x="3384263" y="3206388"/>
              <a:ext cx="3581083" cy="884316"/>
              <a:chOff x="5327360" y="3206388"/>
              <a:chExt cx="3581083" cy="88431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D6302BE-F464-462F-44CC-60ECC3853A2F}"/>
                  </a:ext>
                </a:extLst>
              </p:cNvPr>
              <p:cNvGrpSpPr/>
              <p:nvPr/>
            </p:nvGrpSpPr>
            <p:grpSpPr>
              <a:xfrm>
                <a:off x="5327360" y="3206388"/>
                <a:ext cx="3581083" cy="884316"/>
                <a:chOff x="5779981" y="2877518"/>
                <a:chExt cx="4774779" cy="1179089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9C147F-51C7-FF30-D7E0-EF0A1BFE1C90}"/>
                    </a:ext>
                  </a:extLst>
                </p:cNvPr>
                <p:cNvSpPr/>
                <p:nvPr/>
              </p:nvSpPr>
              <p:spPr>
                <a:xfrm>
                  <a:off x="5859561" y="2976650"/>
                  <a:ext cx="980819" cy="980827"/>
                </a:xfrm>
                <a:custGeom>
                  <a:avLst/>
                  <a:gdLst>
                    <a:gd name="connsiteX0" fmla="*/ 490520 w 980819"/>
                    <a:gd name="connsiteY0" fmla="*/ 0 h 980827"/>
                    <a:gd name="connsiteX1" fmla="*/ 980819 w 980819"/>
                    <a:gd name="connsiteY1" fmla="*/ 490414 h 980827"/>
                    <a:gd name="connsiteX2" fmla="*/ 490520 w 980819"/>
                    <a:gd name="connsiteY2" fmla="*/ 980827 h 980827"/>
                    <a:gd name="connsiteX3" fmla="*/ 0 w 980819"/>
                    <a:gd name="connsiteY3" fmla="*/ 490414 h 980827"/>
                    <a:gd name="connsiteX4" fmla="*/ 490520 w 980819"/>
                    <a:gd name="connsiteY4" fmla="*/ 0 h 98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0819" h="980827">
                      <a:moveTo>
                        <a:pt x="490520" y="0"/>
                      </a:moveTo>
                      <a:cubicBezTo>
                        <a:pt x="761312" y="0"/>
                        <a:pt x="980819" y="219551"/>
                        <a:pt x="980819" y="490414"/>
                      </a:cubicBezTo>
                      <a:cubicBezTo>
                        <a:pt x="980819" y="761277"/>
                        <a:pt x="761312" y="980827"/>
                        <a:pt x="490520" y="980827"/>
                      </a:cubicBezTo>
                      <a:cubicBezTo>
                        <a:pt x="219728" y="980827"/>
                        <a:pt x="0" y="761277"/>
                        <a:pt x="0" y="490414"/>
                      </a:cubicBezTo>
                      <a:cubicBezTo>
                        <a:pt x="0" y="219551"/>
                        <a:pt x="219728" y="0"/>
                        <a:pt x="49052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7" name="Shape">
                  <a:extLst>
                    <a:ext uri="{FF2B5EF4-FFF2-40B4-BE49-F238E27FC236}">
                      <a16:creationId xmlns:a16="http://schemas.microsoft.com/office/drawing/2014/main" id="{4F32DA0A-3E78-58FA-A7AA-140CA845FF40}"/>
                    </a:ext>
                  </a:extLst>
                </p:cNvPr>
                <p:cNvSpPr/>
                <p:nvPr/>
              </p:nvSpPr>
              <p:spPr>
                <a:xfrm>
                  <a:off x="5779981" y="2877518"/>
                  <a:ext cx="4774779" cy="1179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933" y="0"/>
                      </a:moveTo>
                      <a:lnTo>
                        <a:pt x="2667" y="0"/>
                      </a:lnTo>
                      <a:cubicBezTo>
                        <a:pt x="1193" y="0"/>
                        <a:pt x="0" y="4832"/>
                        <a:pt x="0" y="10800"/>
                      </a:cubicBezTo>
                      <a:lnTo>
                        <a:pt x="0" y="10800"/>
                      </a:lnTo>
                      <a:cubicBezTo>
                        <a:pt x="0" y="16768"/>
                        <a:pt x="1193" y="21600"/>
                        <a:pt x="2667" y="21600"/>
                      </a:cubicBezTo>
                      <a:lnTo>
                        <a:pt x="18933" y="21600"/>
                      </a:lnTo>
                      <a:cubicBezTo>
                        <a:pt x="20407" y="21600"/>
                        <a:pt x="21600" y="16768"/>
                        <a:pt x="21600" y="10800"/>
                      </a:cubicBezTo>
                      <a:lnTo>
                        <a:pt x="21600" y="10800"/>
                      </a:lnTo>
                      <a:cubicBezTo>
                        <a:pt x="21600" y="4832"/>
                        <a:pt x="20407" y="0"/>
                        <a:pt x="18933" y="0"/>
                      </a:cubicBezTo>
                      <a:close/>
                      <a:moveTo>
                        <a:pt x="2579" y="19784"/>
                      </a:moveTo>
                      <a:cubicBezTo>
                        <a:pt x="1354" y="19784"/>
                        <a:pt x="360" y="15762"/>
                        <a:pt x="360" y="10800"/>
                      </a:cubicBezTo>
                      <a:cubicBezTo>
                        <a:pt x="360" y="5838"/>
                        <a:pt x="1354" y="1816"/>
                        <a:pt x="2579" y="1816"/>
                      </a:cubicBezTo>
                      <a:cubicBezTo>
                        <a:pt x="3804" y="1816"/>
                        <a:pt x="4797" y="5838"/>
                        <a:pt x="4797" y="10800"/>
                      </a:cubicBezTo>
                      <a:cubicBezTo>
                        <a:pt x="4797" y="15762"/>
                        <a:pt x="3804" y="19784"/>
                        <a:pt x="2579" y="19784"/>
                      </a:cubicBezTo>
                      <a:close/>
                    </a:path>
                  </a:pathLst>
                </a:custGeom>
                <a:solidFill>
                  <a:srgbClr val="3CDBC0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pPr marL="0" algn="r" defTabSz="914400" rtl="1" eaLnBrk="1" latinLnBrk="0" hangingPunct="1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250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0BEDC79-B3D8-0B59-2D60-6BA749997D8B}"/>
                  </a:ext>
                </a:extLst>
              </p:cNvPr>
              <p:cNvSpPr txBox="1"/>
              <p:nvPr/>
            </p:nvSpPr>
            <p:spPr>
              <a:xfrm>
                <a:off x="6130280" y="3309992"/>
                <a:ext cx="2513702" cy="33855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1600" b="1" noProof="1">
                    <a:solidFill>
                      <a:srgbClr val="FFFFFF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منهجية </a:t>
                </a:r>
                <a:r>
                  <a:rPr lang="en-US" sz="1600" b="1" noProof="1">
                    <a:solidFill>
                      <a:srgbClr val="FFFFFF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Triple Es </a:t>
                </a:r>
                <a:r>
                  <a:rPr lang="ar-SA" sz="1600" b="1" noProof="1">
                    <a:solidFill>
                      <a:srgbClr val="FFFFFF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 الخاصة بنا</a:t>
                </a:r>
                <a:endParaRPr lang="en-US" sz="1600" b="1" noProof="1">
                  <a:solidFill>
                    <a:srgbClr val="FFFFFF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51" name="Freeform 157">
                <a:extLst>
                  <a:ext uri="{FF2B5EF4-FFF2-40B4-BE49-F238E27FC236}">
                    <a16:creationId xmlns:a16="http://schemas.microsoft.com/office/drawing/2014/main" id="{3385479E-0997-A2CD-5913-FD9DCCBAF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8693" y="3424833"/>
                <a:ext cx="457200" cy="457200"/>
              </a:xfrm>
              <a:custGeom>
                <a:avLst/>
                <a:gdLst>
                  <a:gd name="T0" fmla="*/ 309 w 634"/>
                  <a:gd name="T1" fmla="*/ 88 h 619"/>
                  <a:gd name="T2" fmla="*/ 309 w 634"/>
                  <a:gd name="T3" fmla="*/ 88 h 619"/>
                  <a:gd name="T4" fmla="*/ 176 w 634"/>
                  <a:gd name="T5" fmla="*/ 235 h 619"/>
                  <a:gd name="T6" fmla="*/ 309 w 634"/>
                  <a:gd name="T7" fmla="*/ 367 h 619"/>
                  <a:gd name="T8" fmla="*/ 456 w 634"/>
                  <a:gd name="T9" fmla="*/ 235 h 619"/>
                  <a:gd name="T10" fmla="*/ 309 w 634"/>
                  <a:gd name="T11" fmla="*/ 88 h 619"/>
                  <a:gd name="T12" fmla="*/ 309 w 634"/>
                  <a:gd name="T13" fmla="*/ 323 h 619"/>
                  <a:gd name="T14" fmla="*/ 309 w 634"/>
                  <a:gd name="T15" fmla="*/ 323 h 619"/>
                  <a:gd name="T16" fmla="*/ 221 w 634"/>
                  <a:gd name="T17" fmla="*/ 235 h 619"/>
                  <a:gd name="T18" fmla="*/ 309 w 634"/>
                  <a:gd name="T19" fmla="*/ 132 h 619"/>
                  <a:gd name="T20" fmla="*/ 412 w 634"/>
                  <a:gd name="T21" fmla="*/ 235 h 619"/>
                  <a:gd name="T22" fmla="*/ 309 w 634"/>
                  <a:gd name="T23" fmla="*/ 323 h 619"/>
                  <a:gd name="T24" fmla="*/ 530 w 634"/>
                  <a:gd name="T25" fmla="*/ 338 h 619"/>
                  <a:gd name="T26" fmla="*/ 530 w 634"/>
                  <a:gd name="T27" fmla="*/ 338 h 619"/>
                  <a:gd name="T28" fmla="*/ 559 w 634"/>
                  <a:gd name="T29" fmla="*/ 235 h 619"/>
                  <a:gd name="T30" fmla="*/ 309 w 634"/>
                  <a:gd name="T31" fmla="*/ 0 h 619"/>
                  <a:gd name="T32" fmla="*/ 73 w 634"/>
                  <a:gd name="T33" fmla="*/ 235 h 619"/>
                  <a:gd name="T34" fmla="*/ 103 w 634"/>
                  <a:gd name="T35" fmla="*/ 338 h 619"/>
                  <a:gd name="T36" fmla="*/ 0 w 634"/>
                  <a:gd name="T37" fmla="*/ 500 h 619"/>
                  <a:gd name="T38" fmla="*/ 117 w 634"/>
                  <a:gd name="T39" fmla="*/ 530 h 619"/>
                  <a:gd name="T40" fmla="*/ 206 w 634"/>
                  <a:gd name="T41" fmla="*/ 618 h 619"/>
                  <a:gd name="T42" fmla="*/ 294 w 634"/>
                  <a:gd name="T43" fmla="*/ 471 h 619"/>
                  <a:gd name="T44" fmla="*/ 309 w 634"/>
                  <a:gd name="T45" fmla="*/ 471 h 619"/>
                  <a:gd name="T46" fmla="*/ 324 w 634"/>
                  <a:gd name="T47" fmla="*/ 471 h 619"/>
                  <a:gd name="T48" fmla="*/ 412 w 634"/>
                  <a:gd name="T49" fmla="*/ 618 h 619"/>
                  <a:gd name="T50" fmla="*/ 500 w 634"/>
                  <a:gd name="T51" fmla="*/ 530 h 619"/>
                  <a:gd name="T52" fmla="*/ 633 w 634"/>
                  <a:gd name="T53" fmla="*/ 500 h 619"/>
                  <a:gd name="T54" fmla="*/ 530 w 634"/>
                  <a:gd name="T55" fmla="*/ 338 h 619"/>
                  <a:gd name="T56" fmla="*/ 206 w 634"/>
                  <a:gd name="T57" fmla="*/ 544 h 619"/>
                  <a:gd name="T58" fmla="*/ 206 w 634"/>
                  <a:gd name="T59" fmla="*/ 544 h 619"/>
                  <a:gd name="T60" fmla="*/ 147 w 634"/>
                  <a:gd name="T61" fmla="*/ 500 h 619"/>
                  <a:gd name="T62" fmla="*/ 58 w 634"/>
                  <a:gd name="T63" fmla="*/ 471 h 619"/>
                  <a:gd name="T64" fmla="*/ 117 w 634"/>
                  <a:gd name="T65" fmla="*/ 382 h 619"/>
                  <a:gd name="T66" fmla="*/ 250 w 634"/>
                  <a:gd name="T67" fmla="*/ 456 h 619"/>
                  <a:gd name="T68" fmla="*/ 206 w 634"/>
                  <a:gd name="T69" fmla="*/ 544 h 619"/>
                  <a:gd name="T70" fmla="*/ 309 w 634"/>
                  <a:gd name="T71" fmla="*/ 426 h 619"/>
                  <a:gd name="T72" fmla="*/ 309 w 634"/>
                  <a:gd name="T73" fmla="*/ 426 h 619"/>
                  <a:gd name="T74" fmla="*/ 117 w 634"/>
                  <a:gd name="T75" fmla="*/ 235 h 619"/>
                  <a:gd name="T76" fmla="*/ 309 w 634"/>
                  <a:gd name="T77" fmla="*/ 29 h 619"/>
                  <a:gd name="T78" fmla="*/ 515 w 634"/>
                  <a:gd name="T79" fmla="*/ 235 h 619"/>
                  <a:gd name="T80" fmla="*/ 309 w 634"/>
                  <a:gd name="T81" fmla="*/ 426 h 619"/>
                  <a:gd name="T82" fmla="*/ 485 w 634"/>
                  <a:gd name="T83" fmla="*/ 500 h 619"/>
                  <a:gd name="T84" fmla="*/ 485 w 634"/>
                  <a:gd name="T85" fmla="*/ 500 h 619"/>
                  <a:gd name="T86" fmla="*/ 426 w 634"/>
                  <a:gd name="T87" fmla="*/ 544 h 619"/>
                  <a:gd name="T88" fmla="*/ 368 w 634"/>
                  <a:gd name="T89" fmla="*/ 456 h 619"/>
                  <a:gd name="T90" fmla="*/ 500 w 634"/>
                  <a:gd name="T91" fmla="*/ 382 h 619"/>
                  <a:gd name="T92" fmla="*/ 559 w 634"/>
                  <a:gd name="T93" fmla="*/ 471 h 619"/>
                  <a:gd name="T94" fmla="*/ 485 w 634"/>
                  <a:gd name="T95" fmla="*/ 50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4" h="619">
                    <a:moveTo>
                      <a:pt x="309" y="88"/>
                    </a:moveTo>
                    <a:lnTo>
                      <a:pt x="309" y="88"/>
                    </a:lnTo>
                    <a:cubicBezTo>
                      <a:pt x="235" y="88"/>
                      <a:pt x="176" y="162"/>
                      <a:pt x="176" y="235"/>
                    </a:cubicBezTo>
                    <a:cubicBezTo>
                      <a:pt x="176" y="309"/>
                      <a:pt x="235" y="367"/>
                      <a:pt x="309" y="367"/>
                    </a:cubicBezTo>
                    <a:cubicBezTo>
                      <a:pt x="383" y="367"/>
                      <a:pt x="456" y="309"/>
                      <a:pt x="456" y="235"/>
                    </a:cubicBezTo>
                    <a:cubicBezTo>
                      <a:pt x="456" y="162"/>
                      <a:pt x="383" y="88"/>
                      <a:pt x="309" y="88"/>
                    </a:cubicBezTo>
                    <a:close/>
                    <a:moveTo>
                      <a:pt x="309" y="323"/>
                    </a:moveTo>
                    <a:lnTo>
                      <a:pt x="309" y="323"/>
                    </a:lnTo>
                    <a:cubicBezTo>
                      <a:pt x="265" y="323"/>
                      <a:pt x="221" y="279"/>
                      <a:pt x="221" y="235"/>
                    </a:cubicBezTo>
                    <a:cubicBezTo>
                      <a:pt x="221" y="176"/>
                      <a:pt x="265" y="132"/>
                      <a:pt x="309" y="132"/>
                    </a:cubicBezTo>
                    <a:cubicBezTo>
                      <a:pt x="368" y="132"/>
                      <a:pt x="412" y="176"/>
                      <a:pt x="412" y="235"/>
                    </a:cubicBezTo>
                    <a:cubicBezTo>
                      <a:pt x="412" y="279"/>
                      <a:pt x="368" y="323"/>
                      <a:pt x="309" y="323"/>
                    </a:cubicBezTo>
                    <a:close/>
                    <a:moveTo>
                      <a:pt x="530" y="338"/>
                    </a:moveTo>
                    <a:lnTo>
                      <a:pt x="530" y="338"/>
                    </a:lnTo>
                    <a:cubicBezTo>
                      <a:pt x="544" y="309"/>
                      <a:pt x="559" y="264"/>
                      <a:pt x="559" y="235"/>
                    </a:cubicBezTo>
                    <a:cubicBezTo>
                      <a:pt x="559" y="103"/>
                      <a:pt x="441" y="0"/>
                      <a:pt x="309" y="0"/>
                    </a:cubicBezTo>
                    <a:cubicBezTo>
                      <a:pt x="176" y="0"/>
                      <a:pt x="73" y="103"/>
                      <a:pt x="73" y="235"/>
                    </a:cubicBezTo>
                    <a:cubicBezTo>
                      <a:pt x="73" y="264"/>
                      <a:pt x="88" y="309"/>
                      <a:pt x="103" y="338"/>
                    </a:cubicBezTo>
                    <a:cubicBezTo>
                      <a:pt x="0" y="500"/>
                      <a:pt x="0" y="500"/>
                      <a:pt x="0" y="500"/>
                    </a:cubicBezTo>
                    <a:cubicBezTo>
                      <a:pt x="0" y="500"/>
                      <a:pt x="58" y="515"/>
                      <a:pt x="117" y="530"/>
                    </a:cubicBezTo>
                    <a:cubicBezTo>
                      <a:pt x="162" y="574"/>
                      <a:pt x="206" y="618"/>
                      <a:pt x="206" y="618"/>
                    </a:cubicBezTo>
                    <a:cubicBezTo>
                      <a:pt x="294" y="471"/>
                      <a:pt x="294" y="471"/>
                      <a:pt x="294" y="471"/>
                    </a:cubicBezTo>
                    <a:cubicBezTo>
                      <a:pt x="309" y="471"/>
                      <a:pt x="309" y="471"/>
                      <a:pt x="309" y="471"/>
                    </a:cubicBezTo>
                    <a:cubicBezTo>
                      <a:pt x="324" y="471"/>
                      <a:pt x="324" y="471"/>
                      <a:pt x="324" y="471"/>
                    </a:cubicBezTo>
                    <a:cubicBezTo>
                      <a:pt x="412" y="618"/>
                      <a:pt x="412" y="618"/>
                      <a:pt x="412" y="618"/>
                    </a:cubicBezTo>
                    <a:cubicBezTo>
                      <a:pt x="412" y="618"/>
                      <a:pt x="456" y="574"/>
                      <a:pt x="500" y="530"/>
                    </a:cubicBezTo>
                    <a:cubicBezTo>
                      <a:pt x="559" y="515"/>
                      <a:pt x="633" y="500"/>
                      <a:pt x="633" y="500"/>
                    </a:cubicBezTo>
                    <a:lnTo>
                      <a:pt x="530" y="338"/>
                    </a:lnTo>
                    <a:close/>
                    <a:moveTo>
                      <a:pt x="206" y="544"/>
                    </a:moveTo>
                    <a:lnTo>
                      <a:pt x="206" y="544"/>
                    </a:lnTo>
                    <a:cubicBezTo>
                      <a:pt x="206" y="544"/>
                      <a:pt x="176" y="530"/>
                      <a:pt x="147" y="500"/>
                    </a:cubicBezTo>
                    <a:cubicBezTo>
                      <a:pt x="103" y="485"/>
                      <a:pt x="58" y="471"/>
                      <a:pt x="58" y="471"/>
                    </a:cubicBezTo>
                    <a:cubicBezTo>
                      <a:pt x="117" y="382"/>
                      <a:pt x="117" y="382"/>
                      <a:pt x="117" y="382"/>
                    </a:cubicBezTo>
                    <a:cubicBezTo>
                      <a:pt x="147" y="412"/>
                      <a:pt x="206" y="456"/>
                      <a:pt x="250" y="456"/>
                    </a:cubicBezTo>
                    <a:lnTo>
                      <a:pt x="206" y="544"/>
                    </a:lnTo>
                    <a:close/>
                    <a:moveTo>
                      <a:pt x="309" y="426"/>
                    </a:moveTo>
                    <a:lnTo>
                      <a:pt x="309" y="426"/>
                    </a:lnTo>
                    <a:cubicBezTo>
                      <a:pt x="206" y="426"/>
                      <a:pt x="117" y="338"/>
                      <a:pt x="117" y="235"/>
                    </a:cubicBezTo>
                    <a:cubicBezTo>
                      <a:pt x="117" y="117"/>
                      <a:pt x="206" y="29"/>
                      <a:pt x="309" y="29"/>
                    </a:cubicBezTo>
                    <a:cubicBezTo>
                      <a:pt x="426" y="29"/>
                      <a:pt x="515" y="117"/>
                      <a:pt x="515" y="235"/>
                    </a:cubicBezTo>
                    <a:cubicBezTo>
                      <a:pt x="515" y="338"/>
                      <a:pt x="426" y="426"/>
                      <a:pt x="309" y="426"/>
                    </a:cubicBezTo>
                    <a:close/>
                    <a:moveTo>
                      <a:pt x="485" y="500"/>
                    </a:moveTo>
                    <a:lnTo>
                      <a:pt x="485" y="500"/>
                    </a:lnTo>
                    <a:cubicBezTo>
                      <a:pt x="456" y="530"/>
                      <a:pt x="426" y="544"/>
                      <a:pt x="426" y="544"/>
                    </a:cubicBezTo>
                    <a:cubicBezTo>
                      <a:pt x="368" y="456"/>
                      <a:pt x="368" y="456"/>
                      <a:pt x="368" y="456"/>
                    </a:cubicBezTo>
                    <a:cubicBezTo>
                      <a:pt x="426" y="456"/>
                      <a:pt x="471" y="412"/>
                      <a:pt x="500" y="382"/>
                    </a:cubicBezTo>
                    <a:cubicBezTo>
                      <a:pt x="559" y="471"/>
                      <a:pt x="559" y="471"/>
                      <a:pt x="559" y="471"/>
                    </a:cubicBezTo>
                    <a:cubicBezTo>
                      <a:pt x="559" y="471"/>
                      <a:pt x="530" y="485"/>
                      <a:pt x="485" y="500"/>
                    </a:cubicBezTo>
                    <a:close/>
                  </a:path>
                </a:pathLst>
              </a:custGeom>
              <a:solidFill>
                <a:srgbClr val="3B3838"/>
              </a:solidFill>
              <a:ln>
                <a:solidFill>
                  <a:srgbClr val="3B3838"/>
                </a:solidFill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71C837E-DFB0-A884-5CD5-F8DD7BE282B7}"/>
                  </a:ext>
                </a:extLst>
              </p:cNvPr>
              <p:cNvSpPr txBox="1"/>
              <p:nvPr/>
            </p:nvSpPr>
            <p:spPr>
              <a:xfrm>
                <a:off x="6122665" y="3648546"/>
                <a:ext cx="2513702" cy="27699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1200" noProof="1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LeadingPoint Triple Es Methodology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F53FFD-48A1-F44A-25FD-BA0BE145E6FF}"/>
                </a:ext>
              </a:extLst>
            </p:cNvPr>
            <p:cNvGrpSpPr/>
            <p:nvPr/>
          </p:nvGrpSpPr>
          <p:grpSpPr>
            <a:xfrm flipH="1">
              <a:off x="3384263" y="4279251"/>
              <a:ext cx="3581083" cy="884316"/>
              <a:chOff x="5327360" y="4279251"/>
              <a:chExt cx="3581083" cy="88431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1E0A182-0815-E60F-83E7-FACC508190A8}"/>
                  </a:ext>
                </a:extLst>
              </p:cNvPr>
              <p:cNvGrpSpPr/>
              <p:nvPr/>
            </p:nvGrpSpPr>
            <p:grpSpPr>
              <a:xfrm>
                <a:off x="5327360" y="4279251"/>
                <a:ext cx="3581083" cy="884316"/>
                <a:chOff x="5779981" y="4152208"/>
                <a:chExt cx="4774779" cy="1179089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947E42BF-8B27-B576-17CC-0F0007851224}"/>
                    </a:ext>
                  </a:extLst>
                </p:cNvPr>
                <p:cNvSpPr/>
                <p:nvPr/>
              </p:nvSpPr>
              <p:spPr>
                <a:xfrm>
                  <a:off x="5859561" y="4251340"/>
                  <a:ext cx="980819" cy="980827"/>
                </a:xfrm>
                <a:custGeom>
                  <a:avLst/>
                  <a:gdLst>
                    <a:gd name="connsiteX0" fmla="*/ 490520 w 980819"/>
                    <a:gd name="connsiteY0" fmla="*/ 0 h 980827"/>
                    <a:gd name="connsiteX1" fmla="*/ 980819 w 980819"/>
                    <a:gd name="connsiteY1" fmla="*/ 490414 h 980827"/>
                    <a:gd name="connsiteX2" fmla="*/ 490520 w 980819"/>
                    <a:gd name="connsiteY2" fmla="*/ 980827 h 980827"/>
                    <a:gd name="connsiteX3" fmla="*/ 0 w 980819"/>
                    <a:gd name="connsiteY3" fmla="*/ 490414 h 980827"/>
                    <a:gd name="connsiteX4" fmla="*/ 490520 w 980819"/>
                    <a:gd name="connsiteY4" fmla="*/ 0 h 98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0819" h="980827">
                      <a:moveTo>
                        <a:pt x="490520" y="0"/>
                      </a:moveTo>
                      <a:cubicBezTo>
                        <a:pt x="761312" y="0"/>
                        <a:pt x="980819" y="219551"/>
                        <a:pt x="980819" y="490414"/>
                      </a:cubicBezTo>
                      <a:cubicBezTo>
                        <a:pt x="980819" y="761277"/>
                        <a:pt x="761312" y="980827"/>
                        <a:pt x="490520" y="980827"/>
                      </a:cubicBezTo>
                      <a:cubicBezTo>
                        <a:pt x="219728" y="980827"/>
                        <a:pt x="0" y="761277"/>
                        <a:pt x="0" y="490414"/>
                      </a:cubicBezTo>
                      <a:cubicBezTo>
                        <a:pt x="0" y="219551"/>
                        <a:pt x="219728" y="0"/>
                        <a:pt x="49052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5" name="Shape">
                  <a:extLst>
                    <a:ext uri="{FF2B5EF4-FFF2-40B4-BE49-F238E27FC236}">
                      <a16:creationId xmlns:a16="http://schemas.microsoft.com/office/drawing/2014/main" id="{E8600D77-5C63-58AE-4AB9-3362D7C51E8B}"/>
                    </a:ext>
                  </a:extLst>
                </p:cNvPr>
                <p:cNvSpPr/>
                <p:nvPr/>
              </p:nvSpPr>
              <p:spPr>
                <a:xfrm>
                  <a:off x="5779981" y="4152208"/>
                  <a:ext cx="4774779" cy="1179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933" y="0"/>
                      </a:moveTo>
                      <a:lnTo>
                        <a:pt x="2667" y="0"/>
                      </a:lnTo>
                      <a:cubicBezTo>
                        <a:pt x="1193" y="0"/>
                        <a:pt x="0" y="4832"/>
                        <a:pt x="0" y="10800"/>
                      </a:cubicBezTo>
                      <a:lnTo>
                        <a:pt x="0" y="10800"/>
                      </a:lnTo>
                      <a:cubicBezTo>
                        <a:pt x="0" y="16768"/>
                        <a:pt x="1193" y="21600"/>
                        <a:pt x="2667" y="21600"/>
                      </a:cubicBezTo>
                      <a:lnTo>
                        <a:pt x="18933" y="21600"/>
                      </a:lnTo>
                      <a:cubicBezTo>
                        <a:pt x="20407" y="21600"/>
                        <a:pt x="21600" y="16768"/>
                        <a:pt x="21600" y="10800"/>
                      </a:cubicBezTo>
                      <a:lnTo>
                        <a:pt x="21600" y="10800"/>
                      </a:lnTo>
                      <a:cubicBezTo>
                        <a:pt x="21600" y="4832"/>
                        <a:pt x="20407" y="0"/>
                        <a:pt x="18933" y="0"/>
                      </a:cubicBezTo>
                      <a:close/>
                      <a:moveTo>
                        <a:pt x="2579" y="19784"/>
                      </a:moveTo>
                      <a:cubicBezTo>
                        <a:pt x="1354" y="19784"/>
                        <a:pt x="360" y="15762"/>
                        <a:pt x="360" y="10800"/>
                      </a:cubicBezTo>
                      <a:cubicBezTo>
                        <a:pt x="360" y="5838"/>
                        <a:pt x="1354" y="1816"/>
                        <a:pt x="2579" y="1816"/>
                      </a:cubicBezTo>
                      <a:cubicBezTo>
                        <a:pt x="3804" y="1816"/>
                        <a:pt x="4797" y="5838"/>
                        <a:pt x="4797" y="10800"/>
                      </a:cubicBezTo>
                      <a:cubicBezTo>
                        <a:pt x="4797" y="15762"/>
                        <a:pt x="3804" y="19784"/>
                        <a:pt x="2579" y="19784"/>
                      </a:cubicBezTo>
                      <a:close/>
                    </a:path>
                  </a:pathLst>
                </a:custGeom>
                <a:solidFill>
                  <a:srgbClr val="162D54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pPr marL="0" algn="r" defTabSz="914400" rtl="1" eaLnBrk="1" latinLnBrk="0" hangingPunct="1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225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E3440-A55D-0531-A7BC-EC26A1C5B23F}"/>
                  </a:ext>
                </a:extLst>
              </p:cNvPr>
              <p:cNvSpPr txBox="1"/>
              <p:nvPr/>
            </p:nvSpPr>
            <p:spPr>
              <a:xfrm>
                <a:off x="6200665" y="4333107"/>
                <a:ext cx="2498831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1600" b="1" noProof="1">
                    <a:solidFill>
                      <a:srgbClr val="FFFFFF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بنية جوهرية تضمن نجاح المهام الحيوية </a:t>
                </a:r>
                <a:endParaRPr lang="en-US" sz="1600" b="1" noProof="1">
                  <a:solidFill>
                    <a:srgbClr val="FFFFFF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53" name="Freeform 123">
                <a:extLst>
                  <a:ext uri="{FF2B5EF4-FFF2-40B4-BE49-F238E27FC236}">
                    <a16:creationId xmlns:a16="http://schemas.microsoft.com/office/drawing/2014/main" id="{7742ED6A-3B03-0BA9-A547-D2FBBE1FF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8407" y="4492813"/>
                <a:ext cx="457200" cy="457200"/>
              </a:xfrm>
              <a:custGeom>
                <a:avLst/>
                <a:gdLst>
                  <a:gd name="T0" fmla="*/ 275 w 452"/>
                  <a:gd name="T1" fmla="*/ 301 h 462"/>
                  <a:gd name="T2" fmla="*/ 275 w 452"/>
                  <a:gd name="T3" fmla="*/ 301 h 462"/>
                  <a:gd name="T4" fmla="*/ 434 w 452"/>
                  <a:gd name="T5" fmla="*/ 26 h 462"/>
                  <a:gd name="T6" fmla="*/ 434 w 452"/>
                  <a:gd name="T7" fmla="*/ 18 h 462"/>
                  <a:gd name="T8" fmla="*/ 425 w 452"/>
                  <a:gd name="T9" fmla="*/ 18 h 462"/>
                  <a:gd name="T10" fmla="*/ 159 w 452"/>
                  <a:gd name="T11" fmla="*/ 178 h 462"/>
                  <a:gd name="T12" fmla="*/ 9 w 452"/>
                  <a:gd name="T13" fmla="*/ 301 h 462"/>
                  <a:gd name="T14" fmla="*/ 35 w 452"/>
                  <a:gd name="T15" fmla="*/ 328 h 462"/>
                  <a:gd name="T16" fmla="*/ 88 w 452"/>
                  <a:gd name="T17" fmla="*/ 310 h 462"/>
                  <a:gd name="T18" fmla="*/ 151 w 452"/>
                  <a:gd name="T19" fmla="*/ 372 h 462"/>
                  <a:gd name="T20" fmla="*/ 133 w 452"/>
                  <a:gd name="T21" fmla="*/ 425 h 462"/>
                  <a:gd name="T22" fmla="*/ 151 w 452"/>
                  <a:gd name="T23" fmla="*/ 452 h 462"/>
                  <a:gd name="T24" fmla="*/ 275 w 452"/>
                  <a:gd name="T25" fmla="*/ 301 h 462"/>
                  <a:gd name="T26" fmla="*/ 301 w 452"/>
                  <a:gd name="T27" fmla="*/ 150 h 462"/>
                  <a:gd name="T28" fmla="*/ 301 w 452"/>
                  <a:gd name="T29" fmla="*/ 150 h 462"/>
                  <a:gd name="T30" fmla="*/ 301 w 452"/>
                  <a:gd name="T31" fmla="*/ 97 h 462"/>
                  <a:gd name="T32" fmla="*/ 354 w 452"/>
                  <a:gd name="T33" fmla="*/ 97 h 462"/>
                  <a:gd name="T34" fmla="*/ 354 w 452"/>
                  <a:gd name="T35" fmla="*/ 150 h 462"/>
                  <a:gd name="T36" fmla="*/ 301 w 452"/>
                  <a:gd name="T37" fmla="*/ 15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2" h="462">
                    <a:moveTo>
                      <a:pt x="275" y="301"/>
                    </a:moveTo>
                    <a:lnTo>
                      <a:pt x="275" y="301"/>
                    </a:lnTo>
                    <a:cubicBezTo>
                      <a:pt x="275" y="301"/>
                      <a:pt x="451" y="169"/>
                      <a:pt x="434" y="26"/>
                    </a:cubicBezTo>
                    <a:lnTo>
                      <a:pt x="434" y="18"/>
                    </a:lnTo>
                    <a:cubicBezTo>
                      <a:pt x="425" y="18"/>
                      <a:pt x="425" y="18"/>
                      <a:pt x="425" y="18"/>
                    </a:cubicBezTo>
                    <a:cubicBezTo>
                      <a:pt x="284" y="0"/>
                      <a:pt x="159" y="178"/>
                      <a:pt x="159" y="178"/>
                    </a:cubicBezTo>
                    <a:cubicBezTo>
                      <a:pt x="53" y="159"/>
                      <a:pt x="62" y="186"/>
                      <a:pt x="9" y="301"/>
                    </a:cubicBezTo>
                    <a:cubicBezTo>
                      <a:pt x="0" y="328"/>
                      <a:pt x="18" y="328"/>
                      <a:pt x="35" y="328"/>
                    </a:cubicBezTo>
                    <a:cubicBezTo>
                      <a:pt x="53" y="319"/>
                      <a:pt x="88" y="310"/>
                      <a:pt x="88" y="310"/>
                    </a:cubicBezTo>
                    <a:cubicBezTo>
                      <a:pt x="151" y="372"/>
                      <a:pt x="151" y="372"/>
                      <a:pt x="151" y="372"/>
                    </a:cubicBezTo>
                    <a:cubicBezTo>
                      <a:pt x="151" y="372"/>
                      <a:pt x="141" y="407"/>
                      <a:pt x="133" y="425"/>
                    </a:cubicBezTo>
                    <a:cubicBezTo>
                      <a:pt x="124" y="443"/>
                      <a:pt x="133" y="461"/>
                      <a:pt x="151" y="452"/>
                    </a:cubicBezTo>
                    <a:cubicBezTo>
                      <a:pt x="266" y="398"/>
                      <a:pt x="292" y="407"/>
                      <a:pt x="275" y="301"/>
                    </a:cubicBezTo>
                    <a:close/>
                    <a:moveTo>
                      <a:pt x="301" y="150"/>
                    </a:moveTo>
                    <a:lnTo>
                      <a:pt x="301" y="150"/>
                    </a:lnTo>
                    <a:cubicBezTo>
                      <a:pt x="284" y="133"/>
                      <a:pt x="284" y="115"/>
                      <a:pt x="301" y="97"/>
                    </a:cubicBezTo>
                    <a:cubicBezTo>
                      <a:pt x="319" y="80"/>
                      <a:pt x="345" y="80"/>
                      <a:pt x="354" y="97"/>
                    </a:cubicBezTo>
                    <a:cubicBezTo>
                      <a:pt x="372" y="115"/>
                      <a:pt x="372" y="133"/>
                      <a:pt x="354" y="150"/>
                    </a:cubicBezTo>
                    <a:cubicBezTo>
                      <a:pt x="345" y="169"/>
                      <a:pt x="319" y="169"/>
                      <a:pt x="301" y="150"/>
                    </a:cubicBezTo>
                    <a:close/>
                  </a:path>
                </a:pathLst>
              </a:custGeom>
              <a:solidFill>
                <a:srgbClr val="3B3838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F8EA186-948D-2424-6AF0-8E52734E88CB}"/>
                  </a:ext>
                </a:extLst>
              </p:cNvPr>
              <p:cNvSpPr txBox="1"/>
              <p:nvPr/>
            </p:nvSpPr>
            <p:spPr>
              <a:xfrm>
                <a:off x="6191716" y="4835370"/>
                <a:ext cx="2498831" cy="27699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en-US" sz="1200" noProof="1">
                    <a:solidFill>
                      <a:srgbClr val="FFFFFF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The Mission-Critical DNA</a:t>
                </a:r>
              </a:p>
            </p:txBody>
          </p:sp>
        </p:grp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DE8EA387-A785-FEDD-0745-AC7C3D8CD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90DCEB-7836-3BE4-0170-EC662E65F183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6E239F-BAFD-DDA2-58A7-4025A1C85927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E4D1FC-1E7E-225F-01B9-A1EB2A8BD0C0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51193F-DCAD-15B6-48AE-B14B5CA6E095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5BA31-F0D8-FD4B-9E88-EBF2313A0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64897"/>
      </p:ext>
    </p:extLst>
  </p:cSld>
  <p:clrMapOvr>
    <a:masterClrMapping/>
  </p:clrMapOvr>
  <p:transition spd="slow">
    <p:wipe dir="r"/>
  </p:transition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96AA65D-D4E8-85F5-7A5C-126C6BDC466F}"/>
              </a:ext>
            </a:extLst>
          </p:cNvPr>
          <p:cNvSpPr txBox="1"/>
          <p:nvPr/>
        </p:nvSpPr>
        <p:spPr>
          <a:xfrm flipH="1">
            <a:off x="2861128" y="1021591"/>
            <a:ext cx="4668953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SA" sz="2400" b="1">
                <a:solidFill>
                  <a:srgbClr val="152D54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الاستشارات في مجال الأعمال</a:t>
            </a:r>
            <a:endParaRPr lang="en-US" sz="2400" b="1">
              <a:solidFill>
                <a:srgbClr val="152D54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B5A9E4-FE9C-9975-670D-7E6C74683777}"/>
              </a:ext>
            </a:extLst>
          </p:cNvPr>
          <p:cNvSpPr txBox="1"/>
          <p:nvPr/>
        </p:nvSpPr>
        <p:spPr>
          <a:xfrm flipH="1">
            <a:off x="1776980" y="3475067"/>
            <a:ext cx="4463491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SA" sz="2400" b="1">
                <a:solidFill>
                  <a:srgbClr val="152D54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إدارة شاملة لتجربة المنتجات</a:t>
            </a:r>
            <a:endParaRPr lang="en-US" sz="2400" b="1">
              <a:solidFill>
                <a:srgbClr val="152D54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CDE2F-F396-3AA6-9A80-6FB8FAE0EDC7}"/>
              </a:ext>
            </a:extLst>
          </p:cNvPr>
          <p:cNvSpPr txBox="1"/>
          <p:nvPr/>
        </p:nvSpPr>
        <p:spPr>
          <a:xfrm flipH="1">
            <a:off x="1573619" y="4758204"/>
            <a:ext cx="5060181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SA" sz="2400" b="1">
                <a:solidFill>
                  <a:srgbClr val="152D54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تحليلات متقدمة ورؤى قابلة للتنفيذ</a:t>
            </a:r>
            <a:endParaRPr lang="en-US" sz="2400" b="1">
              <a:solidFill>
                <a:srgbClr val="152D54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D84DF-5081-2F4A-E63D-4F04000E7BAD}"/>
              </a:ext>
            </a:extLst>
          </p:cNvPr>
          <p:cNvSpPr txBox="1"/>
          <p:nvPr/>
        </p:nvSpPr>
        <p:spPr>
          <a:xfrm flipH="1">
            <a:off x="2211433" y="2182957"/>
            <a:ext cx="4463490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SA" sz="2400" b="1">
                <a:solidFill>
                  <a:srgbClr val="152D54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أتمتة وضمان جودة العمليات</a:t>
            </a:r>
            <a:endParaRPr lang="en-US" sz="2400" b="1">
              <a:solidFill>
                <a:srgbClr val="152D54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A2728055-B49E-2235-D258-627E85F68AC7}"/>
              </a:ext>
            </a:extLst>
          </p:cNvPr>
          <p:cNvSpPr txBox="1">
            <a:spLocks/>
          </p:cNvSpPr>
          <p:nvPr/>
        </p:nvSpPr>
        <p:spPr>
          <a:xfrm rot="5400000" flipH="1">
            <a:off x="7191655" y="3179884"/>
            <a:ext cx="4583652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914354" rtl="0" eaLnBrk="1" latinLnBrk="0" hangingPunct="1">
              <a:spcBef>
                <a:spcPct val="0"/>
              </a:spcBef>
              <a:buNone/>
              <a:defRPr sz="3200" b="1" kern="1200" cap="small" normalizeH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 rtl="1">
              <a:defRPr/>
            </a:pPr>
            <a:r>
              <a:rPr lang="ar-JO" sz="4050">
                <a:solidFill>
                  <a:srgbClr val="2C3E5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</a:t>
            </a:r>
            <a:r>
              <a:rPr lang="ar-SA" sz="4050">
                <a:solidFill>
                  <a:srgbClr val="2C3E5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قيمة </a:t>
            </a:r>
            <a:r>
              <a:rPr lang="ar-JO" sz="4050">
                <a:solidFill>
                  <a:srgbClr val="2C3E5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</a:t>
            </a:r>
            <a:r>
              <a:rPr lang="ar-SA" sz="4050">
                <a:solidFill>
                  <a:srgbClr val="2C3E5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مضافة</a:t>
            </a:r>
            <a:endParaRPr kumimoji="0" lang="en-US" sz="4050" b="1" i="0" u="none" strike="noStrike" kern="1200" cap="small" spc="0" normalizeH="0" baseline="0" noProof="0">
              <a:ln>
                <a:noFill/>
              </a:ln>
              <a:solidFill>
                <a:srgbClr val="2C3E50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FF6D019-0A6A-384F-6C65-1DB056762272}"/>
              </a:ext>
            </a:extLst>
          </p:cNvPr>
          <p:cNvGrpSpPr/>
          <p:nvPr/>
        </p:nvGrpSpPr>
        <p:grpSpPr>
          <a:xfrm rot="20752919" flipH="1">
            <a:off x="7558789" y="5173373"/>
            <a:ext cx="1147327" cy="1573513"/>
            <a:chOff x="2747194" y="4643440"/>
            <a:chExt cx="1147327" cy="1573513"/>
          </a:xfrm>
        </p:grpSpPr>
        <p:sp>
          <p:nvSpPr>
            <p:cNvPr id="8" name="Freeform 43">
              <a:extLst>
                <a:ext uri="{FF2B5EF4-FFF2-40B4-BE49-F238E27FC236}">
                  <a16:creationId xmlns:a16="http://schemas.microsoft.com/office/drawing/2014/main" id="{8B75014C-1507-E046-7F98-996EFF65CBAF}"/>
                </a:ext>
              </a:extLst>
            </p:cNvPr>
            <p:cNvSpPr/>
            <p:nvPr/>
          </p:nvSpPr>
          <p:spPr>
            <a:xfrm>
              <a:off x="3558205" y="4643440"/>
              <a:ext cx="293941" cy="531908"/>
            </a:xfrm>
            <a:custGeom>
              <a:avLst/>
              <a:gdLst>
                <a:gd name="connsiteX0" fmla="*/ 235454 w 391921"/>
                <a:gd name="connsiteY0" fmla="*/ 0 h 709210"/>
                <a:gd name="connsiteX1" fmla="*/ 335485 w 391921"/>
                <a:gd name="connsiteY1" fmla="*/ 31051 h 709210"/>
                <a:gd name="connsiteX2" fmla="*/ 391921 w 391921"/>
                <a:gd name="connsiteY2" fmla="*/ 36740 h 709210"/>
                <a:gd name="connsiteX3" fmla="*/ 375538 w 391921"/>
                <a:gd name="connsiteY3" fmla="*/ 94436 h 709210"/>
                <a:gd name="connsiteX4" fmla="*/ 166256 w 391921"/>
                <a:gd name="connsiteY4" fmla="*/ 645240 h 709210"/>
                <a:gd name="connsiteX5" fmla="*/ 134954 w 391921"/>
                <a:gd name="connsiteY5" fmla="*/ 709210 h 709210"/>
                <a:gd name="connsiteX6" fmla="*/ 77663 w 391921"/>
                <a:gd name="connsiteY6" fmla="*/ 661940 h 709210"/>
                <a:gd name="connsiteX7" fmla="*/ 0 w 391921"/>
                <a:gd name="connsiteY7" fmla="*/ 619786 h 709210"/>
                <a:gd name="connsiteX8" fmla="*/ 19878 w 391921"/>
                <a:gd name="connsiteY8" fmla="*/ 579163 h 709210"/>
                <a:gd name="connsiteX9" fmla="*/ 222195 w 391921"/>
                <a:gd name="connsiteY9" fmla="*/ 46690 h 70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1" h="709210">
                  <a:moveTo>
                    <a:pt x="235454" y="0"/>
                  </a:moveTo>
                  <a:lnTo>
                    <a:pt x="335485" y="31051"/>
                  </a:lnTo>
                  <a:lnTo>
                    <a:pt x="391921" y="36740"/>
                  </a:lnTo>
                  <a:lnTo>
                    <a:pt x="375538" y="94436"/>
                  </a:lnTo>
                  <a:cubicBezTo>
                    <a:pt x="316803" y="283275"/>
                    <a:pt x="246779" y="467139"/>
                    <a:pt x="166256" y="645240"/>
                  </a:cubicBezTo>
                  <a:lnTo>
                    <a:pt x="134954" y="709210"/>
                  </a:lnTo>
                  <a:lnTo>
                    <a:pt x="77663" y="661940"/>
                  </a:lnTo>
                  <a:lnTo>
                    <a:pt x="0" y="619786"/>
                  </a:lnTo>
                  <a:lnTo>
                    <a:pt x="19878" y="579163"/>
                  </a:lnTo>
                  <a:cubicBezTo>
                    <a:pt x="97722" y="406989"/>
                    <a:pt x="165415" y="229244"/>
                    <a:pt x="222195" y="46690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86FEE58-0C43-357B-9364-C89F84666FD8}"/>
                </a:ext>
              </a:extLst>
            </p:cNvPr>
            <p:cNvGrpSpPr/>
            <p:nvPr/>
          </p:nvGrpSpPr>
          <p:grpSpPr>
            <a:xfrm>
              <a:off x="2747194" y="4975347"/>
              <a:ext cx="1147327" cy="1241606"/>
              <a:chOff x="2747194" y="4975347"/>
              <a:chExt cx="1147327" cy="1241606"/>
            </a:xfrm>
          </p:grpSpPr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873D5E2F-48D0-D5CA-5F60-75915C4EEC7A}"/>
                  </a:ext>
                </a:extLst>
              </p:cNvPr>
              <p:cNvSpPr/>
              <p:nvPr/>
            </p:nvSpPr>
            <p:spPr>
              <a:xfrm>
                <a:off x="2747194" y="5815890"/>
                <a:ext cx="478642" cy="401063"/>
              </a:xfrm>
              <a:custGeom>
                <a:avLst/>
                <a:gdLst>
                  <a:gd name="connsiteX0" fmla="*/ 498399 w 638189"/>
                  <a:gd name="connsiteY0" fmla="*/ 0 h 534751"/>
                  <a:gd name="connsiteX1" fmla="*/ 532378 w 638189"/>
                  <a:gd name="connsiteY1" fmla="*/ 28034 h 534751"/>
                  <a:gd name="connsiteX2" fmla="*/ 627567 w 638189"/>
                  <a:gd name="connsiteY2" fmla="*/ 79701 h 534751"/>
                  <a:gd name="connsiteX3" fmla="*/ 638189 w 638189"/>
                  <a:gd name="connsiteY3" fmla="*/ 82999 h 534751"/>
                  <a:gd name="connsiteX4" fmla="*/ 459142 w 638189"/>
                  <a:gd name="connsiteY4" fmla="*/ 297338 h 534751"/>
                  <a:gd name="connsiteX5" fmla="*/ 260713 w 638189"/>
                  <a:gd name="connsiteY5" fmla="*/ 507963 h 534751"/>
                  <a:gd name="connsiteX6" fmla="*/ 232616 w 638189"/>
                  <a:gd name="connsiteY6" fmla="*/ 534751 h 534751"/>
                  <a:gd name="connsiteX7" fmla="*/ 0 w 638189"/>
                  <a:gd name="connsiteY7" fmla="*/ 534751 h 534751"/>
                  <a:gd name="connsiteX8" fmla="*/ 147179 w 638189"/>
                  <a:gd name="connsiteY8" fmla="*/ 394429 h 534751"/>
                  <a:gd name="connsiteX9" fmla="*/ 339004 w 638189"/>
                  <a:gd name="connsiteY9" fmla="*/ 190813 h 53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8189" h="534751">
                    <a:moveTo>
                      <a:pt x="498399" y="0"/>
                    </a:moveTo>
                    <a:lnTo>
                      <a:pt x="532378" y="28034"/>
                    </a:lnTo>
                    <a:cubicBezTo>
                      <a:pt x="562190" y="48175"/>
                      <a:pt x="594045" y="65523"/>
                      <a:pt x="627567" y="79701"/>
                    </a:cubicBezTo>
                    <a:lnTo>
                      <a:pt x="638189" y="82999"/>
                    </a:lnTo>
                    <a:lnTo>
                      <a:pt x="459142" y="297338"/>
                    </a:lnTo>
                    <a:cubicBezTo>
                      <a:pt x="395098" y="369513"/>
                      <a:pt x="328922" y="439755"/>
                      <a:pt x="260713" y="507963"/>
                    </a:cubicBezTo>
                    <a:lnTo>
                      <a:pt x="232616" y="534751"/>
                    </a:lnTo>
                    <a:lnTo>
                      <a:pt x="0" y="534751"/>
                    </a:lnTo>
                    <a:lnTo>
                      <a:pt x="147179" y="394429"/>
                    </a:lnTo>
                    <a:cubicBezTo>
                      <a:pt x="213118" y="328491"/>
                      <a:pt x="277091" y="260587"/>
                      <a:pt x="339004" y="190813"/>
                    </a:cubicBezTo>
                    <a:close/>
                  </a:path>
                </a:pathLst>
              </a:custGeom>
              <a:solidFill>
                <a:srgbClr val="2C3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DBA3830-3607-F318-DCA4-6F9B65A370AA}"/>
                  </a:ext>
                </a:extLst>
              </p:cNvPr>
              <p:cNvSpPr/>
              <p:nvPr/>
            </p:nvSpPr>
            <p:spPr>
              <a:xfrm>
                <a:off x="2868407" y="4975347"/>
                <a:ext cx="1026114" cy="102611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FFEC54-C5D1-3CC7-A392-23E4138CB336}"/>
                  </a:ext>
                </a:extLst>
              </p:cNvPr>
              <p:cNvSpPr/>
              <p:nvPr/>
            </p:nvSpPr>
            <p:spPr>
              <a:xfrm>
                <a:off x="3002772" y="5103949"/>
                <a:ext cx="768911" cy="768911"/>
              </a:xfrm>
              <a:prstGeom prst="ellipse">
                <a:avLst/>
              </a:prstGeom>
              <a:solidFill>
                <a:srgbClr val="DB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03875DA7-BF0E-5344-CEB5-196778B74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752919">
                <a:off x="3069099" y="5183589"/>
                <a:ext cx="594360" cy="594360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067212-FFAE-F18D-B509-1BA79C805BB8}"/>
              </a:ext>
            </a:extLst>
          </p:cNvPr>
          <p:cNvGrpSpPr/>
          <p:nvPr/>
        </p:nvGrpSpPr>
        <p:grpSpPr>
          <a:xfrm flipH="1">
            <a:off x="6776400" y="4098497"/>
            <a:ext cx="1026114" cy="1374896"/>
            <a:chOff x="4364168" y="4098497"/>
            <a:chExt cx="1026114" cy="1374896"/>
          </a:xfrm>
        </p:grpSpPr>
        <p:sp>
          <p:nvSpPr>
            <p:cNvPr id="18" name="Freeform 43">
              <a:extLst>
                <a:ext uri="{FF2B5EF4-FFF2-40B4-BE49-F238E27FC236}">
                  <a16:creationId xmlns:a16="http://schemas.microsoft.com/office/drawing/2014/main" id="{D7D0D8EF-1A8D-988D-1624-03D04663BC8F}"/>
                </a:ext>
              </a:extLst>
            </p:cNvPr>
            <p:cNvSpPr/>
            <p:nvPr/>
          </p:nvSpPr>
          <p:spPr>
            <a:xfrm rot="21395202">
              <a:off x="4986746" y="4098497"/>
              <a:ext cx="293941" cy="531908"/>
            </a:xfrm>
            <a:custGeom>
              <a:avLst/>
              <a:gdLst>
                <a:gd name="connsiteX0" fmla="*/ 235454 w 391921"/>
                <a:gd name="connsiteY0" fmla="*/ 0 h 709210"/>
                <a:gd name="connsiteX1" fmla="*/ 335485 w 391921"/>
                <a:gd name="connsiteY1" fmla="*/ 31051 h 709210"/>
                <a:gd name="connsiteX2" fmla="*/ 391921 w 391921"/>
                <a:gd name="connsiteY2" fmla="*/ 36740 h 709210"/>
                <a:gd name="connsiteX3" fmla="*/ 375538 w 391921"/>
                <a:gd name="connsiteY3" fmla="*/ 94436 h 709210"/>
                <a:gd name="connsiteX4" fmla="*/ 166256 w 391921"/>
                <a:gd name="connsiteY4" fmla="*/ 645240 h 709210"/>
                <a:gd name="connsiteX5" fmla="*/ 134954 w 391921"/>
                <a:gd name="connsiteY5" fmla="*/ 709210 h 709210"/>
                <a:gd name="connsiteX6" fmla="*/ 77663 w 391921"/>
                <a:gd name="connsiteY6" fmla="*/ 661940 h 709210"/>
                <a:gd name="connsiteX7" fmla="*/ 0 w 391921"/>
                <a:gd name="connsiteY7" fmla="*/ 619786 h 709210"/>
                <a:gd name="connsiteX8" fmla="*/ 19878 w 391921"/>
                <a:gd name="connsiteY8" fmla="*/ 579163 h 709210"/>
                <a:gd name="connsiteX9" fmla="*/ 222195 w 391921"/>
                <a:gd name="connsiteY9" fmla="*/ 46690 h 70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1" h="709210">
                  <a:moveTo>
                    <a:pt x="235454" y="0"/>
                  </a:moveTo>
                  <a:lnTo>
                    <a:pt x="335485" y="31051"/>
                  </a:lnTo>
                  <a:lnTo>
                    <a:pt x="391921" y="36740"/>
                  </a:lnTo>
                  <a:lnTo>
                    <a:pt x="375538" y="94436"/>
                  </a:lnTo>
                  <a:cubicBezTo>
                    <a:pt x="316803" y="283275"/>
                    <a:pt x="246779" y="467139"/>
                    <a:pt x="166256" y="645240"/>
                  </a:cubicBezTo>
                  <a:lnTo>
                    <a:pt x="134954" y="709210"/>
                  </a:lnTo>
                  <a:lnTo>
                    <a:pt x="77663" y="661940"/>
                  </a:lnTo>
                  <a:lnTo>
                    <a:pt x="0" y="619786"/>
                  </a:lnTo>
                  <a:lnTo>
                    <a:pt x="19878" y="579163"/>
                  </a:lnTo>
                  <a:cubicBezTo>
                    <a:pt x="97722" y="406989"/>
                    <a:pt x="165415" y="229244"/>
                    <a:pt x="222195" y="46690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20726E0-A13F-5194-BB78-0F94863575B7}"/>
                </a:ext>
              </a:extLst>
            </p:cNvPr>
            <p:cNvGrpSpPr/>
            <p:nvPr/>
          </p:nvGrpSpPr>
          <p:grpSpPr>
            <a:xfrm rot="847081">
              <a:off x="4364168" y="4447279"/>
              <a:ext cx="1026114" cy="1026114"/>
              <a:chOff x="3381464" y="3741921"/>
              <a:chExt cx="1026114" cy="102611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7034FF2-61F1-DCB7-B46C-F33E5C8A91E6}"/>
                  </a:ext>
                </a:extLst>
              </p:cNvPr>
              <p:cNvSpPr/>
              <p:nvPr/>
            </p:nvSpPr>
            <p:spPr>
              <a:xfrm>
                <a:off x="3381464" y="3741921"/>
                <a:ext cx="1026114" cy="102611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833FCFE-96B9-9481-E316-BE88F80D06FD}"/>
                  </a:ext>
                </a:extLst>
              </p:cNvPr>
              <p:cNvSpPr/>
              <p:nvPr/>
            </p:nvSpPr>
            <p:spPr>
              <a:xfrm>
                <a:off x="3510066" y="3866288"/>
                <a:ext cx="768911" cy="768911"/>
              </a:xfrm>
              <a:prstGeom prst="ellipse">
                <a:avLst/>
              </a:prstGeom>
              <a:solidFill>
                <a:srgbClr val="DB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AEE1C2A7-DE7C-D7F6-047A-F1ADE52FE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752919">
                <a:off x="3591473" y="3963373"/>
                <a:ext cx="548640" cy="548640"/>
              </a:xfrm>
              <a:prstGeom prst="rect">
                <a:avLst/>
              </a:prstGeom>
            </p:spPr>
          </p:pic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8B724CF-05E0-0A7D-F2D5-5E9873A52CE3}"/>
              </a:ext>
            </a:extLst>
          </p:cNvPr>
          <p:cNvSpPr txBox="1"/>
          <p:nvPr/>
        </p:nvSpPr>
        <p:spPr>
          <a:xfrm flipH="1">
            <a:off x="2873714" y="5871714"/>
            <a:ext cx="4463490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rtl="1"/>
            <a:r>
              <a:rPr lang="ar-SA" sz="2400" b="1">
                <a:solidFill>
                  <a:srgbClr val="152D54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جاهزة وسريعة التطبيق</a:t>
            </a:r>
            <a:endParaRPr lang="en-US" sz="2400" b="1">
              <a:solidFill>
                <a:srgbClr val="152D54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BFA13C-C62F-1F2A-F9D0-5F1A70DFDFA7}"/>
              </a:ext>
            </a:extLst>
          </p:cNvPr>
          <p:cNvGrpSpPr/>
          <p:nvPr/>
        </p:nvGrpSpPr>
        <p:grpSpPr>
          <a:xfrm flipH="1">
            <a:off x="6369074" y="2744673"/>
            <a:ext cx="1026114" cy="1449589"/>
            <a:chOff x="4771494" y="2744673"/>
            <a:chExt cx="1026114" cy="14495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836E879-9F73-F2E4-A2E6-3D4F1F0AF559}"/>
                </a:ext>
              </a:extLst>
            </p:cNvPr>
            <p:cNvGrpSpPr/>
            <p:nvPr/>
          </p:nvGrpSpPr>
          <p:grpSpPr>
            <a:xfrm>
              <a:off x="4771494" y="2744673"/>
              <a:ext cx="1026114" cy="1449589"/>
              <a:chOff x="4771494" y="2744673"/>
              <a:chExt cx="1026114" cy="1449589"/>
            </a:xfrm>
          </p:grpSpPr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038ABD16-1F75-9B1A-D42E-FB079A453909}"/>
                  </a:ext>
                </a:extLst>
              </p:cNvPr>
              <p:cNvSpPr/>
              <p:nvPr/>
            </p:nvSpPr>
            <p:spPr>
              <a:xfrm rot="229709">
                <a:off x="4970034" y="2744673"/>
                <a:ext cx="293946" cy="532272"/>
              </a:xfrm>
              <a:custGeom>
                <a:avLst/>
                <a:gdLst>
                  <a:gd name="connsiteX0" fmla="*/ 135550 w 391928"/>
                  <a:gd name="connsiteY0" fmla="*/ 0 h 709696"/>
                  <a:gd name="connsiteX1" fmla="*/ 213310 w 391928"/>
                  <a:gd name="connsiteY1" fmla="*/ 172002 h 709696"/>
                  <a:gd name="connsiteX2" fmla="*/ 375545 w 391928"/>
                  <a:gd name="connsiteY2" fmla="*/ 615260 h 709696"/>
                  <a:gd name="connsiteX3" fmla="*/ 391928 w 391928"/>
                  <a:gd name="connsiteY3" fmla="*/ 672955 h 709696"/>
                  <a:gd name="connsiteX4" fmla="*/ 335492 w 391928"/>
                  <a:gd name="connsiteY4" fmla="*/ 678644 h 709696"/>
                  <a:gd name="connsiteX5" fmla="*/ 235461 w 391928"/>
                  <a:gd name="connsiteY5" fmla="*/ 709696 h 709696"/>
                  <a:gd name="connsiteX6" fmla="*/ 222202 w 391928"/>
                  <a:gd name="connsiteY6" fmla="*/ 663006 h 709696"/>
                  <a:gd name="connsiteX7" fmla="*/ 65367 w 391928"/>
                  <a:gd name="connsiteY7" fmla="*/ 234500 h 709696"/>
                  <a:gd name="connsiteX8" fmla="*/ 0 w 391928"/>
                  <a:gd name="connsiteY8" fmla="*/ 89913 h 709696"/>
                  <a:gd name="connsiteX9" fmla="*/ 77670 w 391928"/>
                  <a:gd name="connsiteY9" fmla="*/ 47755 h 70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28" h="709696">
                    <a:moveTo>
                      <a:pt x="135550" y="0"/>
                    </a:moveTo>
                    <a:lnTo>
                      <a:pt x="213310" y="172002"/>
                    </a:lnTo>
                    <a:cubicBezTo>
                      <a:pt x="274344" y="316302"/>
                      <a:pt x="328557" y="464190"/>
                      <a:pt x="375545" y="615260"/>
                    </a:cubicBezTo>
                    <a:lnTo>
                      <a:pt x="391928" y="672955"/>
                    </a:lnTo>
                    <a:lnTo>
                      <a:pt x="335492" y="678644"/>
                    </a:lnTo>
                    <a:lnTo>
                      <a:pt x="235461" y="709696"/>
                    </a:lnTo>
                    <a:lnTo>
                      <a:pt x="222202" y="663006"/>
                    </a:lnTo>
                    <a:cubicBezTo>
                      <a:pt x="176778" y="516963"/>
                      <a:pt x="124370" y="373998"/>
                      <a:pt x="65367" y="234500"/>
                    </a:cubicBezTo>
                    <a:lnTo>
                      <a:pt x="0" y="89913"/>
                    </a:lnTo>
                    <a:lnTo>
                      <a:pt x="77670" y="47755"/>
                    </a:lnTo>
                    <a:close/>
                  </a:path>
                </a:pathLst>
              </a:custGeom>
              <a:solidFill>
                <a:srgbClr val="2C3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8E59B25-211C-B9FE-D0AA-5979C0A4D8F9}"/>
                  </a:ext>
                </a:extLst>
              </p:cNvPr>
              <p:cNvGrpSpPr/>
              <p:nvPr/>
            </p:nvGrpSpPr>
            <p:grpSpPr>
              <a:xfrm>
                <a:off x="4771494" y="3168148"/>
                <a:ext cx="1026114" cy="1026114"/>
                <a:chOff x="3381464" y="3741921"/>
                <a:chExt cx="1026114" cy="102611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B015D76-C077-5040-9951-A7FD8D7ADD12}"/>
                    </a:ext>
                  </a:extLst>
                </p:cNvPr>
                <p:cNvSpPr/>
                <p:nvPr/>
              </p:nvSpPr>
              <p:spPr>
                <a:xfrm>
                  <a:off x="3381464" y="3741921"/>
                  <a:ext cx="1026114" cy="102611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3C18E7F3-4243-2B6F-3E4D-A6AB7503624B}"/>
                    </a:ext>
                  </a:extLst>
                </p:cNvPr>
                <p:cNvSpPr/>
                <p:nvPr/>
              </p:nvSpPr>
              <p:spPr>
                <a:xfrm>
                  <a:off x="3510066" y="3866288"/>
                  <a:ext cx="768911" cy="768911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9" name="Picture 3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31137E4-46FD-4F70-F2C0-74E00485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9962" y="3424829"/>
              <a:ext cx="502920" cy="50292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683B141-2907-242F-3FD4-2AF07DFA653D}"/>
              </a:ext>
            </a:extLst>
          </p:cNvPr>
          <p:cNvGrpSpPr/>
          <p:nvPr/>
        </p:nvGrpSpPr>
        <p:grpSpPr>
          <a:xfrm rot="555789" flipH="1">
            <a:off x="6823133" y="1507920"/>
            <a:ext cx="1026114" cy="1433790"/>
            <a:chOff x="3381464" y="2100817"/>
            <a:chExt cx="1026114" cy="1433790"/>
          </a:xfrm>
        </p:grpSpPr>
        <p:sp>
          <p:nvSpPr>
            <p:cNvPr id="3" name="Freeform 33">
              <a:extLst>
                <a:ext uri="{FF2B5EF4-FFF2-40B4-BE49-F238E27FC236}">
                  <a16:creationId xmlns:a16="http://schemas.microsoft.com/office/drawing/2014/main" id="{FBC3D7E4-8DD9-7DAB-0A14-961C01D461B0}"/>
                </a:ext>
              </a:extLst>
            </p:cNvPr>
            <p:cNvSpPr/>
            <p:nvPr/>
          </p:nvSpPr>
          <p:spPr>
            <a:xfrm>
              <a:off x="3558199" y="2100817"/>
              <a:ext cx="293946" cy="532272"/>
            </a:xfrm>
            <a:custGeom>
              <a:avLst/>
              <a:gdLst>
                <a:gd name="connsiteX0" fmla="*/ 135550 w 391928"/>
                <a:gd name="connsiteY0" fmla="*/ 0 h 709696"/>
                <a:gd name="connsiteX1" fmla="*/ 213310 w 391928"/>
                <a:gd name="connsiteY1" fmla="*/ 172002 h 709696"/>
                <a:gd name="connsiteX2" fmla="*/ 375545 w 391928"/>
                <a:gd name="connsiteY2" fmla="*/ 615260 h 709696"/>
                <a:gd name="connsiteX3" fmla="*/ 391928 w 391928"/>
                <a:gd name="connsiteY3" fmla="*/ 672955 h 709696"/>
                <a:gd name="connsiteX4" fmla="*/ 335492 w 391928"/>
                <a:gd name="connsiteY4" fmla="*/ 678644 h 709696"/>
                <a:gd name="connsiteX5" fmla="*/ 235461 w 391928"/>
                <a:gd name="connsiteY5" fmla="*/ 709696 h 709696"/>
                <a:gd name="connsiteX6" fmla="*/ 222202 w 391928"/>
                <a:gd name="connsiteY6" fmla="*/ 663006 h 709696"/>
                <a:gd name="connsiteX7" fmla="*/ 65367 w 391928"/>
                <a:gd name="connsiteY7" fmla="*/ 234500 h 709696"/>
                <a:gd name="connsiteX8" fmla="*/ 0 w 391928"/>
                <a:gd name="connsiteY8" fmla="*/ 89913 h 709696"/>
                <a:gd name="connsiteX9" fmla="*/ 77670 w 391928"/>
                <a:gd name="connsiteY9" fmla="*/ 47755 h 70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8" h="709696">
                  <a:moveTo>
                    <a:pt x="135550" y="0"/>
                  </a:moveTo>
                  <a:lnTo>
                    <a:pt x="213310" y="172002"/>
                  </a:lnTo>
                  <a:cubicBezTo>
                    <a:pt x="274344" y="316302"/>
                    <a:pt x="328557" y="464190"/>
                    <a:pt x="375545" y="615260"/>
                  </a:cubicBezTo>
                  <a:lnTo>
                    <a:pt x="391928" y="672955"/>
                  </a:lnTo>
                  <a:lnTo>
                    <a:pt x="335492" y="678644"/>
                  </a:lnTo>
                  <a:lnTo>
                    <a:pt x="235461" y="709696"/>
                  </a:lnTo>
                  <a:lnTo>
                    <a:pt x="222202" y="663006"/>
                  </a:lnTo>
                  <a:cubicBezTo>
                    <a:pt x="176778" y="516963"/>
                    <a:pt x="124370" y="373998"/>
                    <a:pt x="65367" y="234500"/>
                  </a:cubicBezTo>
                  <a:lnTo>
                    <a:pt x="0" y="89913"/>
                  </a:lnTo>
                  <a:lnTo>
                    <a:pt x="77670" y="47755"/>
                  </a:ln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0513384-B67A-D2DE-C68D-458EC15B6F47}"/>
                </a:ext>
              </a:extLst>
            </p:cNvPr>
            <p:cNvSpPr/>
            <p:nvPr/>
          </p:nvSpPr>
          <p:spPr>
            <a:xfrm>
              <a:off x="3381464" y="2508493"/>
              <a:ext cx="1026114" cy="102611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8D655C-6B60-DD0D-3A06-C5AA86685DE2}"/>
                </a:ext>
              </a:extLst>
            </p:cNvPr>
            <p:cNvSpPr/>
            <p:nvPr/>
          </p:nvSpPr>
          <p:spPr>
            <a:xfrm>
              <a:off x="3510066" y="2641331"/>
              <a:ext cx="768911" cy="768911"/>
            </a:xfrm>
            <a:prstGeom prst="ellipse">
              <a:avLst/>
            </a:prstGeom>
            <a:solidFill>
              <a:srgbClr val="DBDB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67719821-E8F8-9F7C-EA41-0307D1396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95335">
              <a:off x="3601852" y="2748840"/>
              <a:ext cx="548640" cy="54864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71F780-1994-DEA7-4262-1DCA2F86AA85}"/>
              </a:ext>
            </a:extLst>
          </p:cNvPr>
          <p:cNvGrpSpPr/>
          <p:nvPr/>
        </p:nvGrpSpPr>
        <p:grpSpPr>
          <a:xfrm rot="555789" flipH="1">
            <a:off x="7511785" y="573853"/>
            <a:ext cx="1147325" cy="1241603"/>
            <a:chOff x="2747196" y="1059577"/>
            <a:chExt cx="1147325" cy="1241603"/>
          </a:xfrm>
        </p:grpSpPr>
        <p:sp>
          <p:nvSpPr>
            <p:cNvPr id="2" name="Freeform 28">
              <a:extLst>
                <a:ext uri="{FF2B5EF4-FFF2-40B4-BE49-F238E27FC236}">
                  <a16:creationId xmlns:a16="http://schemas.microsoft.com/office/drawing/2014/main" id="{42CBF9EB-95E4-BF7C-21E2-77767C1766C2}"/>
                </a:ext>
              </a:extLst>
            </p:cNvPr>
            <p:cNvSpPr/>
            <p:nvPr/>
          </p:nvSpPr>
          <p:spPr>
            <a:xfrm>
              <a:off x="2747196" y="1059577"/>
              <a:ext cx="477812" cy="401256"/>
            </a:xfrm>
            <a:custGeom>
              <a:avLst/>
              <a:gdLst>
                <a:gd name="connsiteX0" fmla="*/ 0 w 637083"/>
                <a:gd name="connsiteY0" fmla="*/ 0 h 535008"/>
                <a:gd name="connsiteX1" fmla="*/ 232616 w 637083"/>
                <a:gd name="connsiteY1" fmla="*/ 0 h 535008"/>
                <a:gd name="connsiteX2" fmla="*/ 260711 w 637083"/>
                <a:gd name="connsiteY2" fmla="*/ 26787 h 535008"/>
                <a:gd name="connsiteX3" fmla="*/ 572096 w 637083"/>
                <a:gd name="connsiteY3" fmla="*/ 369396 h 535008"/>
                <a:gd name="connsiteX4" fmla="*/ 637083 w 637083"/>
                <a:gd name="connsiteY4" fmla="*/ 452093 h 535008"/>
                <a:gd name="connsiteX5" fmla="*/ 627565 w 637083"/>
                <a:gd name="connsiteY5" fmla="*/ 455048 h 535008"/>
                <a:gd name="connsiteX6" fmla="*/ 532376 w 637083"/>
                <a:gd name="connsiteY6" fmla="*/ 506715 h 535008"/>
                <a:gd name="connsiteX7" fmla="*/ 498084 w 637083"/>
                <a:gd name="connsiteY7" fmla="*/ 535008 h 535008"/>
                <a:gd name="connsiteX8" fmla="*/ 448199 w 637083"/>
                <a:gd name="connsiteY8" fmla="*/ 471528 h 535008"/>
                <a:gd name="connsiteX9" fmla="*/ 147177 w 637083"/>
                <a:gd name="connsiteY9" fmla="*/ 140321 h 53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083" h="535008">
                  <a:moveTo>
                    <a:pt x="0" y="0"/>
                  </a:moveTo>
                  <a:lnTo>
                    <a:pt x="232616" y="0"/>
                  </a:lnTo>
                  <a:lnTo>
                    <a:pt x="260711" y="26787"/>
                  </a:lnTo>
                  <a:cubicBezTo>
                    <a:pt x="369845" y="135921"/>
                    <a:pt x="473774" y="250259"/>
                    <a:pt x="572096" y="369396"/>
                  </a:cubicBezTo>
                  <a:lnTo>
                    <a:pt x="637083" y="452093"/>
                  </a:lnTo>
                  <a:lnTo>
                    <a:pt x="627565" y="455048"/>
                  </a:lnTo>
                  <a:cubicBezTo>
                    <a:pt x="594043" y="469227"/>
                    <a:pt x="562188" y="486574"/>
                    <a:pt x="532376" y="506715"/>
                  </a:cubicBezTo>
                  <a:lnTo>
                    <a:pt x="498084" y="535008"/>
                  </a:lnTo>
                  <a:lnTo>
                    <a:pt x="448199" y="471528"/>
                  </a:lnTo>
                  <a:cubicBezTo>
                    <a:pt x="353150" y="356356"/>
                    <a:pt x="252679" y="245823"/>
                    <a:pt x="147177" y="140321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F6D193A-6A52-DEB3-A94F-E12D96D21BE6}"/>
                </a:ext>
              </a:extLst>
            </p:cNvPr>
            <p:cNvSpPr/>
            <p:nvPr/>
          </p:nvSpPr>
          <p:spPr>
            <a:xfrm>
              <a:off x="2868407" y="1275066"/>
              <a:ext cx="1026114" cy="10261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600254-7026-EFDF-7FCF-DC607E2C7096}"/>
                </a:ext>
              </a:extLst>
            </p:cNvPr>
            <p:cNvSpPr/>
            <p:nvPr/>
          </p:nvSpPr>
          <p:spPr>
            <a:xfrm>
              <a:off x="2997009" y="1403668"/>
              <a:ext cx="768911" cy="768911"/>
            </a:xfrm>
            <a:prstGeom prst="ellipse">
              <a:avLst/>
            </a:prstGeom>
            <a:solidFill>
              <a:srgbClr val="DBDB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1237054-19A7-E7B3-086B-5EC5AFD7D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95335">
              <a:off x="3104978" y="1498734"/>
              <a:ext cx="548640" cy="548640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DECB87E9-871F-2ACA-484B-69F4439C4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EC30CA-E90F-7C38-5609-C94E2FBE9313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95D891-B827-E08D-43C9-E52C3D714528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34D989-1035-7F73-7693-A13E693C1546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5D4F2A-7ACB-091E-DB4A-77C21A4C04F1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51A81-EEAB-E90F-C72F-7A7E90F58D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17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D032-F15E-E9E1-6193-61B8570C1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0F800A8C-5C77-F79B-6BB6-0523E4719851}"/>
              </a:ext>
            </a:extLst>
          </p:cNvPr>
          <p:cNvSpPr txBox="1"/>
          <p:nvPr/>
        </p:nvSpPr>
        <p:spPr>
          <a:xfrm>
            <a:off x="-8114" y="2694833"/>
            <a:ext cx="122001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800" b="1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القطاعات التي نخدمها</a:t>
            </a:r>
          </a:p>
          <a:p>
            <a:pPr algn="ctr" rtl="1"/>
            <a:r>
              <a:rPr lang="en-US" sz="24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Industries We Serve</a:t>
            </a:r>
          </a:p>
          <a:p>
            <a:pPr algn="ctr" rtl="1"/>
            <a:endParaRPr lang="en-US" sz="3800" b="1">
              <a:solidFill>
                <a:srgbClr val="0071CE"/>
              </a:solidFill>
              <a:latin typeface="Tajawal" panose="00000500000000000000" pitchFamily="2" charset="-78"/>
              <a:ea typeface="Open Sans" panose="020B0606030504020204" pitchFamily="34" charset="0"/>
              <a:cs typeface="Tajawal" panose="00000500000000000000" pitchFamily="2" charset="-7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057AD7-6730-3F5D-FC84-98C3CCF6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948C95-1BF5-4E9A-5648-89845DF31105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E98389-83C3-1466-1A0A-5D157E658B97}"/>
              </a:ext>
            </a:extLst>
          </p:cNvPr>
          <p:cNvSpPr/>
          <p:nvPr/>
        </p:nvSpPr>
        <p:spPr>
          <a:xfrm>
            <a:off x="11899916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70946F-C0F5-72A4-3772-C4588059D555}"/>
              </a:ext>
            </a:extLst>
          </p:cNvPr>
          <p:cNvSpPr/>
          <p:nvPr/>
        </p:nvSpPr>
        <p:spPr>
          <a:xfrm>
            <a:off x="11899916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03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8D8B2-6706-A984-2F0C-F6599454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8FFE484-54EA-E1F8-A875-FDC5C54A1A76}"/>
              </a:ext>
            </a:extLst>
          </p:cNvPr>
          <p:cNvGrpSpPr/>
          <p:nvPr/>
        </p:nvGrpSpPr>
        <p:grpSpPr>
          <a:xfrm>
            <a:off x="9401479" y="2859927"/>
            <a:ext cx="1920240" cy="2739973"/>
            <a:chOff x="9461113" y="2859927"/>
            <a:chExt cx="1920240" cy="273997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80BB458F-F4BE-7826-D828-3B972F0316C3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AD0D0E2-49AA-042A-E2EB-AC7A4764A980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BF58056-7FF2-80B1-89AE-93E52EF13BC9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18">
              <a:extLst>
                <a:ext uri="{FF2B5EF4-FFF2-40B4-BE49-F238E27FC236}">
                  <a16:creationId xmlns:a16="http://schemas.microsoft.com/office/drawing/2014/main" id="{F9E54103-D656-D10F-8AEB-9B919EC84AAF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29" name="Graphic 20" descr="Cell Tower with solid fill">
              <a:extLst>
                <a:ext uri="{FF2B5EF4-FFF2-40B4-BE49-F238E27FC236}">
                  <a16:creationId xmlns:a16="http://schemas.microsoft.com/office/drawing/2014/main" id="{73802699-A0A1-F11A-0BE7-89F2B189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8581CB-E6CD-316B-4DBB-69BC5204C897}"/>
              </a:ext>
            </a:extLst>
          </p:cNvPr>
          <p:cNvGrpSpPr/>
          <p:nvPr/>
        </p:nvGrpSpPr>
        <p:grpSpPr>
          <a:xfrm>
            <a:off x="7230704" y="2859927"/>
            <a:ext cx="1920240" cy="2739973"/>
            <a:chOff x="7290338" y="2859927"/>
            <a:chExt cx="1920240" cy="2739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D6FCE9-D60D-6837-2DC9-D3F518E35DD4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98E351C4-2528-ADC0-8A36-F15979B1701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E3DA5012-89FE-7566-F0F5-AD805974F13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9CD612E-E5DA-23F2-37D0-B74495E937C6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1" descr="Credit card with solid fill">
              <a:extLst>
                <a:ext uri="{FF2B5EF4-FFF2-40B4-BE49-F238E27FC236}">
                  <a16:creationId xmlns:a16="http://schemas.microsoft.com/office/drawing/2014/main" id="{1EE15232-DAEE-031A-32CA-9DB747AB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598633FF-133F-A51C-8DEF-330C33E354C6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090C13-44AD-7C5A-A675-AB18196BEBDB}"/>
              </a:ext>
            </a:extLst>
          </p:cNvPr>
          <p:cNvGrpSpPr/>
          <p:nvPr/>
        </p:nvGrpSpPr>
        <p:grpSpPr>
          <a:xfrm>
            <a:off x="5059931" y="2859927"/>
            <a:ext cx="1920240" cy="2739973"/>
            <a:chOff x="5119565" y="2859927"/>
            <a:chExt cx="1920240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E85BFF6-E137-1005-E02F-E1624472B9F8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B23DCDF4-E726-5E78-ADA9-C5BB7F87E87F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DCD0AFDA-F2D3-253E-CB6E-C7C10744E2C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7C0414A-6E2D-25F1-0DEB-96A0FCCB2C0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0" name="Graphic 22" descr="Court outline">
              <a:extLst>
                <a:ext uri="{FF2B5EF4-FFF2-40B4-BE49-F238E27FC236}">
                  <a16:creationId xmlns:a16="http://schemas.microsoft.com/office/drawing/2014/main" id="{CDA6DB7E-C5C7-EA54-F891-60C6EF1B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F015AC14-A98E-8CF2-A0B6-F5DAC23B97FE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3A6EDF-D226-DD31-993A-D888AECBCBDC}"/>
              </a:ext>
            </a:extLst>
          </p:cNvPr>
          <p:cNvGrpSpPr/>
          <p:nvPr/>
        </p:nvGrpSpPr>
        <p:grpSpPr>
          <a:xfrm>
            <a:off x="2889158" y="2859927"/>
            <a:ext cx="1920240" cy="2739973"/>
            <a:chOff x="2948792" y="2859927"/>
            <a:chExt cx="1920240" cy="2739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A3A41B0-73E4-AED8-F798-91956A26BE86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7FD01BA3-79CB-10F8-0DAD-D9F9B03F476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9FEB7102-89F1-D207-CCA1-DA355B595D2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E8C23E6-9C78-69A6-4B5D-79377C7A3419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96231EA8-8919-FF8B-E3D6-71188527F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8" name="TextBox 31">
              <a:extLst>
                <a:ext uri="{FF2B5EF4-FFF2-40B4-BE49-F238E27FC236}">
                  <a16:creationId xmlns:a16="http://schemas.microsoft.com/office/drawing/2014/main" id="{1CD8D56F-7AB5-E967-64B8-73CCA059B59A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E499E3-6126-7ABB-0202-C6AF38E5C4A7}"/>
              </a:ext>
            </a:extLst>
          </p:cNvPr>
          <p:cNvGrpSpPr/>
          <p:nvPr/>
        </p:nvGrpSpPr>
        <p:grpSpPr>
          <a:xfrm>
            <a:off x="718389" y="2859927"/>
            <a:ext cx="1920240" cy="2739973"/>
            <a:chOff x="778023" y="2859927"/>
            <a:chExt cx="1920240" cy="27399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BE5D8B3-BE27-87B0-E42C-9EA4D51D9946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87DC84A8-76BE-6C1A-83FB-CC38518237F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6A72FFB9-B9DD-3C04-C37F-A2CD3E8723F7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535A099-8992-EA4A-2F1B-349E14E6C79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1" descr="Box with solid fill">
              <a:extLst>
                <a:ext uri="{FF2B5EF4-FFF2-40B4-BE49-F238E27FC236}">
                  <a16:creationId xmlns:a16="http://schemas.microsoft.com/office/drawing/2014/main" id="{655E617B-E185-3960-564F-5971D1675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4" name="TextBox 25">
              <a:extLst>
                <a:ext uri="{FF2B5EF4-FFF2-40B4-BE49-F238E27FC236}">
                  <a16:creationId xmlns:a16="http://schemas.microsoft.com/office/drawing/2014/main" id="{DB8CCC57-0D81-AA01-343E-EE55602A783F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5D83C5B-BE79-AC34-DA9D-7DF1C00F7C65}"/>
              </a:ext>
            </a:extLst>
          </p:cNvPr>
          <p:cNvSpPr/>
          <p:nvPr/>
        </p:nvSpPr>
        <p:spPr>
          <a:xfrm>
            <a:off x="707936" y="10196314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دورة حياة تطوير البرمجيات المدعومة بالذكاء الاصطناعي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A990384-B070-AF06-6168-1045C78B22E6}"/>
              </a:ext>
            </a:extLst>
          </p:cNvPr>
          <p:cNvSpPr/>
          <p:nvPr/>
        </p:nvSpPr>
        <p:spPr>
          <a:xfrm>
            <a:off x="707936" y="9609943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D4D84CC-C13D-5C8E-8B34-7D62C93C5F76}"/>
              </a:ext>
            </a:extLst>
          </p:cNvPr>
          <p:cNvSpPr/>
          <p:nvPr/>
        </p:nvSpPr>
        <p:spPr>
          <a:xfrm>
            <a:off x="707936" y="9023572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C16D7D2-12E9-5421-A078-3C60A7BDC533}"/>
              </a:ext>
            </a:extLst>
          </p:cNvPr>
          <p:cNvSpPr/>
          <p:nvPr/>
        </p:nvSpPr>
        <p:spPr>
          <a:xfrm>
            <a:off x="707936" y="8437201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برمجية مخصصة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581B0569-0300-BE89-C342-93E239B2A33F}"/>
              </a:ext>
            </a:extLst>
          </p:cNvPr>
          <p:cNvSpPr/>
          <p:nvPr/>
        </p:nvSpPr>
        <p:spPr>
          <a:xfrm>
            <a:off x="707936" y="7849206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الرقمي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99BF3F0A-436D-7F2C-7D65-602618B19FF4}"/>
              </a:ext>
            </a:extLst>
          </p:cNvPr>
          <p:cNvSpPr/>
          <p:nvPr/>
        </p:nvSpPr>
        <p:spPr>
          <a:xfrm>
            <a:off x="707936" y="7264459"/>
            <a:ext cx="10603330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بالذكاء الاصطناعي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B9731-D1B8-4BB3-BB8B-DAB7E23C605A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66CD1-B1E8-9D5C-5F23-3599D3FB4F04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4A608C-99CA-8AF6-32C6-42DB9DFE74F1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876E35-3336-07EC-F4AA-89F183778B4F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A5CFD1-DA74-8315-1EFC-E4B2D9054A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27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94299-62B4-F742-1DEF-C8DB2945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C226AC-F89C-C496-2464-2875F6A378F5}"/>
              </a:ext>
            </a:extLst>
          </p:cNvPr>
          <p:cNvSpPr/>
          <p:nvPr/>
        </p:nvSpPr>
        <p:spPr>
          <a:xfrm>
            <a:off x="740010" y="4356178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بالذكاء الاصطناعي</a:t>
            </a:r>
            <a:endParaRPr lang="en-US" sz="2400" b="1">
              <a:solidFill>
                <a:srgbClr val="1D3359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172A1E-7FCF-7DFE-67FA-D8F37E30EC52}"/>
              </a:ext>
            </a:extLst>
          </p:cNvPr>
          <p:cNvSpPr/>
          <p:nvPr/>
        </p:nvSpPr>
        <p:spPr>
          <a:xfrm>
            <a:off x="740010" y="7337460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7395AF-A0AC-C648-439D-424F1023826E}"/>
              </a:ext>
            </a:extLst>
          </p:cNvPr>
          <p:cNvSpPr/>
          <p:nvPr/>
        </p:nvSpPr>
        <p:spPr>
          <a:xfrm>
            <a:off x="740010" y="7247612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Migrator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7788A5-E4B8-6381-6316-74F6737B3D75}"/>
              </a:ext>
            </a:extLst>
          </p:cNvPr>
          <p:cNvSpPr/>
          <p:nvPr/>
        </p:nvSpPr>
        <p:spPr>
          <a:xfrm>
            <a:off x="740010" y="7157763"/>
            <a:ext cx="10603330" cy="457200"/>
          </a:xfrm>
          <a:prstGeom prst="roundRect">
            <a:avLst>
              <a:gd name="adj" fmla="val 2142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IT Managed Services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D00DCE-6975-3298-91B6-63B7124B4E30}"/>
              </a:ext>
            </a:extLst>
          </p:cNvPr>
          <p:cNvSpPr/>
          <p:nvPr/>
        </p:nvSpPr>
        <p:spPr>
          <a:xfrm>
            <a:off x="740010" y="7067914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برمجية مخصصة</a:t>
            </a:r>
            <a:endParaRPr lang="en-US" sz="2400" b="1">
              <a:solidFill>
                <a:schemeClr val="bg2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7772AE-18A6-41AD-8EB5-42656C286FB0}"/>
              </a:ext>
            </a:extLst>
          </p:cNvPr>
          <p:cNvSpPr/>
          <p:nvPr/>
        </p:nvSpPr>
        <p:spPr>
          <a:xfrm>
            <a:off x="740010" y="6586179"/>
            <a:ext cx="10603330" cy="457200"/>
          </a:xfrm>
          <a:prstGeom prst="roundRect">
            <a:avLst>
              <a:gd name="adj" fmla="val 3022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الرقمي</a:t>
            </a:r>
            <a:endParaRPr lang="en-US" sz="2400" b="1">
              <a:solidFill>
                <a:schemeClr val="bg2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E81F9B-C749-E09F-0A0B-A44CC99605AD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D6D406-48BD-6E90-908C-E7C93DFCD580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8EC85F-538F-51E5-EF86-88C1C028B5A7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10D523-19D1-5914-A2DF-4693D28EE6A6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2C2D10-9464-CDDE-CC7B-934419A976B6}"/>
              </a:ext>
            </a:extLst>
          </p:cNvPr>
          <p:cNvGrpSpPr/>
          <p:nvPr/>
        </p:nvGrpSpPr>
        <p:grpSpPr>
          <a:xfrm>
            <a:off x="9401479" y="1466558"/>
            <a:ext cx="1920240" cy="2739973"/>
            <a:chOff x="9461113" y="2859927"/>
            <a:chExt cx="1920240" cy="273997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9A4F8C7-517F-A1A9-5829-08C5E9408624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977E064-20F8-4F9F-3C5E-CB062F2FDC5F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206E52-B6CC-2B42-8C60-074D24824A8A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18">
              <a:extLst>
                <a:ext uri="{FF2B5EF4-FFF2-40B4-BE49-F238E27FC236}">
                  <a16:creationId xmlns:a16="http://schemas.microsoft.com/office/drawing/2014/main" id="{43DD754E-41DF-3261-6EFF-BC6D07674719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72" name="Graphic 20" descr="Cell Tower with solid fill">
              <a:extLst>
                <a:ext uri="{FF2B5EF4-FFF2-40B4-BE49-F238E27FC236}">
                  <a16:creationId xmlns:a16="http://schemas.microsoft.com/office/drawing/2014/main" id="{F85F3776-57B8-B793-F38E-B1FA3D85B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4FDF11-8953-48AF-F322-2AF6B497E973}"/>
              </a:ext>
            </a:extLst>
          </p:cNvPr>
          <p:cNvGrpSpPr/>
          <p:nvPr/>
        </p:nvGrpSpPr>
        <p:grpSpPr>
          <a:xfrm>
            <a:off x="7230704" y="1466558"/>
            <a:ext cx="1920240" cy="2739973"/>
            <a:chOff x="7290338" y="2859927"/>
            <a:chExt cx="1920240" cy="273997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59D791E-B8FE-B9D5-1AF9-9C15E11D016C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334DCB27-88EC-E8E2-3D11-EE05C0B1C4D1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E944927E-5EF2-1D6C-8476-91065435D93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365BC26-06D3-BFF0-DB40-227ED56B419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5" name="Graphic 21" descr="Credit card with solid fill">
              <a:extLst>
                <a:ext uri="{FF2B5EF4-FFF2-40B4-BE49-F238E27FC236}">
                  <a16:creationId xmlns:a16="http://schemas.microsoft.com/office/drawing/2014/main" id="{38E84EBA-FBEE-8114-FB12-C47614DC1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6" name="TextBox 25">
              <a:extLst>
                <a:ext uri="{FF2B5EF4-FFF2-40B4-BE49-F238E27FC236}">
                  <a16:creationId xmlns:a16="http://schemas.microsoft.com/office/drawing/2014/main" id="{EE547705-0628-1F1C-5347-6636DA97E608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A29A39B-CDD6-A2CE-C2CB-3F71B25E6B70}"/>
              </a:ext>
            </a:extLst>
          </p:cNvPr>
          <p:cNvGrpSpPr/>
          <p:nvPr/>
        </p:nvGrpSpPr>
        <p:grpSpPr>
          <a:xfrm>
            <a:off x="5059931" y="1466558"/>
            <a:ext cx="1920240" cy="2739973"/>
            <a:chOff x="5119565" y="2859927"/>
            <a:chExt cx="1920240" cy="27399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630FE35-595F-EFBE-590C-EB7436E129D0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5DAC8AB0-FE21-6133-0649-724FA59D34D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046E50B4-3328-A1CB-18CD-32C78BF3422F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04D513A-7791-9ED4-B8BB-8099BE8D074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5" name="Graphic 22" descr="Court outline">
              <a:extLst>
                <a:ext uri="{FF2B5EF4-FFF2-40B4-BE49-F238E27FC236}">
                  <a16:creationId xmlns:a16="http://schemas.microsoft.com/office/drawing/2014/main" id="{55E4B4EF-2978-F368-4863-B318D48D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6" name="TextBox 28">
              <a:extLst>
                <a:ext uri="{FF2B5EF4-FFF2-40B4-BE49-F238E27FC236}">
                  <a16:creationId xmlns:a16="http://schemas.microsoft.com/office/drawing/2014/main" id="{C16D02FB-E16C-0649-ABFD-40710B88F40D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D5EAECE-2462-8462-0C46-3CFB5A778CF4}"/>
              </a:ext>
            </a:extLst>
          </p:cNvPr>
          <p:cNvGrpSpPr/>
          <p:nvPr/>
        </p:nvGrpSpPr>
        <p:grpSpPr>
          <a:xfrm>
            <a:off x="2889158" y="1466558"/>
            <a:ext cx="1920240" cy="2739973"/>
            <a:chOff x="2948792" y="2859927"/>
            <a:chExt cx="1920240" cy="27399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B45AB52-4C82-0AB6-2EEE-DE64B32D8627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7B10FB38-04EC-C55B-02EC-ECB6B1CB5851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BC27C7E2-0B64-FEAF-2683-24BC5AF4BFE0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DDA353A-E24B-FA5D-A53B-2FA570E18D8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3">
              <a:extLst>
                <a:ext uri="{FF2B5EF4-FFF2-40B4-BE49-F238E27FC236}">
                  <a16:creationId xmlns:a16="http://schemas.microsoft.com/office/drawing/2014/main" id="{1C308833-FA63-CE2A-6A90-DDC3421F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3" name="TextBox 31">
              <a:extLst>
                <a:ext uri="{FF2B5EF4-FFF2-40B4-BE49-F238E27FC236}">
                  <a16:creationId xmlns:a16="http://schemas.microsoft.com/office/drawing/2014/main" id="{62EB8624-E4E2-15D7-9897-55B3B4CBAAE4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2BA28B9-C8B1-2937-6924-A3A235195EAA}"/>
              </a:ext>
            </a:extLst>
          </p:cNvPr>
          <p:cNvGrpSpPr/>
          <p:nvPr/>
        </p:nvGrpSpPr>
        <p:grpSpPr>
          <a:xfrm>
            <a:off x="718389" y="1466558"/>
            <a:ext cx="1920240" cy="2739973"/>
            <a:chOff x="778023" y="2859927"/>
            <a:chExt cx="1920240" cy="27399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D1B830F-D824-CEEF-4410-A6122E2C2394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A8C70101-0E1F-6DE8-0206-51598CDA1D1D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6CC91BC6-2E6F-360F-09D8-600BBDDA00E0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B444615-A558-B905-E70D-87FECED68FE3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9" name="Graphic 21" descr="Box with solid fill">
              <a:extLst>
                <a:ext uri="{FF2B5EF4-FFF2-40B4-BE49-F238E27FC236}">
                  <a16:creationId xmlns:a16="http://schemas.microsoft.com/office/drawing/2014/main" id="{7AC8BCFE-FCB3-C98F-2135-18835E1C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0" name="TextBox 25">
              <a:extLst>
                <a:ext uri="{FF2B5EF4-FFF2-40B4-BE49-F238E27FC236}">
                  <a16:creationId xmlns:a16="http://schemas.microsoft.com/office/drawing/2014/main" id="{BF516995-B9C1-CBF7-91AF-3BFAFE0B0C7C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3FCA528-5E3F-ABBB-EC88-A6B6B96044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6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26166" y="1444359"/>
            <a:ext cx="2739668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 rtl="1">
              <a:spcBef>
                <a:spcPts val="100"/>
              </a:spcBef>
            </a:pPr>
            <a:r>
              <a:rPr lang="ar-SA" sz="3200" b="1" spc="-5">
                <a:solidFill>
                  <a:srgbClr val="193D66"/>
                </a:solidFill>
                <a:latin typeface="Tajawal" panose="00000500000000000000" pitchFamily="2" charset="-78"/>
                <a:cs typeface="Tajawal"/>
              </a:rPr>
              <a:t>لمحة سريعة</a:t>
            </a:r>
            <a:endParaRPr sz="3200">
              <a:solidFill>
                <a:srgbClr val="193D66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1454" y="5490713"/>
            <a:ext cx="2212613" cy="34599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239395" marR="5080" indent="-226695" algn="ctr" rtl="1">
              <a:lnSpc>
                <a:spcPct val="111100"/>
              </a:lnSpc>
              <a:spcBef>
                <a:spcPts val="100"/>
              </a:spcBef>
            </a:pPr>
            <a:r>
              <a:rPr lang="ar-SA" sz="2000" b="1">
                <a:solidFill>
                  <a:srgbClr val="183D66"/>
                </a:solidFill>
                <a:latin typeface="Tajawal" pitchFamily="2" charset="-78"/>
                <a:ea typeface="+mn-lt"/>
                <a:cs typeface="Tajawal" pitchFamily="2" charset="-78"/>
              </a:rPr>
              <a:t>أكثر من </a:t>
            </a:r>
            <a:r>
              <a:rPr lang="ar-SA" sz="2000" b="1">
                <a:solidFill>
                  <a:srgbClr val="0070C0"/>
                </a:solidFill>
                <a:latin typeface="Tajawal" pitchFamily="2" charset="-78"/>
                <a:ea typeface="+mn-lt"/>
                <a:cs typeface="Tajawal" pitchFamily="2" charset="-78"/>
              </a:rPr>
              <a:t>200 </a:t>
            </a:r>
            <a:r>
              <a:rPr lang="ar-SA" sz="2000" b="1">
                <a:solidFill>
                  <a:srgbClr val="183D66"/>
                </a:solidFill>
                <a:latin typeface="Tajawal" pitchFamily="2" charset="-78"/>
                <a:ea typeface="+mn-lt"/>
                <a:cs typeface="Tajawal" pitchFamily="2" charset="-78"/>
              </a:rPr>
              <a:t>خبير</a:t>
            </a:r>
            <a:endParaRPr lang="ar-SA" sz="2400">
              <a:latin typeface="Tajawal" pitchFamily="2" charset="-78"/>
              <a:ea typeface="+mn-lt"/>
              <a:cs typeface="Tajawal" pitchFamily="2" charset="-78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48191" y="5400816"/>
            <a:ext cx="2322000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 rtl="1">
              <a:spcBef>
                <a:spcPts val="5"/>
              </a:spcBef>
            </a:pPr>
            <a:r>
              <a:rPr lang="ar-JO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+60</a:t>
            </a:r>
            <a:r>
              <a:rPr lang="en-JO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>
                <a:solidFill>
                  <a:srgbClr val="183D66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عميلاً</a:t>
            </a:r>
            <a:endParaRPr lang="ar-JO" b="1">
              <a:solidFill>
                <a:srgbClr val="183D66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 rtl="1">
              <a:spcBef>
                <a:spcPts val="5"/>
              </a:spcBef>
            </a:pPr>
            <a:r>
              <a:rPr lang="ar-JO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/>
              </a:rPr>
              <a:t>+</a:t>
            </a:r>
            <a:r>
              <a:rPr lang="en-US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/>
              </a:rPr>
              <a:t>8</a:t>
            </a:r>
            <a:r>
              <a:rPr lang="en-JO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/>
              </a:rPr>
              <a:t>00</a:t>
            </a:r>
            <a:r>
              <a:rPr lang="ar-JO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/>
              </a:rPr>
              <a:t> </a:t>
            </a:r>
            <a:r>
              <a:rPr lang="ar-SA" b="1">
                <a:solidFill>
                  <a:srgbClr val="183D66"/>
                </a:solidFill>
                <a:latin typeface="Tajawal" panose="00000500000000000000" pitchFamily="2" charset="-78"/>
                <a:cs typeface="Tajawal"/>
              </a:rPr>
              <a:t>مشروعاً</a:t>
            </a:r>
            <a:endParaRPr lang="en-US" b="1">
              <a:solidFill>
                <a:srgbClr val="183D66"/>
              </a:solidFill>
              <a:latin typeface="Tajawal" panose="00000500000000000000" pitchFamily="2" charset="-78"/>
              <a:cs typeface="Tajaw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41362" y="5523927"/>
            <a:ext cx="198631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rtl="1"/>
            <a:r>
              <a:rPr lang="en-US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5 </a:t>
            </a:r>
            <a:r>
              <a:rPr lang="ar-JO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spc="-10">
                <a:solidFill>
                  <a:srgbClr val="183D66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مكاتب إقليمية</a:t>
            </a:r>
            <a:endParaRPr lang="en-US" b="1" spc="-10">
              <a:solidFill>
                <a:srgbClr val="183D66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79367" y="5490713"/>
            <a:ext cx="3123350" cy="58477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marL="695960" algn="ctr" rtl="1"/>
            <a:r>
              <a:rPr lang="ar-SA" b="1" spc="-5">
                <a:solidFill>
                  <a:srgbClr val="183D66"/>
                </a:solidFill>
                <a:latin typeface="Tajawal" panose="00000500000000000000" pitchFamily="2" charset="-78"/>
                <a:cs typeface="Tajawal"/>
              </a:rPr>
              <a:t>نقدّم حلول تكنولوجيا المعلومات منذ</a:t>
            </a:r>
            <a:r>
              <a:rPr lang="ar-JO" b="1" spc="-5">
                <a:solidFill>
                  <a:srgbClr val="183D66"/>
                </a:solidFill>
                <a:latin typeface="Tajawal" panose="00000500000000000000" pitchFamily="2" charset="-78"/>
                <a:cs typeface="Tajawal"/>
              </a:rPr>
              <a:t> </a:t>
            </a:r>
            <a:r>
              <a:rPr lang="en-US" sz="2000" b="1" spc="-10">
                <a:solidFill>
                  <a:srgbClr val="0070C0"/>
                </a:solidFill>
                <a:latin typeface="Tajawal" panose="00000500000000000000" pitchFamily="2" charset="-78"/>
                <a:cs typeface="Tajawal"/>
              </a:rPr>
              <a:t>2006</a:t>
            </a:r>
            <a:endParaRPr lang="en-US" b="1" spc="-5">
              <a:solidFill>
                <a:srgbClr val="183D66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F9AD2-1013-102B-4829-7D724502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28" y="253291"/>
            <a:ext cx="5437743" cy="1056252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42AC62CB-658E-1776-05E4-673D0C298255}"/>
              </a:ext>
            </a:extLst>
          </p:cNvPr>
          <p:cNvSpPr txBox="1">
            <a:spLocks/>
          </p:cNvSpPr>
          <p:nvPr/>
        </p:nvSpPr>
        <p:spPr>
          <a:xfrm>
            <a:off x="-41102" y="6492875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en-US" sz="1100">
                <a:solidFill>
                  <a:srgbClr val="0072CE"/>
                </a:solidFill>
              </a:rPr>
              <a:t>Your challenge is our passion</a:t>
            </a:r>
          </a:p>
          <a:p>
            <a:pPr rtl="1"/>
            <a:endParaRPr lang="en-US" sz="1100">
              <a:solidFill>
                <a:srgbClr val="0070C0"/>
              </a:solidFill>
              <a:latin typeface="Futura Lt B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2B5D17-CCFF-DAE6-CD70-102F78088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65438" y="1678286"/>
            <a:ext cx="13122875" cy="36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747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F67E1-B57D-C993-A0AC-D5A4B0B3D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631FD0-0FD1-3E5B-08D8-0848152112FC}"/>
              </a:ext>
            </a:extLst>
          </p:cNvPr>
          <p:cNvSpPr/>
          <p:nvPr/>
        </p:nvSpPr>
        <p:spPr>
          <a:xfrm>
            <a:off x="74001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بالذكاء الاصطناعي</a:t>
            </a:r>
            <a:endParaRPr lang="en-US" sz="2400" b="1">
              <a:solidFill>
                <a:srgbClr val="1D3359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61F55F-543A-2D20-5629-BB1A48A352E9}"/>
              </a:ext>
            </a:extLst>
          </p:cNvPr>
          <p:cNvSpPr/>
          <p:nvPr/>
        </p:nvSpPr>
        <p:spPr>
          <a:xfrm>
            <a:off x="740010" y="7652310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F3F291-01E0-E842-8E42-24A3B5A8D193}"/>
              </a:ext>
            </a:extLst>
          </p:cNvPr>
          <p:cNvSpPr/>
          <p:nvPr/>
        </p:nvSpPr>
        <p:spPr>
          <a:xfrm>
            <a:off x="740010" y="7562462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 Migrator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151FED-1B66-1AE4-CFDE-6E52AAA3D859}"/>
              </a:ext>
            </a:extLst>
          </p:cNvPr>
          <p:cNvSpPr/>
          <p:nvPr/>
        </p:nvSpPr>
        <p:spPr>
          <a:xfrm>
            <a:off x="740010" y="7472613"/>
            <a:ext cx="10603330" cy="457200"/>
          </a:xfrm>
          <a:prstGeom prst="roundRect">
            <a:avLst>
              <a:gd name="adj" fmla="val 2142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799D83-7095-07D6-D03D-8C302FE6AB9E}"/>
              </a:ext>
            </a:extLst>
          </p:cNvPr>
          <p:cNvSpPr/>
          <p:nvPr/>
        </p:nvSpPr>
        <p:spPr>
          <a:xfrm>
            <a:off x="740010" y="4579300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الرقمي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116B6B-7638-800C-2906-664B26C1AD6B}"/>
              </a:ext>
            </a:extLst>
          </p:cNvPr>
          <p:cNvSpPr/>
          <p:nvPr/>
        </p:nvSpPr>
        <p:spPr>
          <a:xfrm>
            <a:off x="740010" y="6686078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برمجية مُخصصّة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BB6B5-2985-9FE3-7E4A-57BC682493A9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6D4018-3033-55EF-03A5-42D3A16767E5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A33CB8-769D-51AF-2B5A-C744D369B6F6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D4DBEC-33AD-E11C-7B7C-8BD1E2C6A5EB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1A923B9-5FD9-E5AC-F4D5-E180E4D2A67F}"/>
              </a:ext>
            </a:extLst>
          </p:cNvPr>
          <p:cNvGrpSpPr/>
          <p:nvPr/>
        </p:nvGrpSpPr>
        <p:grpSpPr>
          <a:xfrm>
            <a:off x="9401479" y="1466558"/>
            <a:ext cx="1920240" cy="2739973"/>
            <a:chOff x="9461113" y="2859927"/>
            <a:chExt cx="1920240" cy="273997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11127894-1825-F01C-B41C-4ABFA5C189CE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E3A7392-3429-7698-7A05-E0CD7B35ABC3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F0F2FB6-8E06-D196-64A1-AEF1A95F0A6C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18">
              <a:extLst>
                <a:ext uri="{FF2B5EF4-FFF2-40B4-BE49-F238E27FC236}">
                  <a16:creationId xmlns:a16="http://schemas.microsoft.com/office/drawing/2014/main" id="{FCBCFB53-88A4-729A-A406-0479FDF18E2F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72" name="Graphic 20" descr="Cell Tower with solid fill">
              <a:extLst>
                <a:ext uri="{FF2B5EF4-FFF2-40B4-BE49-F238E27FC236}">
                  <a16:creationId xmlns:a16="http://schemas.microsoft.com/office/drawing/2014/main" id="{312E6F40-DDFE-D7E3-7328-CE35EEDEC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789108-B515-D9FC-F952-911A2550990F}"/>
              </a:ext>
            </a:extLst>
          </p:cNvPr>
          <p:cNvGrpSpPr/>
          <p:nvPr/>
        </p:nvGrpSpPr>
        <p:grpSpPr>
          <a:xfrm>
            <a:off x="7230704" y="1466558"/>
            <a:ext cx="1920240" cy="2739973"/>
            <a:chOff x="7290338" y="2859927"/>
            <a:chExt cx="1920240" cy="273997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FEBC64D-FB7B-931F-DF01-549E794829CD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F8C1016A-4B3F-2AC0-4E23-BEFF866EF4F6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3E28247-7EF7-42C5-CBF7-E0102476E547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E4E2343-C450-FDA7-6E23-096911318F7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5" name="Graphic 21" descr="Credit card with solid fill">
              <a:extLst>
                <a:ext uri="{FF2B5EF4-FFF2-40B4-BE49-F238E27FC236}">
                  <a16:creationId xmlns:a16="http://schemas.microsoft.com/office/drawing/2014/main" id="{B455C780-BE74-71E4-5C2F-DC001239B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6" name="TextBox 25">
              <a:extLst>
                <a:ext uri="{FF2B5EF4-FFF2-40B4-BE49-F238E27FC236}">
                  <a16:creationId xmlns:a16="http://schemas.microsoft.com/office/drawing/2014/main" id="{B7D7FC23-2174-24A0-244E-EBE9006159DE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5F32E36-A742-0824-3FE3-26F74CFF5841}"/>
              </a:ext>
            </a:extLst>
          </p:cNvPr>
          <p:cNvGrpSpPr/>
          <p:nvPr/>
        </p:nvGrpSpPr>
        <p:grpSpPr>
          <a:xfrm>
            <a:off x="5059931" y="1466558"/>
            <a:ext cx="1920240" cy="2739973"/>
            <a:chOff x="5119565" y="2859927"/>
            <a:chExt cx="1920240" cy="27399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8B59108-F7D6-4837-5850-A894A084C94F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1ACCB3C8-4EFD-F5FC-3A33-0B5BBBAFDCAB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3100BBE3-0492-A0A7-D822-2398E3107632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22C4C65-816A-955F-FF83-298AA8B6F67C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5" name="Graphic 22" descr="Court outline">
              <a:extLst>
                <a:ext uri="{FF2B5EF4-FFF2-40B4-BE49-F238E27FC236}">
                  <a16:creationId xmlns:a16="http://schemas.microsoft.com/office/drawing/2014/main" id="{240EDA44-84EB-4F46-AAF2-8BAC31632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6" name="TextBox 28">
              <a:extLst>
                <a:ext uri="{FF2B5EF4-FFF2-40B4-BE49-F238E27FC236}">
                  <a16:creationId xmlns:a16="http://schemas.microsoft.com/office/drawing/2014/main" id="{563AFAA3-1F27-6C39-57A1-DF89386141B8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EAD10DA-EE60-1AC1-DD3D-91078E6FAC66}"/>
              </a:ext>
            </a:extLst>
          </p:cNvPr>
          <p:cNvGrpSpPr/>
          <p:nvPr/>
        </p:nvGrpSpPr>
        <p:grpSpPr>
          <a:xfrm>
            <a:off x="2889158" y="1466558"/>
            <a:ext cx="1920240" cy="2739973"/>
            <a:chOff x="2948792" y="2859927"/>
            <a:chExt cx="1920240" cy="27399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118C0B4-B49A-7817-0162-DE2C3DAFA829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3C7CFB73-1C6C-20E2-4B2B-01E3F5F9D2B8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3A514609-9D7D-BFBC-BDD3-2B8E3F25736F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BBE2CFD-1E5E-C3D7-D892-1E2125D0956C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2" name="Graphic 23">
              <a:extLst>
                <a:ext uri="{FF2B5EF4-FFF2-40B4-BE49-F238E27FC236}">
                  <a16:creationId xmlns:a16="http://schemas.microsoft.com/office/drawing/2014/main" id="{FE5CE696-8517-2DF7-61B6-38C369BDC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3" name="TextBox 31">
              <a:extLst>
                <a:ext uri="{FF2B5EF4-FFF2-40B4-BE49-F238E27FC236}">
                  <a16:creationId xmlns:a16="http://schemas.microsoft.com/office/drawing/2014/main" id="{A03B283F-CBCC-6075-0E9C-873F1499246E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9ED38F0-D03B-0A53-8F14-8F71D268BAF4}"/>
              </a:ext>
            </a:extLst>
          </p:cNvPr>
          <p:cNvGrpSpPr/>
          <p:nvPr/>
        </p:nvGrpSpPr>
        <p:grpSpPr>
          <a:xfrm>
            <a:off x="718389" y="1466558"/>
            <a:ext cx="1920240" cy="2739973"/>
            <a:chOff x="778023" y="2859927"/>
            <a:chExt cx="1920240" cy="27399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797B83C-97A6-C2DB-334C-C2DB8871A3E3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EBC113FD-DEA1-A892-21EF-B0659B6DD201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F0920060-4305-BB54-1569-DF4474ECE16E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2B848C1-323A-629C-E18A-A9F44B22732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9" name="Graphic 21" descr="Box with solid fill">
              <a:extLst>
                <a:ext uri="{FF2B5EF4-FFF2-40B4-BE49-F238E27FC236}">
                  <a16:creationId xmlns:a16="http://schemas.microsoft.com/office/drawing/2014/main" id="{C4FF2BF1-EB68-E0B8-9949-41D8F3A9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0" name="TextBox 25">
              <a:extLst>
                <a:ext uri="{FF2B5EF4-FFF2-40B4-BE49-F238E27FC236}">
                  <a16:creationId xmlns:a16="http://schemas.microsoft.com/office/drawing/2014/main" id="{9A34A528-BB14-781A-CB08-740E80B6F015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89F2357-44D6-EAED-A337-8A6AA0093A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3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7A229-8729-B141-DC8F-916AD55C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65B2C-4D44-290D-91A6-E941CA8FFF2A}"/>
              </a:ext>
            </a:extLst>
          </p:cNvPr>
          <p:cNvSpPr/>
          <p:nvPr/>
        </p:nvSpPr>
        <p:spPr>
          <a:xfrm>
            <a:off x="74001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بالذكاء الاصطناعي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747BF-2041-D3F1-E6D0-E8A78EDA8D73}"/>
              </a:ext>
            </a:extLst>
          </p:cNvPr>
          <p:cNvSpPr/>
          <p:nvPr/>
        </p:nvSpPr>
        <p:spPr>
          <a:xfrm>
            <a:off x="74001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التحول الرقمي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657085-3E61-9CF8-9856-ABB2B1AF10A0}"/>
              </a:ext>
            </a:extLst>
          </p:cNvPr>
          <p:cNvSpPr/>
          <p:nvPr/>
        </p:nvSpPr>
        <p:spPr>
          <a:xfrm>
            <a:off x="740010" y="4575722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برمجية مُخصصّة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1B903F-B883-D2A8-EBC0-69DBA64717B9}"/>
              </a:ext>
            </a:extLst>
          </p:cNvPr>
          <p:cNvSpPr/>
          <p:nvPr/>
        </p:nvSpPr>
        <p:spPr>
          <a:xfrm>
            <a:off x="740010" y="7320708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75000"/>
                  </a:schemeClr>
                </a:solidFill>
              </a:rPr>
              <a:t>AI-Powered SDLC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5EF4D3-DABB-C9A8-2125-8333E9CC341F}"/>
              </a:ext>
            </a:extLst>
          </p:cNvPr>
          <p:cNvSpPr/>
          <p:nvPr/>
        </p:nvSpPr>
        <p:spPr>
          <a:xfrm>
            <a:off x="740010" y="7230860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  <a:endParaRPr lang="en-US" sz="2400" b="1">
              <a:solidFill>
                <a:schemeClr val="bg2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225D1-8C27-434F-8427-5A90DD71CE59}"/>
              </a:ext>
            </a:extLst>
          </p:cNvPr>
          <p:cNvSpPr/>
          <p:nvPr/>
        </p:nvSpPr>
        <p:spPr>
          <a:xfrm>
            <a:off x="740010" y="6574955"/>
            <a:ext cx="10603330" cy="457200"/>
          </a:xfrm>
          <a:prstGeom prst="roundRect">
            <a:avLst>
              <a:gd name="adj" fmla="val 2142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D8A5E7-6739-D417-2BAC-BEC5765272A9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1ECFD6-8334-0A1C-CEB8-0C74F1FD1612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DCF503-013F-C96D-5D71-80E9D9FA7502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95C489-726A-D1C4-2D78-45DDFCF81295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144D7AA-6194-EC20-333E-E77D685CBBAA}"/>
              </a:ext>
            </a:extLst>
          </p:cNvPr>
          <p:cNvGrpSpPr/>
          <p:nvPr/>
        </p:nvGrpSpPr>
        <p:grpSpPr>
          <a:xfrm>
            <a:off x="9401479" y="1466558"/>
            <a:ext cx="1920240" cy="2739973"/>
            <a:chOff x="9461113" y="2859927"/>
            <a:chExt cx="1920240" cy="273997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97DDA2B-B558-8ED2-266F-2967CE1E06DC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5ECC3F67-5C87-88BC-5C32-5888C84F77DF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ABD3ADB-3766-3E27-B2CC-7F242FBA0805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18">
              <a:extLst>
                <a:ext uri="{FF2B5EF4-FFF2-40B4-BE49-F238E27FC236}">
                  <a16:creationId xmlns:a16="http://schemas.microsoft.com/office/drawing/2014/main" id="{2DAD9D1D-F35C-0DCA-A098-AD1D195F41ED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65" name="Graphic 20" descr="Cell Tower with solid fill">
              <a:extLst>
                <a:ext uri="{FF2B5EF4-FFF2-40B4-BE49-F238E27FC236}">
                  <a16:creationId xmlns:a16="http://schemas.microsoft.com/office/drawing/2014/main" id="{799AADB3-AD6B-C922-2B2E-8175ECF4F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4E3EF9-B361-144A-1646-F3DDB541337F}"/>
              </a:ext>
            </a:extLst>
          </p:cNvPr>
          <p:cNvGrpSpPr/>
          <p:nvPr/>
        </p:nvGrpSpPr>
        <p:grpSpPr>
          <a:xfrm>
            <a:off x="7230704" y="1466558"/>
            <a:ext cx="1920240" cy="2739973"/>
            <a:chOff x="7290338" y="2859927"/>
            <a:chExt cx="1920240" cy="273997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DB65F17-B613-C8B7-258A-8B48BAC55535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A0D1F85D-AF22-D8A2-34C7-0DCDBA3DE56F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B5445D8D-A6D4-ABBE-325F-0869A660E1FF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A3E7225-042A-AE74-5126-51768158699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" name="Graphic 21" descr="Credit card with solid fill">
              <a:extLst>
                <a:ext uri="{FF2B5EF4-FFF2-40B4-BE49-F238E27FC236}">
                  <a16:creationId xmlns:a16="http://schemas.microsoft.com/office/drawing/2014/main" id="{56232E8F-2C57-768D-4820-15AD15F26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id="{89B98A27-BD74-2AFF-CB3B-384E2A8E6350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7B5AA41-862D-6645-98A0-B9F3AB1EB7CD}"/>
              </a:ext>
            </a:extLst>
          </p:cNvPr>
          <p:cNvGrpSpPr/>
          <p:nvPr/>
        </p:nvGrpSpPr>
        <p:grpSpPr>
          <a:xfrm>
            <a:off x="5059931" y="1466558"/>
            <a:ext cx="1920240" cy="2739973"/>
            <a:chOff x="5119565" y="2859927"/>
            <a:chExt cx="1920240" cy="27399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F2E5FE5-EE31-E5F5-75DC-1ADF13AF612B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83610335-92E7-E40C-A8FB-BDF9199E3B3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2B81F9B5-419C-92A7-8F18-221F40E136B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7D117E5-06CB-54A6-F6FD-AEAC925C2809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7" name="Graphic 22" descr="Court outline">
              <a:extLst>
                <a:ext uri="{FF2B5EF4-FFF2-40B4-BE49-F238E27FC236}">
                  <a16:creationId xmlns:a16="http://schemas.microsoft.com/office/drawing/2014/main" id="{76B25A10-B440-81FD-76E7-90DCF4BE2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8" name="TextBox 28">
              <a:extLst>
                <a:ext uri="{FF2B5EF4-FFF2-40B4-BE49-F238E27FC236}">
                  <a16:creationId xmlns:a16="http://schemas.microsoft.com/office/drawing/2014/main" id="{BA11C9AD-42E7-42B1-9BB5-E2314C5B44A8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8DE0A9A-9DA3-F6D3-CD11-76AF4FB9E86A}"/>
              </a:ext>
            </a:extLst>
          </p:cNvPr>
          <p:cNvGrpSpPr/>
          <p:nvPr/>
        </p:nvGrpSpPr>
        <p:grpSpPr>
          <a:xfrm>
            <a:off x="2889158" y="1466558"/>
            <a:ext cx="1920240" cy="2739973"/>
            <a:chOff x="2948792" y="2859927"/>
            <a:chExt cx="1920240" cy="273997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55C0ED1-6887-B32F-1374-417245AA7533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A4F6319F-FD14-9411-6D17-02523C0770A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560AA636-AA23-38CA-6F5A-93A84E872137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D1DAA18-F6E0-D10D-597A-5CCB51E0254C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7" name="Graphic 23">
              <a:extLst>
                <a:ext uri="{FF2B5EF4-FFF2-40B4-BE49-F238E27FC236}">
                  <a16:creationId xmlns:a16="http://schemas.microsoft.com/office/drawing/2014/main" id="{84964598-5E19-588B-A3DD-3FEFCCCA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8" name="TextBox 31">
              <a:extLst>
                <a:ext uri="{FF2B5EF4-FFF2-40B4-BE49-F238E27FC236}">
                  <a16:creationId xmlns:a16="http://schemas.microsoft.com/office/drawing/2014/main" id="{B98D6E99-F913-0834-D040-37324FB21BDC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6CFBC7D-6BEC-E61A-1F51-A04673466B36}"/>
              </a:ext>
            </a:extLst>
          </p:cNvPr>
          <p:cNvGrpSpPr/>
          <p:nvPr/>
        </p:nvGrpSpPr>
        <p:grpSpPr>
          <a:xfrm>
            <a:off x="718389" y="1466558"/>
            <a:ext cx="1920240" cy="2739973"/>
            <a:chOff x="778023" y="2859927"/>
            <a:chExt cx="1920240" cy="273997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F31D1ED-A047-44B9-30C6-6792BAB86289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0557ADB4-E81D-CA66-886F-D6240271289A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CD1F297A-5206-7A20-D06E-37DE9DCA314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FE077E8-CA8F-FC9C-B48D-576CD3DB696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4" name="Graphic 21" descr="Box with solid fill">
              <a:extLst>
                <a:ext uri="{FF2B5EF4-FFF2-40B4-BE49-F238E27FC236}">
                  <a16:creationId xmlns:a16="http://schemas.microsoft.com/office/drawing/2014/main" id="{3DF0CC40-21B4-411C-D901-52A6B6F97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5" name="TextBox 25">
              <a:extLst>
                <a:ext uri="{FF2B5EF4-FFF2-40B4-BE49-F238E27FC236}">
                  <a16:creationId xmlns:a16="http://schemas.microsoft.com/office/drawing/2014/main" id="{851C3C63-ECFC-E16A-38B0-B04E64E1F012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6CE92C-EA3B-F32A-DBB5-16C187CDE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6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597B-9BB0-52D5-CE95-1BFAFBEDF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E0CC16-6ABB-8AD7-E128-3A7681A49022}"/>
              </a:ext>
            </a:extLst>
          </p:cNvPr>
          <p:cNvSpPr/>
          <p:nvPr/>
        </p:nvSpPr>
        <p:spPr>
          <a:xfrm>
            <a:off x="74001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CA3186-A138-37CB-7438-937DF0E0D049}"/>
              </a:ext>
            </a:extLst>
          </p:cNvPr>
          <p:cNvSpPr/>
          <p:nvPr/>
        </p:nvSpPr>
        <p:spPr>
          <a:xfrm>
            <a:off x="740010" y="7459153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دورة حياة تطوير البرمجيات المدعومة بالذكاء الاصطناعي</a:t>
            </a:r>
            <a:endParaRPr lang="en-US" sz="2400" b="1">
              <a:solidFill>
                <a:schemeClr val="bg2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7D0A55-641B-E853-56B8-FE9D80795352}"/>
              </a:ext>
            </a:extLst>
          </p:cNvPr>
          <p:cNvSpPr/>
          <p:nvPr/>
        </p:nvSpPr>
        <p:spPr>
          <a:xfrm>
            <a:off x="74001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EAF1A1-AF1D-34D1-7791-40852D58CFFC}"/>
              </a:ext>
            </a:extLst>
          </p:cNvPr>
          <p:cNvSpPr/>
          <p:nvPr/>
        </p:nvSpPr>
        <p:spPr>
          <a:xfrm>
            <a:off x="740010" y="4425001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برمجية مُخصصّة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23AB14-5310-1EBF-0604-2609226BAB8B}"/>
              </a:ext>
            </a:extLst>
          </p:cNvPr>
          <p:cNvSpPr/>
          <p:nvPr/>
        </p:nvSpPr>
        <p:spPr>
          <a:xfrm>
            <a:off x="740010" y="4603971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E973F4-9B95-8DEE-C819-DAB84533ED82}"/>
              </a:ext>
            </a:extLst>
          </p:cNvPr>
          <p:cNvSpPr/>
          <p:nvPr/>
        </p:nvSpPr>
        <p:spPr>
          <a:xfrm>
            <a:off x="740010" y="6614563"/>
            <a:ext cx="10603330" cy="457200"/>
          </a:xfrm>
          <a:prstGeom prst="roundRect">
            <a:avLst>
              <a:gd name="adj" fmla="val 2582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B93725-9495-6344-0CAA-E7CE9B3E693A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17020-70DA-719A-6D05-9ED2EF44286A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C368A8-FBFD-1684-47BC-DBEF2DFFCD2A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C1BEB-0DAB-144A-2BD2-B0C0A576D535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681888-96B1-791A-012C-CA0D41DC6049}"/>
              </a:ext>
            </a:extLst>
          </p:cNvPr>
          <p:cNvGrpSpPr/>
          <p:nvPr/>
        </p:nvGrpSpPr>
        <p:grpSpPr>
          <a:xfrm>
            <a:off x="9401479" y="1466558"/>
            <a:ext cx="1920240" cy="2739973"/>
            <a:chOff x="9461113" y="2859927"/>
            <a:chExt cx="1920240" cy="27399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609F57-44C0-EF21-10D3-B50FA05640AF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0DCC9E2-98E6-10D8-58CE-141CCA86F0C1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A62FA85-BC8D-FD94-CA0A-79A9830D3829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63310883-2A46-7920-7C3A-80CF19827D36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24" name="Graphic 20" descr="Cell Tower with solid fill">
              <a:extLst>
                <a:ext uri="{FF2B5EF4-FFF2-40B4-BE49-F238E27FC236}">
                  <a16:creationId xmlns:a16="http://schemas.microsoft.com/office/drawing/2014/main" id="{165F98EA-D219-27DA-4B39-F96F0454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E7C078-0B6C-0E62-0AA6-516CA9BD9CB7}"/>
              </a:ext>
            </a:extLst>
          </p:cNvPr>
          <p:cNvGrpSpPr/>
          <p:nvPr/>
        </p:nvGrpSpPr>
        <p:grpSpPr>
          <a:xfrm>
            <a:off x="7230704" y="1466558"/>
            <a:ext cx="1920240" cy="2739973"/>
            <a:chOff x="7290338" y="2859927"/>
            <a:chExt cx="1920240" cy="27399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068135B-2D46-DAA2-9213-0B4707E897D6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2DB46DC-CBC0-4D15-E957-63A5F89C94CA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98700E2-3D51-081E-0196-F1EF836005B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3448595-4806-8E9E-7535-DD6CA4F71CFF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7" name="Graphic 21" descr="Credit card with solid fill">
              <a:extLst>
                <a:ext uri="{FF2B5EF4-FFF2-40B4-BE49-F238E27FC236}">
                  <a16:creationId xmlns:a16="http://schemas.microsoft.com/office/drawing/2014/main" id="{3B5DB55E-B69F-15CD-445E-E2FA35251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D8D11988-6376-ADA2-A371-B6D57ED29492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B8D9F6-481E-894D-DDCB-159952E185A3}"/>
              </a:ext>
            </a:extLst>
          </p:cNvPr>
          <p:cNvGrpSpPr/>
          <p:nvPr/>
        </p:nvGrpSpPr>
        <p:grpSpPr>
          <a:xfrm>
            <a:off x="5059931" y="1466558"/>
            <a:ext cx="1920240" cy="2739973"/>
            <a:chOff x="5119565" y="2859927"/>
            <a:chExt cx="1920240" cy="273997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B1E157-89C3-B8AA-2E39-5765D75D548D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52CEB98F-D98B-3756-0E5E-80F5499E80C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8E50EA45-D707-7CDB-FF81-347E06D4BC2B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E3112F9-D9E6-3A40-B56A-582D36BD0EB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4" name="Graphic 22" descr="Court outline">
              <a:extLst>
                <a:ext uri="{FF2B5EF4-FFF2-40B4-BE49-F238E27FC236}">
                  <a16:creationId xmlns:a16="http://schemas.microsoft.com/office/drawing/2014/main" id="{F8360718-B90E-FB5A-AF5D-2267F529A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25C95A54-5C89-E298-99F7-8E2115BF9B44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26CC102-E291-8150-F9D4-7326FC3E5EC1}"/>
              </a:ext>
            </a:extLst>
          </p:cNvPr>
          <p:cNvGrpSpPr/>
          <p:nvPr/>
        </p:nvGrpSpPr>
        <p:grpSpPr>
          <a:xfrm>
            <a:off x="2889158" y="1466558"/>
            <a:ext cx="1920240" cy="2739973"/>
            <a:chOff x="2948792" y="2859927"/>
            <a:chExt cx="1920240" cy="273997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7FF1B7-B464-3FD1-28B2-3F6C4642BE2D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12120F77-8D76-C970-08A9-94EB3B2E26C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8A7DAAB-26C0-CCD4-B8E7-78C4A1310951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172546F-3253-87E9-107C-E91954F7F61B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23">
              <a:extLst>
                <a:ext uri="{FF2B5EF4-FFF2-40B4-BE49-F238E27FC236}">
                  <a16:creationId xmlns:a16="http://schemas.microsoft.com/office/drawing/2014/main" id="{3515E588-6CB9-1C0F-AB95-F5627488B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2" name="TextBox 31">
              <a:extLst>
                <a:ext uri="{FF2B5EF4-FFF2-40B4-BE49-F238E27FC236}">
                  <a16:creationId xmlns:a16="http://schemas.microsoft.com/office/drawing/2014/main" id="{00559027-3DBF-3CD5-933F-C47938B04C90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C5355C3-B200-8553-453E-6143116D8BA0}"/>
              </a:ext>
            </a:extLst>
          </p:cNvPr>
          <p:cNvGrpSpPr/>
          <p:nvPr/>
        </p:nvGrpSpPr>
        <p:grpSpPr>
          <a:xfrm>
            <a:off x="718389" y="1466558"/>
            <a:ext cx="1920240" cy="2739973"/>
            <a:chOff x="778023" y="2859927"/>
            <a:chExt cx="1920240" cy="273997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DB770EB-AAB9-9A71-7ACF-6052ED63ED25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E070614-F462-7570-EBB5-EC1B6B845372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C439541E-E52A-9954-50A0-E6E7B26081F7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EC9EC3E-6700-796D-4552-C79C201E9E5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8" name="Graphic 21" descr="Box with solid fill">
              <a:extLst>
                <a:ext uri="{FF2B5EF4-FFF2-40B4-BE49-F238E27FC236}">
                  <a16:creationId xmlns:a16="http://schemas.microsoft.com/office/drawing/2014/main" id="{5733E9B9-2262-B381-AE5C-EE897C1BE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9" name="TextBox 25">
              <a:extLst>
                <a:ext uri="{FF2B5EF4-FFF2-40B4-BE49-F238E27FC236}">
                  <a16:creationId xmlns:a16="http://schemas.microsoft.com/office/drawing/2014/main" id="{242679BE-6155-33DA-BEB7-263D53B45941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AB33BA7-678B-38C4-3414-3C29F2AA30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43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D2C40-A5B7-8F41-2263-1605E1277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0B9226-9C50-4003-E411-D65DB6A9A1DA}"/>
              </a:ext>
            </a:extLst>
          </p:cNvPr>
          <p:cNvSpPr/>
          <p:nvPr/>
        </p:nvSpPr>
        <p:spPr>
          <a:xfrm>
            <a:off x="74001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32D332-E610-1D9F-F81E-40AB958E48EB}"/>
              </a:ext>
            </a:extLst>
          </p:cNvPr>
          <p:cNvSpPr/>
          <p:nvPr/>
        </p:nvSpPr>
        <p:spPr>
          <a:xfrm>
            <a:off x="74001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0AA150-1B99-80C7-099B-1E3BF9638AF0}"/>
              </a:ext>
            </a:extLst>
          </p:cNvPr>
          <p:cNvSpPr/>
          <p:nvPr/>
        </p:nvSpPr>
        <p:spPr>
          <a:xfrm>
            <a:off x="740010" y="4425001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825149-D9B5-36A3-6D45-00E3D76F593B}"/>
              </a:ext>
            </a:extLst>
          </p:cNvPr>
          <p:cNvSpPr/>
          <p:nvPr/>
        </p:nvSpPr>
        <p:spPr>
          <a:xfrm>
            <a:off x="740010" y="4423102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الخدمات التقنيّة المُدارة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5CCC39-AA8E-38CD-2BBA-F72B5B39EF0E}"/>
              </a:ext>
            </a:extLst>
          </p:cNvPr>
          <p:cNvSpPr/>
          <p:nvPr/>
        </p:nvSpPr>
        <p:spPr>
          <a:xfrm>
            <a:off x="740010" y="4614018"/>
            <a:ext cx="10603330" cy="910889"/>
          </a:xfrm>
          <a:prstGeom prst="roundRect">
            <a:avLst>
              <a:gd name="adj" fmla="val 15896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41D53E-7161-D1E8-993D-0EFA95A1CE31}"/>
              </a:ext>
            </a:extLst>
          </p:cNvPr>
          <p:cNvSpPr/>
          <p:nvPr/>
        </p:nvSpPr>
        <p:spPr>
          <a:xfrm>
            <a:off x="740010" y="6634072"/>
            <a:ext cx="10603330" cy="457200"/>
          </a:xfrm>
          <a:prstGeom prst="roundRect">
            <a:avLst>
              <a:gd name="adj" fmla="val 2802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chemeClr val="bg2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دورة حياة تطوير البرمجيات المدعومة بالذكاء الاصطناعي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D613D-82EB-433A-0749-83581B2618B8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54BE64-91F5-9176-EEDE-7B9A5293189B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E349C2-0FA3-BF97-F9AD-486A97F0B941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0E01B-1680-EBA0-7D26-1D0198AD36A8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E388B4-DC45-BB39-9EBB-E38F14DA01C0}"/>
              </a:ext>
            </a:extLst>
          </p:cNvPr>
          <p:cNvGrpSpPr/>
          <p:nvPr/>
        </p:nvGrpSpPr>
        <p:grpSpPr>
          <a:xfrm>
            <a:off x="9401479" y="1466558"/>
            <a:ext cx="1920240" cy="2739973"/>
            <a:chOff x="9461113" y="2859927"/>
            <a:chExt cx="1920240" cy="273997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77C39BF-807F-F0B3-964B-D71F22779C32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6E9A39B-11D6-0BCF-66C6-0266C9D04745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3A2089-E3D6-9842-6C2A-FFB0B2B42A2C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18">
              <a:extLst>
                <a:ext uri="{FF2B5EF4-FFF2-40B4-BE49-F238E27FC236}">
                  <a16:creationId xmlns:a16="http://schemas.microsoft.com/office/drawing/2014/main" id="{4603997F-6D54-107A-7F00-1A6F22A28C51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65" name="Graphic 20" descr="Cell Tower with solid fill">
              <a:extLst>
                <a:ext uri="{FF2B5EF4-FFF2-40B4-BE49-F238E27FC236}">
                  <a16:creationId xmlns:a16="http://schemas.microsoft.com/office/drawing/2014/main" id="{17FB34F6-87FF-9E47-505D-4425D1E5E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F003BB6-6683-8EE4-34BC-934A1BEDA1EA}"/>
              </a:ext>
            </a:extLst>
          </p:cNvPr>
          <p:cNvGrpSpPr/>
          <p:nvPr/>
        </p:nvGrpSpPr>
        <p:grpSpPr>
          <a:xfrm>
            <a:off x="7230704" y="1466558"/>
            <a:ext cx="1920240" cy="2739973"/>
            <a:chOff x="7290338" y="2859927"/>
            <a:chExt cx="1920240" cy="273997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89CEE82-27FD-BEE4-EAF6-20717593D473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AE7D450F-955B-E9C3-B777-029AB5C9490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D479A36-646B-12E5-040C-6965D4E2A1C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645F5C1-FEC3-3271-8D39-073DA59C5AA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" name="Graphic 21" descr="Credit card with solid fill">
              <a:extLst>
                <a:ext uri="{FF2B5EF4-FFF2-40B4-BE49-F238E27FC236}">
                  <a16:creationId xmlns:a16="http://schemas.microsoft.com/office/drawing/2014/main" id="{42B62D2E-4DA1-C361-4622-4C670E6E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id="{AF94E5F1-1579-E614-5C40-799068780894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097DD42-744E-FF80-0C61-B411EE76DECA}"/>
              </a:ext>
            </a:extLst>
          </p:cNvPr>
          <p:cNvGrpSpPr/>
          <p:nvPr/>
        </p:nvGrpSpPr>
        <p:grpSpPr>
          <a:xfrm>
            <a:off x="5059931" y="1466558"/>
            <a:ext cx="1920240" cy="2739973"/>
            <a:chOff x="5119565" y="2859927"/>
            <a:chExt cx="1920240" cy="27399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6727E19-0108-36E1-D271-40E0B6AD15F1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DCF8F6A4-94F0-CA41-92A2-D83237F5F9B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49490F93-98A3-157E-BD7E-7C470890CE03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97BBE77-30BF-135D-EB6B-1047527A6B33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7" name="Graphic 22" descr="Court outline">
              <a:extLst>
                <a:ext uri="{FF2B5EF4-FFF2-40B4-BE49-F238E27FC236}">
                  <a16:creationId xmlns:a16="http://schemas.microsoft.com/office/drawing/2014/main" id="{6F64DF9C-E83A-3A78-BCA7-7B6935F48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8" name="TextBox 28">
              <a:extLst>
                <a:ext uri="{FF2B5EF4-FFF2-40B4-BE49-F238E27FC236}">
                  <a16:creationId xmlns:a16="http://schemas.microsoft.com/office/drawing/2014/main" id="{2C89ADD7-902C-D09D-F946-4A6A285298C1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075E33-4100-6C72-3855-E507657160A6}"/>
              </a:ext>
            </a:extLst>
          </p:cNvPr>
          <p:cNvGrpSpPr/>
          <p:nvPr/>
        </p:nvGrpSpPr>
        <p:grpSpPr>
          <a:xfrm>
            <a:off x="2889158" y="1466558"/>
            <a:ext cx="1920240" cy="2739973"/>
            <a:chOff x="2948792" y="2859927"/>
            <a:chExt cx="1920240" cy="273997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F4D8E0C-4370-DA82-2751-F2C07DD14BC7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63E43906-A631-E39A-8E3D-60FCE1DF028E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B8EB8276-F5C0-67C9-3799-7A80F002FB97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7DFCB23-0BC4-DEE0-8336-6234CD976C4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7" name="Graphic 23">
              <a:extLst>
                <a:ext uri="{FF2B5EF4-FFF2-40B4-BE49-F238E27FC236}">
                  <a16:creationId xmlns:a16="http://schemas.microsoft.com/office/drawing/2014/main" id="{87FC0DA5-48D1-0C7F-6F28-9B164B9DB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8" name="TextBox 31">
              <a:extLst>
                <a:ext uri="{FF2B5EF4-FFF2-40B4-BE49-F238E27FC236}">
                  <a16:creationId xmlns:a16="http://schemas.microsoft.com/office/drawing/2014/main" id="{F179EED5-4141-3702-D7BE-DFC0EA823CE8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7A3C24C-D849-04F9-D33A-C365C7F3BB29}"/>
              </a:ext>
            </a:extLst>
          </p:cNvPr>
          <p:cNvGrpSpPr/>
          <p:nvPr/>
        </p:nvGrpSpPr>
        <p:grpSpPr>
          <a:xfrm>
            <a:off x="718389" y="1466558"/>
            <a:ext cx="1920240" cy="2739973"/>
            <a:chOff x="778023" y="2859927"/>
            <a:chExt cx="1920240" cy="273997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735A3B0-DA35-3C5F-0B18-BF0BAABEC195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92D8D9DA-F6E8-B889-0683-BD69F563012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14C736A-B3B7-20AD-46FA-D8E57353CB35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60D3F87-F1F6-FD2D-0028-A4BF090F339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4" name="Graphic 21" descr="Box with solid fill">
              <a:extLst>
                <a:ext uri="{FF2B5EF4-FFF2-40B4-BE49-F238E27FC236}">
                  <a16:creationId xmlns:a16="http://schemas.microsoft.com/office/drawing/2014/main" id="{97A3E943-E10B-0A7D-0C68-AEDF20C9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5" name="TextBox 25">
              <a:extLst>
                <a:ext uri="{FF2B5EF4-FFF2-40B4-BE49-F238E27FC236}">
                  <a16:creationId xmlns:a16="http://schemas.microsoft.com/office/drawing/2014/main" id="{A3B3C11A-7B2E-1C62-3E5C-34ECE45CD7EB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6EE8FBB-41A5-CB7C-AF6F-0FBDB2C41F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79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D4C3-8E75-4214-CBCC-E01A1DB4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CABCCA-9892-AA12-B3A9-FA6E83DF3385}"/>
              </a:ext>
            </a:extLst>
          </p:cNvPr>
          <p:cNvSpPr/>
          <p:nvPr/>
        </p:nvSpPr>
        <p:spPr>
          <a:xfrm>
            <a:off x="720960" y="44265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A3532F-7410-E323-FD04-5DF1524C3B38}"/>
              </a:ext>
            </a:extLst>
          </p:cNvPr>
          <p:cNvSpPr/>
          <p:nvPr/>
        </p:nvSpPr>
        <p:spPr>
          <a:xfrm>
            <a:off x="720960" y="44185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2F8203-068C-08F9-9C73-C99638A5647B}"/>
              </a:ext>
            </a:extLst>
          </p:cNvPr>
          <p:cNvSpPr/>
          <p:nvPr/>
        </p:nvSpPr>
        <p:spPr>
          <a:xfrm>
            <a:off x="720960" y="4425001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010104-E2BE-BE34-95F2-6EE56DD72BC6}"/>
              </a:ext>
            </a:extLst>
          </p:cNvPr>
          <p:cNvSpPr/>
          <p:nvPr/>
        </p:nvSpPr>
        <p:spPr>
          <a:xfrm>
            <a:off x="720960" y="4423102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IT Managed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377258-FA6F-167D-F754-DC4A3CF30401}"/>
              </a:ext>
            </a:extLst>
          </p:cNvPr>
          <p:cNvSpPr/>
          <p:nvPr/>
        </p:nvSpPr>
        <p:spPr>
          <a:xfrm>
            <a:off x="720960" y="4423101"/>
            <a:ext cx="10603330" cy="910889"/>
          </a:xfrm>
          <a:prstGeom prst="roundRect">
            <a:avLst>
              <a:gd name="adj" fmla="val 15896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  <a:endParaRPr lang="en-US" sz="2400" b="1">
              <a:solidFill>
                <a:srgbClr val="1D3359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C88CF0-7ADA-11ED-8C47-A51DB180B7F7}"/>
              </a:ext>
            </a:extLst>
          </p:cNvPr>
          <p:cNvSpPr/>
          <p:nvPr/>
        </p:nvSpPr>
        <p:spPr>
          <a:xfrm>
            <a:off x="720960" y="4603970"/>
            <a:ext cx="10603330" cy="910889"/>
          </a:xfrm>
          <a:prstGeom prst="roundRect">
            <a:avLst>
              <a:gd name="adj" fmla="val 1257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دورة حياة تطوير البرمجيات المدعومة بالذكاء الاصطناعي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A33445-C70E-609A-9B74-71ACA315ACD4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04BF95-E982-E935-B517-7160089CBAA1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87B020-E638-51E2-F3FC-41A2EEA043D9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A6DA83-5B82-C356-43D5-4334867B32EE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2D18A1-055C-CCC3-55D0-E55E3BFEB84C}"/>
              </a:ext>
            </a:extLst>
          </p:cNvPr>
          <p:cNvGrpSpPr/>
          <p:nvPr/>
        </p:nvGrpSpPr>
        <p:grpSpPr>
          <a:xfrm>
            <a:off x="9401479" y="1466558"/>
            <a:ext cx="1920240" cy="2739973"/>
            <a:chOff x="9461113" y="2859927"/>
            <a:chExt cx="1920240" cy="273997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6CDC247A-9D80-ACED-B00D-18A0F55B0AA7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983CA1D-2B03-3D0F-7A61-EA9134FD2918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9B82CF2-43D5-612B-64EC-C1AB27EA921D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18">
              <a:extLst>
                <a:ext uri="{FF2B5EF4-FFF2-40B4-BE49-F238E27FC236}">
                  <a16:creationId xmlns:a16="http://schemas.microsoft.com/office/drawing/2014/main" id="{68D032B4-DE1C-9323-5577-C3D975DFAB77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71" name="Graphic 20" descr="Cell Tower with solid fill">
              <a:extLst>
                <a:ext uri="{FF2B5EF4-FFF2-40B4-BE49-F238E27FC236}">
                  <a16:creationId xmlns:a16="http://schemas.microsoft.com/office/drawing/2014/main" id="{1EE19C5C-AC6D-1852-D9E9-8294C8472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701D89-B7D9-D8AF-9AEA-53EB63BDE75A}"/>
              </a:ext>
            </a:extLst>
          </p:cNvPr>
          <p:cNvGrpSpPr/>
          <p:nvPr/>
        </p:nvGrpSpPr>
        <p:grpSpPr>
          <a:xfrm>
            <a:off x="7230704" y="1466558"/>
            <a:ext cx="1920240" cy="2739973"/>
            <a:chOff x="7290338" y="2859927"/>
            <a:chExt cx="1920240" cy="27399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961357D-87A3-E4FE-B3FC-DC4301968AE0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9CE1C9C0-0037-3CEA-2A06-043FEB67C0A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A87C573C-344C-3712-A531-7222C7EDED15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D82F6EB-FC07-D89A-B322-F8D11E98901C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4" name="Graphic 21" descr="Credit card with solid fill">
              <a:extLst>
                <a:ext uri="{FF2B5EF4-FFF2-40B4-BE49-F238E27FC236}">
                  <a16:creationId xmlns:a16="http://schemas.microsoft.com/office/drawing/2014/main" id="{263A9A1F-FF77-179F-F0D2-56B07914A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5" name="TextBox 25">
              <a:extLst>
                <a:ext uri="{FF2B5EF4-FFF2-40B4-BE49-F238E27FC236}">
                  <a16:creationId xmlns:a16="http://schemas.microsoft.com/office/drawing/2014/main" id="{2A744C3C-48CE-3322-90C3-4D65FA51A7FB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850D047-69E1-A5F0-EF54-37C7EEDE3496}"/>
              </a:ext>
            </a:extLst>
          </p:cNvPr>
          <p:cNvGrpSpPr/>
          <p:nvPr/>
        </p:nvGrpSpPr>
        <p:grpSpPr>
          <a:xfrm>
            <a:off x="5059931" y="1466558"/>
            <a:ext cx="1920240" cy="2739973"/>
            <a:chOff x="5119565" y="2859927"/>
            <a:chExt cx="1920240" cy="27399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8EF9A51-A803-5EB1-7D76-84DDF4AD53B5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253FCF9-E6C1-E268-67F5-117B88ADA85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9E0F763E-D795-DEA5-1C03-44F9F6D3E4F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B11862D-61F3-0C2B-5979-C30F1E85C24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4" name="Graphic 22" descr="Court outline">
              <a:extLst>
                <a:ext uri="{FF2B5EF4-FFF2-40B4-BE49-F238E27FC236}">
                  <a16:creationId xmlns:a16="http://schemas.microsoft.com/office/drawing/2014/main" id="{B28598AA-A73E-D9C2-8926-2F7B4A6AC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5" name="TextBox 28">
              <a:extLst>
                <a:ext uri="{FF2B5EF4-FFF2-40B4-BE49-F238E27FC236}">
                  <a16:creationId xmlns:a16="http://schemas.microsoft.com/office/drawing/2014/main" id="{430E687B-DEFD-0378-DE76-3764C9E23A0A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9777082-DC17-BAB1-A77E-4E1B881C3D7B}"/>
              </a:ext>
            </a:extLst>
          </p:cNvPr>
          <p:cNvGrpSpPr/>
          <p:nvPr/>
        </p:nvGrpSpPr>
        <p:grpSpPr>
          <a:xfrm>
            <a:off x="2889158" y="1466558"/>
            <a:ext cx="1920240" cy="2739973"/>
            <a:chOff x="2948792" y="2859927"/>
            <a:chExt cx="1920240" cy="2739973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D95A49B-D897-4130-36CC-FF8FBF07D8F0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D5D77829-8B13-A9B0-4718-A3B16092EDE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E47CD634-8870-6063-7B0F-2901D66C79C4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1A2182A-FAEA-F9E1-C70C-1F37A83F25D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1" name="Graphic 23">
              <a:extLst>
                <a:ext uri="{FF2B5EF4-FFF2-40B4-BE49-F238E27FC236}">
                  <a16:creationId xmlns:a16="http://schemas.microsoft.com/office/drawing/2014/main" id="{96A78874-0D15-6C09-DF0A-51242AA21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2" name="TextBox 31">
              <a:extLst>
                <a:ext uri="{FF2B5EF4-FFF2-40B4-BE49-F238E27FC236}">
                  <a16:creationId xmlns:a16="http://schemas.microsoft.com/office/drawing/2014/main" id="{6DC82331-FB85-2AF1-FCDB-7BD4E085FC57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F6209C3-C1FD-8C08-2DE5-33134DD59D1A}"/>
              </a:ext>
            </a:extLst>
          </p:cNvPr>
          <p:cNvGrpSpPr/>
          <p:nvPr/>
        </p:nvGrpSpPr>
        <p:grpSpPr>
          <a:xfrm>
            <a:off x="718389" y="1466558"/>
            <a:ext cx="1920240" cy="2739973"/>
            <a:chOff x="778023" y="2859927"/>
            <a:chExt cx="1920240" cy="273997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203C307-FDAD-D58E-E94B-317791473D1A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CC9D593E-BEF5-0789-5521-BCAEA125B22B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16722392-6F62-44C1-F3B9-F4518976A451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6BF0125-DE4F-F526-EECD-9A864BC4701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8" name="Graphic 21" descr="Box with solid fill">
              <a:extLst>
                <a:ext uri="{FF2B5EF4-FFF2-40B4-BE49-F238E27FC236}">
                  <a16:creationId xmlns:a16="http://schemas.microsoft.com/office/drawing/2014/main" id="{FEFEE763-3993-389E-9C1C-A616E6D5E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9" name="TextBox 25">
              <a:extLst>
                <a:ext uri="{FF2B5EF4-FFF2-40B4-BE49-F238E27FC236}">
                  <a16:creationId xmlns:a16="http://schemas.microsoft.com/office/drawing/2014/main" id="{F548BF01-7BD0-4BB2-7561-FBB96DD3035F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FAAF5D-EA0C-8A3B-FCBC-342DFEC999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02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0884-F1BE-1D34-6027-A5D9BF311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75FC9E-D373-5468-C14A-1A221D7460AB}"/>
              </a:ext>
            </a:extLst>
          </p:cNvPr>
          <p:cNvGrpSpPr/>
          <p:nvPr/>
        </p:nvGrpSpPr>
        <p:grpSpPr>
          <a:xfrm flipH="1">
            <a:off x="18337328" y="2562984"/>
            <a:ext cx="2560320" cy="548640"/>
            <a:chOff x="4413842" y="2084656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C9DADF4-C1F3-C7F5-ABAC-9EA8286B20A5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E84F5E-8D61-BA6D-0582-CBF8A1841FAD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56C860-9106-5D7D-FE2A-A3E52D1A9829}"/>
              </a:ext>
            </a:extLst>
          </p:cNvPr>
          <p:cNvGrpSpPr/>
          <p:nvPr/>
        </p:nvGrpSpPr>
        <p:grpSpPr>
          <a:xfrm flipH="1">
            <a:off x="18337328" y="1564503"/>
            <a:ext cx="2560320" cy="548640"/>
            <a:chOff x="4382573" y="1270434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36752C6-74DE-90EF-3C1A-94C1E64A3A5B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85AF5D-6BE1-4207-2A10-14502192E18D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2D9809-3BBD-0B67-168C-CE9989CD4CCC}"/>
              </a:ext>
            </a:extLst>
          </p:cNvPr>
          <p:cNvGrpSpPr/>
          <p:nvPr/>
        </p:nvGrpSpPr>
        <p:grpSpPr>
          <a:xfrm flipH="1">
            <a:off x="12516759" y="1580902"/>
            <a:ext cx="2560320" cy="548640"/>
            <a:chOff x="9274691" y="1358955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C15D73E-FD78-3490-DC5E-9DA686EF99ED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F21226-071D-5276-8059-C0EBC26D7622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ACC417-447C-9CCD-8651-50BB91FFCD66}"/>
              </a:ext>
            </a:extLst>
          </p:cNvPr>
          <p:cNvGrpSpPr/>
          <p:nvPr/>
        </p:nvGrpSpPr>
        <p:grpSpPr>
          <a:xfrm flipH="1">
            <a:off x="12516759" y="5553160"/>
            <a:ext cx="2560320" cy="548640"/>
            <a:chOff x="9695574" y="5121319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E7789C6-6572-00FD-7B2D-4C74A5819DA4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18B350-AB88-72E6-F7D9-5E973D7EBEC1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143AD-98D0-FE62-AAFB-9B602DB25567}"/>
              </a:ext>
            </a:extLst>
          </p:cNvPr>
          <p:cNvGrpSpPr/>
          <p:nvPr/>
        </p:nvGrpSpPr>
        <p:grpSpPr>
          <a:xfrm flipH="1">
            <a:off x="18337328" y="3561465"/>
            <a:ext cx="2560320" cy="548640"/>
            <a:chOff x="4459023" y="3118081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00C487-1568-58EC-CD50-601DC74BE797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9DA41C-A6B8-E854-D670-51B5A576EB8D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2BFE54-5D34-0DC2-6D0D-62164AD7596C}"/>
              </a:ext>
            </a:extLst>
          </p:cNvPr>
          <p:cNvGrpSpPr/>
          <p:nvPr/>
        </p:nvGrpSpPr>
        <p:grpSpPr>
          <a:xfrm flipH="1">
            <a:off x="15413872" y="2560567"/>
            <a:ext cx="2560320" cy="548640"/>
            <a:chOff x="6987021" y="2101759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CD89B7C-7C28-5896-7BBF-D12B22AA29B1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E37D70-6949-F0CE-D1C1-5E51EAD14F50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D8EF18-23B7-1887-42C3-AA67E20DA7ED}"/>
              </a:ext>
            </a:extLst>
          </p:cNvPr>
          <p:cNvGrpSpPr/>
          <p:nvPr/>
        </p:nvGrpSpPr>
        <p:grpSpPr>
          <a:xfrm flipH="1">
            <a:off x="18255770" y="5558427"/>
            <a:ext cx="2723435" cy="548640"/>
            <a:chOff x="4310407" y="5161755"/>
            <a:chExt cx="2723435" cy="548640"/>
          </a:xfrm>
          <a:solidFill>
            <a:schemeClr val="bg1">
              <a:lumMod val="95000"/>
            </a:schemeClr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A2646BA-C099-CB98-A238-8C705A6FE009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1B5911-BACC-F189-0648-010A5777CB1D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9E1849-0B87-0E9A-92AE-66EFE89F6CD5}"/>
              </a:ext>
            </a:extLst>
          </p:cNvPr>
          <p:cNvGrpSpPr/>
          <p:nvPr/>
        </p:nvGrpSpPr>
        <p:grpSpPr>
          <a:xfrm flipH="1">
            <a:off x="15413872" y="1559174"/>
            <a:ext cx="2560320" cy="548640"/>
            <a:chOff x="7007249" y="1302567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15E3C83-1DFF-E909-0EC3-5ABB47E13DCE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4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DA0A0A-03C6-5799-CD12-60AB9D8B4768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084ACE-8C84-8BD3-4A52-5B2DD14255BA}"/>
              </a:ext>
            </a:extLst>
          </p:cNvPr>
          <p:cNvGrpSpPr/>
          <p:nvPr/>
        </p:nvGrpSpPr>
        <p:grpSpPr>
          <a:xfrm flipH="1">
            <a:off x="18337328" y="4559946"/>
            <a:ext cx="2560320" cy="548640"/>
            <a:chOff x="4413842" y="4202942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E0BF1A8-AB5E-A799-B1A9-39F3BA440A02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DCCE49-FDF6-DC09-6F35-E43E8F061FFA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D88AAE-2807-0BCF-EDCF-4603C821C9BF}"/>
              </a:ext>
            </a:extLst>
          </p:cNvPr>
          <p:cNvGrpSpPr/>
          <p:nvPr/>
        </p:nvGrpSpPr>
        <p:grpSpPr>
          <a:xfrm flipH="1">
            <a:off x="15413872" y="5558427"/>
            <a:ext cx="2560320" cy="548640"/>
            <a:chOff x="7088098" y="5176399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BFBC52E-5B0F-4F85-64B9-2E160C20A979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97B3B3-8121-4B15-4F0E-CFF0542BF73A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DB7276-470D-BE52-3929-111EDCD414F9}"/>
              </a:ext>
            </a:extLst>
          </p:cNvPr>
          <p:cNvGrpSpPr/>
          <p:nvPr/>
        </p:nvGrpSpPr>
        <p:grpSpPr>
          <a:xfrm flipH="1">
            <a:off x="15413872" y="3561465"/>
            <a:ext cx="2560320" cy="548640"/>
            <a:chOff x="7001516" y="3115173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161C706-F7E5-0E4C-C290-1843B8ADF03B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9629851-CE5C-6C16-9F1C-4E9597949F4F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B7E8D92-1E48-AEE0-845D-FFD2D8F61C2E}"/>
              </a:ext>
            </a:extLst>
          </p:cNvPr>
          <p:cNvGrpSpPr/>
          <p:nvPr/>
        </p:nvGrpSpPr>
        <p:grpSpPr>
          <a:xfrm flipH="1">
            <a:off x="12516759" y="2560486"/>
            <a:ext cx="2560320" cy="548640"/>
            <a:chOff x="9577943" y="2100873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95393D9-85D7-BA67-8952-8A60609A6CE7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411D71F-757B-3989-8403-8BD393D02D49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A52D458-F504-D285-AB86-2251657E6EB0}"/>
              </a:ext>
            </a:extLst>
          </p:cNvPr>
          <p:cNvGrpSpPr/>
          <p:nvPr/>
        </p:nvGrpSpPr>
        <p:grpSpPr>
          <a:xfrm flipH="1">
            <a:off x="12515413" y="4555327"/>
            <a:ext cx="2560320" cy="548640"/>
            <a:chOff x="9661893" y="4208102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43E92EFC-F829-96F6-42DE-BDFA5C30D41E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0A5637-7812-0F85-AB13-FDD0137772B4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4D5E6FD-470B-029D-BD9F-05A827FEDB2E}"/>
              </a:ext>
            </a:extLst>
          </p:cNvPr>
          <p:cNvGrpSpPr/>
          <p:nvPr/>
        </p:nvGrpSpPr>
        <p:grpSpPr>
          <a:xfrm flipH="1">
            <a:off x="15413872" y="4555327"/>
            <a:ext cx="2560320" cy="548640"/>
            <a:chOff x="7006885" y="4184548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0142895-FC89-C3F4-BCBE-636ACF52D323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4C5F273-F428-08D4-1DB2-408CD1C96DC4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463F5E-023A-B12B-64DD-403DFC4BA918}"/>
              </a:ext>
            </a:extLst>
          </p:cNvPr>
          <p:cNvGrpSpPr/>
          <p:nvPr/>
        </p:nvGrpSpPr>
        <p:grpSpPr>
          <a:xfrm flipH="1">
            <a:off x="12516759" y="3561465"/>
            <a:ext cx="2560320" cy="548640"/>
            <a:chOff x="9737780" y="3090347"/>
            <a:chExt cx="2560320" cy="548640"/>
          </a:xfrm>
          <a:solidFill>
            <a:schemeClr val="bg1">
              <a:lumMod val="95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B86CE4C-E37B-DE80-56A4-D81D73D033C6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D724DF7-0EFD-BF7E-5B78-465A691A84EE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9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DCFB69-65B1-9A5B-455E-170774512772}"/>
              </a:ext>
            </a:extLst>
          </p:cNvPr>
          <p:cNvSpPr/>
          <p:nvPr/>
        </p:nvSpPr>
        <p:spPr>
          <a:xfrm>
            <a:off x="720960" y="7245914"/>
            <a:ext cx="10603330" cy="910889"/>
          </a:xfrm>
          <a:prstGeom prst="roundRect">
            <a:avLst>
              <a:gd name="adj" fmla="val 18645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AI Transformation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4748D4-C444-DB4A-3B30-7B3F20C265B3}"/>
              </a:ext>
            </a:extLst>
          </p:cNvPr>
          <p:cNvSpPr/>
          <p:nvPr/>
        </p:nvSpPr>
        <p:spPr>
          <a:xfrm>
            <a:off x="720960" y="7237932"/>
            <a:ext cx="10603330" cy="918871"/>
          </a:xfrm>
          <a:prstGeom prst="roundRect">
            <a:avLst>
              <a:gd name="adj" fmla="val 1792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Digital Transformation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11BAD0-43C5-4FAF-4321-B5F65A44E14C}"/>
              </a:ext>
            </a:extLst>
          </p:cNvPr>
          <p:cNvSpPr/>
          <p:nvPr/>
        </p:nvSpPr>
        <p:spPr>
          <a:xfrm>
            <a:off x="720960" y="7244401"/>
            <a:ext cx="10603330" cy="910889"/>
          </a:xfrm>
          <a:prstGeom prst="roundRect">
            <a:avLst>
              <a:gd name="adj" fmla="val 1588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Bespoke Software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378D9E-326D-86D1-751D-10BC17F5954D}"/>
              </a:ext>
            </a:extLst>
          </p:cNvPr>
          <p:cNvSpPr/>
          <p:nvPr/>
        </p:nvSpPr>
        <p:spPr>
          <a:xfrm>
            <a:off x="720960" y="7242502"/>
            <a:ext cx="10603330" cy="910889"/>
          </a:xfrm>
          <a:prstGeom prst="roundRect">
            <a:avLst>
              <a:gd name="adj" fmla="val 1481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D3359"/>
                </a:solidFill>
              </a:rPr>
              <a:t>IT Managed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940FB0-B42C-1B1B-6F9D-20810A50AE63}"/>
              </a:ext>
            </a:extLst>
          </p:cNvPr>
          <p:cNvSpPr/>
          <p:nvPr/>
        </p:nvSpPr>
        <p:spPr>
          <a:xfrm>
            <a:off x="720960" y="7242501"/>
            <a:ext cx="10603330" cy="910889"/>
          </a:xfrm>
          <a:prstGeom prst="roundRect">
            <a:avLst>
              <a:gd name="adj" fmla="val 15896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  <a:endParaRPr lang="en-US" sz="2400" b="1">
              <a:solidFill>
                <a:srgbClr val="1D3359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BA731E-90FD-8912-273E-C4C1866FBBF1}"/>
              </a:ext>
            </a:extLst>
          </p:cNvPr>
          <p:cNvSpPr/>
          <p:nvPr/>
        </p:nvSpPr>
        <p:spPr>
          <a:xfrm>
            <a:off x="720960" y="7423370"/>
            <a:ext cx="10603330" cy="910889"/>
          </a:xfrm>
          <a:prstGeom prst="roundRect">
            <a:avLst>
              <a:gd name="adj" fmla="val 1257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1D33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دورة حياة تطوير البرمجيات المدعومة بالذكاء الاصطناعي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4173DA-EF5D-C291-BE51-7D7EEFC95E8A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3F28DB-C139-290E-D833-1103CA29819F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73894D-09ED-2EAB-83AB-331775FA5203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80ACA1-2A27-EBC0-32EE-64A765768ABD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القطاعات التي نخدمها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66F793-9C83-5F67-1AF9-483709769FAC}"/>
              </a:ext>
            </a:extLst>
          </p:cNvPr>
          <p:cNvGrpSpPr/>
          <p:nvPr/>
        </p:nvGrpSpPr>
        <p:grpSpPr>
          <a:xfrm>
            <a:off x="9401479" y="2266658"/>
            <a:ext cx="1920240" cy="2739973"/>
            <a:chOff x="9461113" y="2859927"/>
            <a:chExt cx="1920240" cy="273997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7285673-7AC4-6809-7B68-3322E6CF9DC6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9CF5DC1-2938-BCDE-9B2D-8E8F5AED9C4D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3B0B2EC-6744-0A62-F0B0-C98204DCBEA2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18">
              <a:extLst>
                <a:ext uri="{FF2B5EF4-FFF2-40B4-BE49-F238E27FC236}">
                  <a16:creationId xmlns:a16="http://schemas.microsoft.com/office/drawing/2014/main" id="{CE711240-5B14-8646-4F0D-A83119A493EA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71" name="Graphic 20" descr="Cell Tower with solid fill">
              <a:extLst>
                <a:ext uri="{FF2B5EF4-FFF2-40B4-BE49-F238E27FC236}">
                  <a16:creationId xmlns:a16="http://schemas.microsoft.com/office/drawing/2014/main" id="{DC1C624F-5C89-7466-359F-541CF4D28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7A8669-59BC-1276-CA90-7FCA3D862E68}"/>
              </a:ext>
            </a:extLst>
          </p:cNvPr>
          <p:cNvGrpSpPr/>
          <p:nvPr/>
        </p:nvGrpSpPr>
        <p:grpSpPr>
          <a:xfrm>
            <a:off x="7230704" y="2266658"/>
            <a:ext cx="1920240" cy="2739973"/>
            <a:chOff x="7290338" y="2859927"/>
            <a:chExt cx="1920240" cy="27399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AE29EE3-591E-5CA7-646F-531B531DC193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0D4B5A47-C38F-639A-50DA-22C4059C16AA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E2588D70-AA83-882C-B6F4-AD0BA79F66C5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C819400-8AA8-DEED-56A5-E4EB3CF23EB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4" name="Graphic 21" descr="Credit card with solid fill">
              <a:extLst>
                <a:ext uri="{FF2B5EF4-FFF2-40B4-BE49-F238E27FC236}">
                  <a16:creationId xmlns:a16="http://schemas.microsoft.com/office/drawing/2014/main" id="{3862FFAA-3E68-FBE8-F0EC-16DE06C3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5" name="TextBox 25">
              <a:extLst>
                <a:ext uri="{FF2B5EF4-FFF2-40B4-BE49-F238E27FC236}">
                  <a16:creationId xmlns:a16="http://schemas.microsoft.com/office/drawing/2014/main" id="{93DDEB0E-6FA9-9969-BF2A-2F34D9450643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5C2598A-BB15-A87B-D02B-9FEA7D445DE2}"/>
              </a:ext>
            </a:extLst>
          </p:cNvPr>
          <p:cNvGrpSpPr/>
          <p:nvPr/>
        </p:nvGrpSpPr>
        <p:grpSpPr>
          <a:xfrm>
            <a:off x="5059931" y="2266658"/>
            <a:ext cx="1920240" cy="2739973"/>
            <a:chOff x="5119565" y="2859927"/>
            <a:chExt cx="1920240" cy="27399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B0493A4-1A6C-8023-F823-99E509E4C62E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175E37C-7D25-2ADD-6ACB-BC55B4DC9D58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5C9D5980-97F3-A764-552C-BF50C009EB5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37F7515-17DC-CDF6-8FC7-24B69E8D56CD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4" name="Graphic 22" descr="Court outline">
              <a:extLst>
                <a:ext uri="{FF2B5EF4-FFF2-40B4-BE49-F238E27FC236}">
                  <a16:creationId xmlns:a16="http://schemas.microsoft.com/office/drawing/2014/main" id="{3B436857-D714-76A9-E14B-7245912A2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5" name="TextBox 28">
              <a:extLst>
                <a:ext uri="{FF2B5EF4-FFF2-40B4-BE49-F238E27FC236}">
                  <a16:creationId xmlns:a16="http://schemas.microsoft.com/office/drawing/2014/main" id="{B19B6457-B5C6-C4A6-1536-E550FC4C5218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D11D74-8F78-797D-CF2E-115F880A5B3E}"/>
              </a:ext>
            </a:extLst>
          </p:cNvPr>
          <p:cNvGrpSpPr/>
          <p:nvPr/>
        </p:nvGrpSpPr>
        <p:grpSpPr>
          <a:xfrm>
            <a:off x="2889158" y="2266658"/>
            <a:ext cx="1920240" cy="2739973"/>
            <a:chOff x="2948792" y="2859927"/>
            <a:chExt cx="1920240" cy="2739973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7EBF401-4F24-1A40-43EF-413B58CF5AA6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B48AD436-812C-8528-1F00-6AD996B45B8F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D6EF30D5-A13C-F886-13FA-878041CCFCD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D3E14F7-B7D4-3E12-87A7-B95E3BDA722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1" name="Graphic 23">
              <a:extLst>
                <a:ext uri="{FF2B5EF4-FFF2-40B4-BE49-F238E27FC236}">
                  <a16:creationId xmlns:a16="http://schemas.microsoft.com/office/drawing/2014/main" id="{E31379ED-65F2-D296-6D16-B3430F5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2" name="TextBox 31">
              <a:extLst>
                <a:ext uri="{FF2B5EF4-FFF2-40B4-BE49-F238E27FC236}">
                  <a16:creationId xmlns:a16="http://schemas.microsoft.com/office/drawing/2014/main" id="{7F636BBD-B3C4-5FBF-65C3-6423B6D08E65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5681025-3427-EAF4-0D0F-93D45C1E6913}"/>
              </a:ext>
            </a:extLst>
          </p:cNvPr>
          <p:cNvGrpSpPr/>
          <p:nvPr/>
        </p:nvGrpSpPr>
        <p:grpSpPr>
          <a:xfrm>
            <a:off x="718389" y="2266658"/>
            <a:ext cx="1920240" cy="2739973"/>
            <a:chOff x="778023" y="2859927"/>
            <a:chExt cx="1920240" cy="273997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C643890-12F9-A36A-967D-00C48CA4407D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2804C34B-6DD3-6C59-04B1-F84A2221799C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46054475-0CE6-C2F0-2CE4-7C3FBD75D5A5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759061A0-969E-60ED-91FB-D0F7C49B707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8" name="Graphic 21" descr="Box with solid fill">
              <a:extLst>
                <a:ext uri="{FF2B5EF4-FFF2-40B4-BE49-F238E27FC236}">
                  <a16:creationId xmlns:a16="http://schemas.microsoft.com/office/drawing/2014/main" id="{0FBE2027-FAC0-8E73-F2B6-2526FAC1D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9" name="TextBox 25">
              <a:extLst>
                <a:ext uri="{FF2B5EF4-FFF2-40B4-BE49-F238E27FC236}">
                  <a16:creationId xmlns:a16="http://schemas.microsoft.com/office/drawing/2014/main" id="{0A398859-8CDA-C514-38B4-2F6BAA32FD7A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35F32BAE-6C15-0AEA-92D7-3ACC763A72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48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64A5A-680A-8BF5-A221-37C8CF05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EAF671-FF49-A19C-1C6E-DEA9AD15C721}"/>
              </a:ext>
            </a:extLst>
          </p:cNvPr>
          <p:cNvGrpSpPr/>
          <p:nvPr/>
        </p:nvGrpSpPr>
        <p:grpSpPr>
          <a:xfrm flipH="1">
            <a:off x="8964728" y="2562984"/>
            <a:ext cx="2560320" cy="548640"/>
            <a:chOff x="4413842" y="2084656"/>
            <a:chExt cx="2560320" cy="548640"/>
          </a:xfrm>
          <a:solidFill>
            <a:srgbClr val="F15F47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2A29EA-9E96-F77B-361D-0F13BC9586CF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1B2848-CF27-42F5-BCF5-971D20CE6ED4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86985E-0315-5411-D2D3-F06DB85E4431}"/>
              </a:ext>
            </a:extLst>
          </p:cNvPr>
          <p:cNvGrpSpPr/>
          <p:nvPr/>
        </p:nvGrpSpPr>
        <p:grpSpPr>
          <a:xfrm flipH="1">
            <a:off x="8964728" y="1564503"/>
            <a:ext cx="2560320" cy="548640"/>
            <a:chOff x="4382573" y="1270434"/>
            <a:chExt cx="2560320" cy="548640"/>
          </a:xfrm>
          <a:solidFill>
            <a:srgbClr val="F15F47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986D88C-8B96-50FA-AC2F-0F392CC85084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C3FB98-DEFE-7E2F-2E48-D9F789DFE616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CEA484-A0F3-B8F5-8D39-83BA8DC91CB1}"/>
              </a:ext>
            </a:extLst>
          </p:cNvPr>
          <p:cNvGrpSpPr/>
          <p:nvPr/>
        </p:nvGrpSpPr>
        <p:grpSpPr>
          <a:xfrm flipH="1">
            <a:off x="3144159" y="1580902"/>
            <a:ext cx="2560320" cy="548640"/>
            <a:chOff x="9274691" y="1358955"/>
            <a:chExt cx="2560320" cy="548640"/>
          </a:xfrm>
          <a:solidFill>
            <a:srgbClr val="F15F47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AABC4B7-E6F8-56F3-7B18-F74EB62C48B0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F2E6F4-1A08-0BDA-673C-488DBFBE3B8F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A1D250-090C-77A6-BFC4-CB8B4830B67F}"/>
              </a:ext>
            </a:extLst>
          </p:cNvPr>
          <p:cNvGrpSpPr/>
          <p:nvPr/>
        </p:nvGrpSpPr>
        <p:grpSpPr>
          <a:xfrm flipH="1">
            <a:off x="3144159" y="5553160"/>
            <a:ext cx="2560320" cy="548640"/>
            <a:chOff x="9695574" y="5121319"/>
            <a:chExt cx="2560320" cy="548640"/>
          </a:xfrm>
          <a:solidFill>
            <a:srgbClr val="F15F47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C8C6142-0314-8BB4-E185-2AFF59857AED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0E1999-633B-A0FC-2AC7-0450838390D0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36956B-FE41-F26A-18CA-F1373C21065E}"/>
              </a:ext>
            </a:extLst>
          </p:cNvPr>
          <p:cNvGrpSpPr/>
          <p:nvPr/>
        </p:nvGrpSpPr>
        <p:grpSpPr>
          <a:xfrm flipH="1">
            <a:off x="8964728" y="3561465"/>
            <a:ext cx="2560320" cy="548640"/>
            <a:chOff x="4459023" y="3118081"/>
            <a:chExt cx="2560320" cy="548640"/>
          </a:xfrm>
          <a:solidFill>
            <a:srgbClr val="F15F47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11D3DBA-0D71-7FD9-4E50-A7367F4CACA5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3244AE-BC34-97C5-DDB4-45483E302281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23C60E-DF2F-5B0A-2844-0A0D6461DE3D}"/>
              </a:ext>
            </a:extLst>
          </p:cNvPr>
          <p:cNvGrpSpPr/>
          <p:nvPr/>
        </p:nvGrpSpPr>
        <p:grpSpPr>
          <a:xfrm flipH="1">
            <a:off x="6041272" y="2560567"/>
            <a:ext cx="2560320" cy="548640"/>
            <a:chOff x="6987021" y="2101759"/>
            <a:chExt cx="2560320" cy="548640"/>
          </a:xfrm>
          <a:solidFill>
            <a:srgbClr val="F15F47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5DE1CC-744F-7281-9E40-E55117ED4830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F0D420-1089-442C-8798-8BF1B439A58F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023909-6090-4C83-035A-E7AECFFA8705}"/>
              </a:ext>
            </a:extLst>
          </p:cNvPr>
          <p:cNvGrpSpPr/>
          <p:nvPr/>
        </p:nvGrpSpPr>
        <p:grpSpPr>
          <a:xfrm flipH="1">
            <a:off x="8883170" y="5558427"/>
            <a:ext cx="2723435" cy="548640"/>
            <a:chOff x="4310407" y="5161755"/>
            <a:chExt cx="2723435" cy="548640"/>
          </a:xfrm>
          <a:solidFill>
            <a:srgbClr val="F15F47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A83C235-DCC0-8806-C340-9F861E8C368F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228F825-F65E-CB7A-D69F-11C8F4F399CF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7DB279-3238-DFAD-3882-C474B19DE3B3}"/>
              </a:ext>
            </a:extLst>
          </p:cNvPr>
          <p:cNvGrpSpPr/>
          <p:nvPr/>
        </p:nvGrpSpPr>
        <p:grpSpPr>
          <a:xfrm flipH="1">
            <a:off x="6041272" y="1559174"/>
            <a:ext cx="2560320" cy="548640"/>
            <a:chOff x="7007249" y="1302567"/>
            <a:chExt cx="2560320" cy="548640"/>
          </a:xfrm>
          <a:solidFill>
            <a:srgbClr val="F15F47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9D0D361-76D4-E0AA-93FA-DA601925156A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4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B80B29F-4EA6-F84E-EAD1-7699BA0EF590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58363EF-E84B-44AB-26F6-E740771651A8}"/>
              </a:ext>
            </a:extLst>
          </p:cNvPr>
          <p:cNvGrpSpPr/>
          <p:nvPr/>
        </p:nvGrpSpPr>
        <p:grpSpPr>
          <a:xfrm flipH="1">
            <a:off x="8964728" y="4559946"/>
            <a:ext cx="2560320" cy="548640"/>
            <a:chOff x="4413842" y="4202942"/>
            <a:chExt cx="2560320" cy="548640"/>
          </a:xfrm>
          <a:solidFill>
            <a:srgbClr val="F15F47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89D767A-AE41-9E48-B88C-E9ABB2EA81E9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9659D1-1F2A-D349-EBC8-1906D1442C63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C10196-492F-C9F2-7072-7E5D2625E238}"/>
              </a:ext>
            </a:extLst>
          </p:cNvPr>
          <p:cNvGrpSpPr/>
          <p:nvPr/>
        </p:nvGrpSpPr>
        <p:grpSpPr>
          <a:xfrm flipH="1">
            <a:off x="6041272" y="5558427"/>
            <a:ext cx="2560320" cy="548640"/>
            <a:chOff x="7088098" y="5176399"/>
            <a:chExt cx="2560320" cy="548640"/>
          </a:xfrm>
          <a:solidFill>
            <a:srgbClr val="F15F47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70E8DF9-E963-4EBC-CE98-58FC580BAD5E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CCB4BB-DBA3-2A8D-57B7-57D2DFDEA8B0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32B44B-296F-537A-F9F4-839BDF4DA33C}"/>
              </a:ext>
            </a:extLst>
          </p:cNvPr>
          <p:cNvGrpSpPr/>
          <p:nvPr/>
        </p:nvGrpSpPr>
        <p:grpSpPr>
          <a:xfrm flipH="1">
            <a:off x="6041272" y="3561465"/>
            <a:ext cx="2560320" cy="548640"/>
            <a:chOff x="7001516" y="3115173"/>
            <a:chExt cx="2560320" cy="548640"/>
          </a:xfrm>
          <a:solidFill>
            <a:srgbClr val="F15F47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E778BD4-D116-5C60-EE80-047A93D40D4B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F577E59-7BBD-14B5-6D7B-051E9149CFE2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45C9650-386B-858D-8B5C-005615155E70}"/>
              </a:ext>
            </a:extLst>
          </p:cNvPr>
          <p:cNvGrpSpPr/>
          <p:nvPr/>
        </p:nvGrpSpPr>
        <p:grpSpPr>
          <a:xfrm flipH="1">
            <a:off x="3144159" y="2560486"/>
            <a:ext cx="2560320" cy="548640"/>
            <a:chOff x="9577943" y="2100873"/>
            <a:chExt cx="2560320" cy="548640"/>
          </a:xfrm>
          <a:solidFill>
            <a:srgbClr val="F15F47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5353BDF-B041-9CA0-510B-D0C1A2EAADF2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DA31D35-D31F-F401-3E1D-4BA78A8A66DB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DDC2AC-6ED0-2022-9DA4-C25025D091E7}"/>
              </a:ext>
            </a:extLst>
          </p:cNvPr>
          <p:cNvGrpSpPr/>
          <p:nvPr/>
        </p:nvGrpSpPr>
        <p:grpSpPr>
          <a:xfrm flipH="1">
            <a:off x="3142813" y="4555327"/>
            <a:ext cx="2560320" cy="548640"/>
            <a:chOff x="9661893" y="4208102"/>
            <a:chExt cx="2560320" cy="548640"/>
          </a:xfrm>
          <a:solidFill>
            <a:srgbClr val="F15F47"/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01E8FEEE-534E-64DB-3B6D-6BDFD074BACB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B1B426-BC18-DCC7-CBE4-EDE4C75BF0E2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0AC543F-7FD8-406B-11CD-385702F02AA0}"/>
              </a:ext>
            </a:extLst>
          </p:cNvPr>
          <p:cNvGrpSpPr/>
          <p:nvPr/>
        </p:nvGrpSpPr>
        <p:grpSpPr>
          <a:xfrm flipH="1">
            <a:off x="6041272" y="4555327"/>
            <a:ext cx="2560320" cy="548640"/>
            <a:chOff x="7006885" y="4184548"/>
            <a:chExt cx="2560320" cy="548640"/>
          </a:xfrm>
          <a:solidFill>
            <a:srgbClr val="F15F47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D7D3E79-BFC5-17F5-F505-266464DF4FAD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CE19267-CE92-2E16-E40F-075A5FAC8E9E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6F4E6CC-E66D-4195-AB23-BE9466C1AE2B}"/>
              </a:ext>
            </a:extLst>
          </p:cNvPr>
          <p:cNvGrpSpPr/>
          <p:nvPr/>
        </p:nvGrpSpPr>
        <p:grpSpPr>
          <a:xfrm flipH="1">
            <a:off x="3144159" y="3561465"/>
            <a:ext cx="2560320" cy="548640"/>
            <a:chOff x="9737780" y="3090347"/>
            <a:chExt cx="2560320" cy="548640"/>
          </a:xfrm>
          <a:solidFill>
            <a:srgbClr val="F15F47"/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DB4A1F70-DF61-4EA5-1B9F-2A77E914641B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2153057-787B-F641-5550-C7B52627D913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5" name="TextBox 274">
            <a:extLst>
              <a:ext uri="{FF2B5EF4-FFF2-40B4-BE49-F238E27FC236}">
                <a16:creationId xmlns:a16="http://schemas.microsoft.com/office/drawing/2014/main" id="{90859348-E90E-52D8-FD9A-874C6032B9BA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منتجات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نا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لقطاع الاتصالات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2230F-6F80-13CE-D5BF-1018FF9DB519}"/>
              </a:ext>
            </a:extLst>
          </p:cNvPr>
          <p:cNvGrpSpPr/>
          <p:nvPr/>
        </p:nvGrpSpPr>
        <p:grpSpPr>
          <a:xfrm>
            <a:off x="657529" y="2476208"/>
            <a:ext cx="1920240" cy="2739973"/>
            <a:chOff x="9461113" y="2859927"/>
            <a:chExt cx="1920240" cy="27399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1D042EE-6DED-1839-750E-5185DEF14017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2C91280-94A8-D578-438F-EE48C8AE0455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BD1843-A415-6F70-57BD-608B231C28B1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C8B4DFF1-C460-B199-2E58-537F8BB4112F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9" name="Graphic 20" descr="Cell Tower with solid fill">
              <a:extLst>
                <a:ext uri="{FF2B5EF4-FFF2-40B4-BE49-F238E27FC236}">
                  <a16:creationId xmlns:a16="http://schemas.microsoft.com/office/drawing/2014/main" id="{18A46C50-4D9E-CDE8-11A3-4B56A560A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1AE388-B785-BFE5-6E99-956B4F1825BA}"/>
              </a:ext>
            </a:extLst>
          </p:cNvPr>
          <p:cNvGrpSpPr/>
          <p:nvPr/>
        </p:nvGrpSpPr>
        <p:grpSpPr>
          <a:xfrm>
            <a:off x="-1513246" y="2476208"/>
            <a:ext cx="1920240" cy="2739973"/>
            <a:chOff x="7290338" y="2859927"/>
            <a:chExt cx="1920240" cy="273997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879B24D-0A69-D12B-E54F-6D38D34C90E8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E2D00168-F743-3E1A-0499-F51783C7F0DA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7FFF5BBB-CA26-8A57-E8D8-F4CAEEA6617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3D6FE1A-AF00-9F58-1799-FAC9C9ABE2CB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21" descr="Credit card with solid fill">
              <a:extLst>
                <a:ext uri="{FF2B5EF4-FFF2-40B4-BE49-F238E27FC236}">
                  <a16:creationId xmlns:a16="http://schemas.microsoft.com/office/drawing/2014/main" id="{AFACDC52-E4FC-4B62-1BF9-FD8169262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5" name="TextBox 25">
              <a:extLst>
                <a:ext uri="{FF2B5EF4-FFF2-40B4-BE49-F238E27FC236}">
                  <a16:creationId xmlns:a16="http://schemas.microsoft.com/office/drawing/2014/main" id="{0462268B-AF90-1222-C68E-17D32AA651DE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1D0F848-73CD-45C5-42BC-45F0E93166CC}"/>
              </a:ext>
            </a:extLst>
          </p:cNvPr>
          <p:cNvGrpSpPr/>
          <p:nvPr/>
        </p:nvGrpSpPr>
        <p:grpSpPr>
          <a:xfrm>
            <a:off x="-3684019" y="2476208"/>
            <a:ext cx="1920240" cy="2739973"/>
            <a:chOff x="5119565" y="2859927"/>
            <a:chExt cx="1920240" cy="2739973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C5E0AF8-DCF5-AD95-6CA9-9FBF2B6B7F18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34A2D05A-350A-BFC3-28CC-9276A7DBA23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C664F88A-8E00-A94B-7FB2-D92A4F034F6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2788CA7-2ABF-2E33-A568-B7FDD130C370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6" name="Graphic 22" descr="Court outline">
              <a:extLst>
                <a:ext uri="{FF2B5EF4-FFF2-40B4-BE49-F238E27FC236}">
                  <a16:creationId xmlns:a16="http://schemas.microsoft.com/office/drawing/2014/main" id="{ED700268-ACE4-E086-F6D3-6CBA47D00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7" name="TextBox 28">
              <a:extLst>
                <a:ext uri="{FF2B5EF4-FFF2-40B4-BE49-F238E27FC236}">
                  <a16:creationId xmlns:a16="http://schemas.microsoft.com/office/drawing/2014/main" id="{CC8F0D2B-3DCA-53CE-BE9F-7126A5A8055B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189F1DA-E393-62FE-2EA1-8809631921E6}"/>
              </a:ext>
            </a:extLst>
          </p:cNvPr>
          <p:cNvGrpSpPr/>
          <p:nvPr/>
        </p:nvGrpSpPr>
        <p:grpSpPr>
          <a:xfrm>
            <a:off x="-5854792" y="2476208"/>
            <a:ext cx="1920240" cy="2739973"/>
            <a:chOff x="2948792" y="2859927"/>
            <a:chExt cx="1920240" cy="27399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87F4A61-5701-8A7B-645C-F924FC07E06C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ABF6B15E-B40A-9253-D8BA-F13FBD9497A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C8C86158-7C75-7A29-7318-DA26650B509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86F8F7E-3E80-4CC2-5A0B-8A0D591241CA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9" name="Graphic 23">
              <a:extLst>
                <a:ext uri="{FF2B5EF4-FFF2-40B4-BE49-F238E27FC236}">
                  <a16:creationId xmlns:a16="http://schemas.microsoft.com/office/drawing/2014/main" id="{0844B6A8-364B-6DE6-A919-282FC848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0" name="TextBox 31">
              <a:extLst>
                <a:ext uri="{FF2B5EF4-FFF2-40B4-BE49-F238E27FC236}">
                  <a16:creationId xmlns:a16="http://schemas.microsoft.com/office/drawing/2014/main" id="{EEC87E01-ADE7-8BAE-17B3-36E9D8B50F0C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E690BD4-3034-71EA-0984-9A40528BAC12}"/>
              </a:ext>
            </a:extLst>
          </p:cNvPr>
          <p:cNvGrpSpPr/>
          <p:nvPr/>
        </p:nvGrpSpPr>
        <p:grpSpPr>
          <a:xfrm>
            <a:off x="-8025561" y="2476208"/>
            <a:ext cx="1920240" cy="2739973"/>
            <a:chOff x="778023" y="2859927"/>
            <a:chExt cx="1920240" cy="2739973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09E1BB8-2273-9A4C-311D-F788FD6EED95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035C48AE-7AA1-6B78-9436-BB9ECD5273A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47596DCC-3343-6960-A7E2-817F218637E0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29E168B4-36D3-CCD3-FB5E-9EA06406E9F6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1" name="Graphic 21" descr="Box with solid fill">
              <a:extLst>
                <a:ext uri="{FF2B5EF4-FFF2-40B4-BE49-F238E27FC236}">
                  <a16:creationId xmlns:a16="http://schemas.microsoft.com/office/drawing/2014/main" id="{AEB3CF58-07D0-DF61-9B2A-B10031186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2" name="TextBox 25">
              <a:extLst>
                <a:ext uri="{FF2B5EF4-FFF2-40B4-BE49-F238E27FC236}">
                  <a16:creationId xmlns:a16="http://schemas.microsoft.com/office/drawing/2014/main" id="{BCF12751-B595-A506-D562-FDDEB83F471A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2160871-77C0-3A34-15A4-94C41E629DCF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CF3396A-0D36-9837-9FBF-7E3F77390892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BC61BF8-5CF4-B46D-3B97-46FAFC30AE2A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80AAB-5F2E-1CBE-1234-500159CFEE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80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5E4DF-0EDF-CBEC-EA68-55B2E135F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16101F-3DE8-0136-4BAA-E33741B177B2}"/>
              </a:ext>
            </a:extLst>
          </p:cNvPr>
          <p:cNvGrpSpPr/>
          <p:nvPr/>
        </p:nvGrpSpPr>
        <p:grpSpPr>
          <a:xfrm flipH="1">
            <a:off x="8958254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C9ED5FF-2E71-19C5-52EC-8F0F6DF42340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CB0759-8131-1E55-0F92-FA6948E5D053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2BB098-1A11-9777-B4CC-7C7A9F45A21D}"/>
              </a:ext>
            </a:extLst>
          </p:cNvPr>
          <p:cNvGrpSpPr/>
          <p:nvPr/>
        </p:nvGrpSpPr>
        <p:grpSpPr>
          <a:xfrm flipH="1">
            <a:off x="8958254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9E9618D-BC57-8792-8435-822F168E16E4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66147F-2497-793F-65D0-BB4BB5E6551C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0569F-8B73-5962-EBCD-F64C1A246DA7}"/>
              </a:ext>
            </a:extLst>
          </p:cNvPr>
          <p:cNvGrpSpPr/>
          <p:nvPr/>
        </p:nvGrpSpPr>
        <p:grpSpPr>
          <a:xfrm flipH="1">
            <a:off x="3137685" y="1580902"/>
            <a:ext cx="2560320" cy="548640"/>
            <a:chOff x="9274691" y="1358955"/>
            <a:chExt cx="2560320" cy="548640"/>
          </a:xfrm>
          <a:solidFill>
            <a:srgbClr val="3AC6E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C5E008-C20D-5D54-5BF4-9FE4A9AB28FD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F18979-79C9-D7D9-92FA-CCE0BA73C5AE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05F9AC-82CA-BC34-8611-C2A77417AFBC}"/>
              </a:ext>
            </a:extLst>
          </p:cNvPr>
          <p:cNvGrpSpPr/>
          <p:nvPr/>
        </p:nvGrpSpPr>
        <p:grpSpPr>
          <a:xfrm flipH="1">
            <a:off x="3137685" y="5553160"/>
            <a:ext cx="2560320" cy="548640"/>
            <a:chOff x="9695574" y="5121319"/>
            <a:chExt cx="2560320" cy="548640"/>
          </a:xfrm>
          <a:solidFill>
            <a:srgbClr val="3AC6E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DFE7151-066F-82DD-E80A-D771DEBF0D54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D139BC-9FF4-8E34-886E-BED2CC093414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FF51A8-2C69-8033-0277-520801AC5A73}"/>
              </a:ext>
            </a:extLst>
          </p:cNvPr>
          <p:cNvGrpSpPr/>
          <p:nvPr/>
        </p:nvGrpSpPr>
        <p:grpSpPr>
          <a:xfrm flipH="1">
            <a:off x="8958254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1EAC87B-5A47-63AE-7787-0ABBB5D47E29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3D4EC2-80F5-513D-86E3-CC6AED3B9F91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F220BC-914C-8AD5-6156-A654A543E582}"/>
              </a:ext>
            </a:extLst>
          </p:cNvPr>
          <p:cNvGrpSpPr/>
          <p:nvPr/>
        </p:nvGrpSpPr>
        <p:grpSpPr>
          <a:xfrm flipH="1">
            <a:off x="6034798" y="2560567"/>
            <a:ext cx="2560320" cy="548640"/>
            <a:chOff x="6987021" y="2101759"/>
            <a:chExt cx="2560320" cy="548640"/>
          </a:xfrm>
          <a:solidFill>
            <a:srgbClr val="3AC6E1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A590C38-DA0A-215F-F54C-2BB226A20B39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C33AB7-05BA-DD40-081C-265DF151ED17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3F4844-384C-F2EE-D849-3659D798A731}"/>
              </a:ext>
            </a:extLst>
          </p:cNvPr>
          <p:cNvGrpSpPr/>
          <p:nvPr/>
        </p:nvGrpSpPr>
        <p:grpSpPr>
          <a:xfrm flipH="1">
            <a:off x="8876696" y="5558427"/>
            <a:ext cx="2723435" cy="548640"/>
            <a:chOff x="4310407" y="5161755"/>
            <a:chExt cx="2723435" cy="548640"/>
          </a:xfrm>
          <a:solidFill>
            <a:srgbClr val="3AC6E1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27A66BB-8CBC-D216-573D-E68F6FDF4EB8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DAE6E-2E29-EAD3-35CD-1D2E84D31D5D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97A4EA-769E-6D7A-7D8F-BCA52F577AB7}"/>
              </a:ext>
            </a:extLst>
          </p:cNvPr>
          <p:cNvGrpSpPr/>
          <p:nvPr/>
        </p:nvGrpSpPr>
        <p:grpSpPr>
          <a:xfrm flipH="1">
            <a:off x="6034798" y="1559174"/>
            <a:ext cx="2560320" cy="548640"/>
            <a:chOff x="7007249" y="1302567"/>
            <a:chExt cx="2560320" cy="548640"/>
          </a:xfrm>
          <a:solidFill>
            <a:srgbClr val="3AC6E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A3AA2D4-360F-C948-F0EF-9709C283B883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F84DED-23E7-A8EB-E512-3284D0325EB4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D8795D-2049-CC09-153A-76D86325BB18}"/>
              </a:ext>
            </a:extLst>
          </p:cNvPr>
          <p:cNvGrpSpPr/>
          <p:nvPr/>
        </p:nvGrpSpPr>
        <p:grpSpPr>
          <a:xfrm flipH="1">
            <a:off x="8958254" y="4559946"/>
            <a:ext cx="2560320" cy="548640"/>
            <a:chOff x="4413842" y="4202942"/>
            <a:chExt cx="2560320" cy="548640"/>
          </a:xfrm>
          <a:solidFill>
            <a:srgbClr val="3AC6E1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03D943A-5A91-54BF-FC32-CF8ECCD1E0BE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F518C5-20FD-A85D-BD1F-3FCE290AD49A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CC6E8F9-3DAA-E46D-23C7-4DCEE9A5806C}"/>
              </a:ext>
            </a:extLst>
          </p:cNvPr>
          <p:cNvGrpSpPr/>
          <p:nvPr/>
        </p:nvGrpSpPr>
        <p:grpSpPr>
          <a:xfrm flipH="1">
            <a:off x="6034798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F04AD19-1277-2933-65CF-01D070DB1C57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608DC8F-DCA2-7657-763F-454EDF3A61E0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14F97E-4785-0057-DDED-87C26028F21E}"/>
              </a:ext>
            </a:extLst>
          </p:cNvPr>
          <p:cNvGrpSpPr/>
          <p:nvPr/>
        </p:nvGrpSpPr>
        <p:grpSpPr>
          <a:xfrm flipH="1">
            <a:off x="6034798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0FC8D66-7DB2-B99B-2FBD-65DE63C6C27D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73EC8B-99E0-BF3B-9C89-89AE7E0F7FAC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D160BE-4881-134A-900C-F4C038B66A83}"/>
              </a:ext>
            </a:extLst>
          </p:cNvPr>
          <p:cNvGrpSpPr/>
          <p:nvPr/>
        </p:nvGrpSpPr>
        <p:grpSpPr>
          <a:xfrm flipH="1">
            <a:off x="3137685" y="2560486"/>
            <a:ext cx="2560320" cy="548640"/>
            <a:chOff x="9577943" y="2100873"/>
            <a:chExt cx="2560320" cy="548640"/>
          </a:xfrm>
          <a:solidFill>
            <a:srgbClr val="3AC6E1"/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4B5B22A-63F4-BD80-EDB3-8A2584009579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4F92A1-3789-C90C-1F3A-4567CE0440C5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BC7F1C-F932-ADCE-C7C5-88E352A52C0C}"/>
              </a:ext>
            </a:extLst>
          </p:cNvPr>
          <p:cNvGrpSpPr/>
          <p:nvPr/>
        </p:nvGrpSpPr>
        <p:grpSpPr>
          <a:xfrm flipH="1">
            <a:off x="3136339" y="4555327"/>
            <a:ext cx="2560320" cy="548640"/>
            <a:chOff x="9661893" y="4208102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134CAF1-B120-D8A8-5ED4-85AA43A3655A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457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F7172C-06AD-C0C0-7AE8-3B0F055AC171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895F5C-F6C7-71E5-62AB-B76AA171C3E9}"/>
              </a:ext>
            </a:extLst>
          </p:cNvPr>
          <p:cNvGrpSpPr/>
          <p:nvPr/>
        </p:nvGrpSpPr>
        <p:grpSpPr>
          <a:xfrm flipH="1">
            <a:off x="6034798" y="4555327"/>
            <a:ext cx="2560320" cy="548640"/>
            <a:chOff x="7006885" y="4184548"/>
            <a:chExt cx="2560320" cy="548640"/>
          </a:xfrm>
          <a:solidFill>
            <a:srgbClr val="3AC6E1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3A0D101-B848-C4B1-D2F0-AF37D3AEF28A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D4E3382-D7DD-64A2-D629-EA147C62F5D7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694BBA1-AD8B-36A6-3863-53AAEEC47A59}"/>
              </a:ext>
            </a:extLst>
          </p:cNvPr>
          <p:cNvGrpSpPr/>
          <p:nvPr/>
        </p:nvGrpSpPr>
        <p:grpSpPr>
          <a:xfrm flipH="1">
            <a:off x="3137685" y="3561465"/>
            <a:ext cx="2560320" cy="548640"/>
            <a:chOff x="9737780" y="3090347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304047F-F528-6F41-298D-308168DDF4CB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484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0E8C060-4D25-CE39-05DF-7127794D702F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BCB820-67FC-FBB4-395E-0264784AB2C0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منتجات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نا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لقطاع التقنية المالية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(الفنتك)</a:t>
            </a:r>
            <a:endParaRPr lang="ar-SA" sz="3046" b="1">
              <a:solidFill>
                <a:srgbClr val="0070C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C3323-99ED-4B7D-63A3-3713F2ECC029}"/>
              </a:ext>
            </a:extLst>
          </p:cNvPr>
          <p:cNvGrpSpPr/>
          <p:nvPr/>
        </p:nvGrpSpPr>
        <p:grpSpPr>
          <a:xfrm>
            <a:off x="657529" y="2476208"/>
            <a:ext cx="1920240" cy="2739973"/>
            <a:chOff x="9461113" y="2859927"/>
            <a:chExt cx="1920240" cy="27399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00A8E17-8948-0081-1EB9-24397B91E758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8EA051D-5101-87E7-D579-2465D23DAFAB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2BC2163-3408-F82F-6182-BEC253D49F2D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FB60EDE3-8B2D-AD6E-2907-95884CAAAC99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99" name="Graphic 20" descr="Cell Tower with solid fill">
              <a:extLst>
                <a:ext uri="{FF2B5EF4-FFF2-40B4-BE49-F238E27FC236}">
                  <a16:creationId xmlns:a16="http://schemas.microsoft.com/office/drawing/2014/main" id="{FDBEC52F-8E59-D955-62AF-5DFFDF2F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DF0868-A45A-D203-CE0B-1F31468AFA72}"/>
              </a:ext>
            </a:extLst>
          </p:cNvPr>
          <p:cNvGrpSpPr/>
          <p:nvPr/>
        </p:nvGrpSpPr>
        <p:grpSpPr>
          <a:xfrm>
            <a:off x="649378" y="2476208"/>
            <a:ext cx="1920240" cy="2739973"/>
            <a:chOff x="7290338" y="2859927"/>
            <a:chExt cx="1920240" cy="273997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BB1CD78-CDE5-9FE4-99BC-4C2079E28CFC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81F02D5F-F6B5-9644-D5D9-F962C0E9E1F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5EC8B6E4-8B6A-16B9-24DF-F528337785E1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DE86CB8-41BB-BE9D-DA82-C5887D231C5E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" name="Graphic 21" descr="Credit card with solid fill">
              <a:extLst>
                <a:ext uri="{FF2B5EF4-FFF2-40B4-BE49-F238E27FC236}">
                  <a16:creationId xmlns:a16="http://schemas.microsoft.com/office/drawing/2014/main" id="{EECEF396-C576-8269-FED1-0637E208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8" name="TextBox 25">
              <a:extLst>
                <a:ext uri="{FF2B5EF4-FFF2-40B4-BE49-F238E27FC236}">
                  <a16:creationId xmlns:a16="http://schemas.microsoft.com/office/drawing/2014/main" id="{857554C8-58D4-3860-D3E6-FF02761B81DA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8C0D589-715D-9944-5192-7663735E1428}"/>
              </a:ext>
            </a:extLst>
          </p:cNvPr>
          <p:cNvGrpSpPr/>
          <p:nvPr/>
        </p:nvGrpSpPr>
        <p:grpSpPr>
          <a:xfrm>
            <a:off x="-1521395" y="2476208"/>
            <a:ext cx="1920240" cy="2739973"/>
            <a:chOff x="5119565" y="2859927"/>
            <a:chExt cx="1920240" cy="273997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F8FDF1C9-C7C0-66EC-2AD7-50AE315555EB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1D294636-F1DC-9DBA-209F-D3475C1947F1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3DCD9D87-2FC0-8741-40CF-DC2ADAC60FF3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B18C5D3-51B9-2BD5-B087-2FBACC67CE33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4" name="Graphic 22" descr="Court outline">
              <a:extLst>
                <a:ext uri="{FF2B5EF4-FFF2-40B4-BE49-F238E27FC236}">
                  <a16:creationId xmlns:a16="http://schemas.microsoft.com/office/drawing/2014/main" id="{ADBBE72D-AFBF-5571-01AC-B6D364526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5" name="TextBox 28">
              <a:extLst>
                <a:ext uri="{FF2B5EF4-FFF2-40B4-BE49-F238E27FC236}">
                  <a16:creationId xmlns:a16="http://schemas.microsoft.com/office/drawing/2014/main" id="{EE7C8010-11F8-188C-EECB-D76DBB98015E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2E72BC3-3C12-C7A3-5611-1472E58593CC}"/>
              </a:ext>
            </a:extLst>
          </p:cNvPr>
          <p:cNvGrpSpPr/>
          <p:nvPr/>
        </p:nvGrpSpPr>
        <p:grpSpPr>
          <a:xfrm>
            <a:off x="-3692168" y="2476208"/>
            <a:ext cx="1920240" cy="2739973"/>
            <a:chOff x="2948792" y="2859927"/>
            <a:chExt cx="1920240" cy="2739973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A949BED-C0E9-5718-9A34-643085F25669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7535C211-5547-BFFD-7C19-A0D0F5830BF9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84DC648A-BD23-92BB-FC0B-8A84E9CBC49C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705778D1-ED6E-8FE8-5CA5-D1DF06B489F4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1" name="Graphic 23">
              <a:extLst>
                <a:ext uri="{FF2B5EF4-FFF2-40B4-BE49-F238E27FC236}">
                  <a16:creationId xmlns:a16="http://schemas.microsoft.com/office/drawing/2014/main" id="{B5AC6306-F67D-BEE2-72DF-CD24C2389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2" name="TextBox 31">
              <a:extLst>
                <a:ext uri="{FF2B5EF4-FFF2-40B4-BE49-F238E27FC236}">
                  <a16:creationId xmlns:a16="http://schemas.microsoft.com/office/drawing/2014/main" id="{19F4CA2E-E0D5-A8CD-987F-8A82D2358ACD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D3C08FE-989F-6915-F15F-C52333CDACE8}"/>
              </a:ext>
            </a:extLst>
          </p:cNvPr>
          <p:cNvGrpSpPr/>
          <p:nvPr/>
        </p:nvGrpSpPr>
        <p:grpSpPr>
          <a:xfrm>
            <a:off x="-5862937" y="2476208"/>
            <a:ext cx="1920240" cy="2739973"/>
            <a:chOff x="778023" y="2859927"/>
            <a:chExt cx="1920240" cy="273997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17D10D7-3EBE-8BF0-4AC6-F7D357348DA4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76170515-3CC5-E1AE-C117-5BA960985E0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C1FD00F5-B483-3E40-1315-3A518541A4EA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B5FB9B-472C-FF93-7A82-CB80BA407C09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8" name="Graphic 21" descr="Box with solid fill">
              <a:extLst>
                <a:ext uri="{FF2B5EF4-FFF2-40B4-BE49-F238E27FC236}">
                  <a16:creationId xmlns:a16="http://schemas.microsoft.com/office/drawing/2014/main" id="{A0BBFB7B-5699-9E9A-185C-519C6663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9" name="TextBox 25">
              <a:extLst>
                <a:ext uri="{FF2B5EF4-FFF2-40B4-BE49-F238E27FC236}">
                  <a16:creationId xmlns:a16="http://schemas.microsoft.com/office/drawing/2014/main" id="{243B5190-9495-FAD9-45B2-AD05125DEAC9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C42C07C2-2A9B-316C-2844-64FC6EE9F446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D0B573D-FE0C-A21B-9610-8A797A2BC92B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B0D950E-504E-2B0D-06B5-F2435C860A03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0A279-DDC8-EAAA-F53C-20155FBFDD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79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0FE97-C993-66C0-1CCB-15A795DA5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FED643-EAD9-EBE1-69E7-9F9B2F022358}"/>
              </a:ext>
            </a:extLst>
          </p:cNvPr>
          <p:cNvGrpSpPr/>
          <p:nvPr/>
        </p:nvGrpSpPr>
        <p:grpSpPr>
          <a:xfrm flipH="1">
            <a:off x="8976996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000936-77D6-0411-138E-BE1635DB38DB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4D3B7A-49C6-EFE7-0AF5-20AB541FC031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33A69C-51EB-CE40-FE0F-05ED23A041E4}"/>
              </a:ext>
            </a:extLst>
          </p:cNvPr>
          <p:cNvGrpSpPr/>
          <p:nvPr/>
        </p:nvGrpSpPr>
        <p:grpSpPr>
          <a:xfrm flipH="1">
            <a:off x="8976996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26523D-A060-EA50-5D1E-246296F5ADC3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7A1CF0-35E4-453C-D406-7C1E8C8527EC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98BA63-F29B-C497-5C8E-F6E76D954665}"/>
              </a:ext>
            </a:extLst>
          </p:cNvPr>
          <p:cNvGrpSpPr/>
          <p:nvPr/>
        </p:nvGrpSpPr>
        <p:grpSpPr>
          <a:xfrm flipH="1">
            <a:off x="3156427" y="1580902"/>
            <a:ext cx="2560320" cy="548640"/>
            <a:chOff x="9274691" y="1358955"/>
            <a:chExt cx="2560320" cy="548640"/>
          </a:xfrm>
          <a:solidFill>
            <a:srgbClr val="FBA91E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548A0AB-2A85-DB36-42F2-01FE3F0132FA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638040-DFC4-0BCA-53BE-FC38A7B73B30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384AC5-50EA-180D-CEFB-107AEAB1BD90}"/>
              </a:ext>
            </a:extLst>
          </p:cNvPr>
          <p:cNvGrpSpPr/>
          <p:nvPr/>
        </p:nvGrpSpPr>
        <p:grpSpPr>
          <a:xfrm flipH="1">
            <a:off x="3156427" y="5553160"/>
            <a:ext cx="2560320" cy="548640"/>
            <a:chOff x="9695574" y="5121319"/>
            <a:chExt cx="2560320" cy="548640"/>
          </a:xfrm>
          <a:solidFill>
            <a:srgbClr val="FBA91E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D013327-BFF4-4A2D-2BD5-E8D8328BE45F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A3DEB3-9D85-4B09-239C-CECA77A24B87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30FBF3-ADEB-EC50-531F-9E045BAB26C8}"/>
              </a:ext>
            </a:extLst>
          </p:cNvPr>
          <p:cNvGrpSpPr/>
          <p:nvPr/>
        </p:nvGrpSpPr>
        <p:grpSpPr>
          <a:xfrm flipH="1">
            <a:off x="8976996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B8BA9AE-DF0B-5D67-7CC8-3967BE789A9D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C7A96D-0D54-AD6E-0663-E177340CD137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F700D8-447F-FF88-B66F-9226110F3012}"/>
              </a:ext>
            </a:extLst>
          </p:cNvPr>
          <p:cNvGrpSpPr/>
          <p:nvPr/>
        </p:nvGrpSpPr>
        <p:grpSpPr>
          <a:xfrm flipH="1">
            <a:off x="6053540" y="2560567"/>
            <a:ext cx="2560320" cy="548640"/>
            <a:chOff x="6987021" y="2101759"/>
            <a:chExt cx="2560320" cy="548640"/>
          </a:xfrm>
          <a:solidFill>
            <a:srgbClr val="FBA91E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658DDC7-40F7-20B4-8EC7-7B346277BC44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AE1462-6C39-54D8-578F-A4DEB61D0A55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C6B424-481E-18D7-1B92-E4F975DD3D02}"/>
              </a:ext>
            </a:extLst>
          </p:cNvPr>
          <p:cNvGrpSpPr/>
          <p:nvPr/>
        </p:nvGrpSpPr>
        <p:grpSpPr>
          <a:xfrm flipH="1">
            <a:off x="8895438" y="5558427"/>
            <a:ext cx="2723435" cy="548640"/>
            <a:chOff x="4310407" y="5161755"/>
            <a:chExt cx="2723435" cy="548640"/>
          </a:xfrm>
          <a:solidFill>
            <a:schemeClr val="bg1">
              <a:lumMod val="5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AE99CC5-3981-42F0-31A7-836923783DD9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07E1C6-8EAE-79B8-67D7-8FBB1825E833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A64D74-BFBD-2653-9129-61CA94AC46F3}"/>
              </a:ext>
            </a:extLst>
          </p:cNvPr>
          <p:cNvGrpSpPr/>
          <p:nvPr/>
        </p:nvGrpSpPr>
        <p:grpSpPr>
          <a:xfrm flipH="1">
            <a:off x="6053540" y="1559174"/>
            <a:ext cx="2560320" cy="548640"/>
            <a:chOff x="7007249" y="1302567"/>
            <a:chExt cx="2560320" cy="548640"/>
          </a:xfrm>
          <a:solidFill>
            <a:srgbClr val="FBA91E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1782983-75F8-CE78-570F-AFD8F7085895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E9B9C6-FD90-C080-213D-F992F76ED11C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EE0F26-DC74-4C62-179C-B507668F6036}"/>
              </a:ext>
            </a:extLst>
          </p:cNvPr>
          <p:cNvGrpSpPr/>
          <p:nvPr/>
        </p:nvGrpSpPr>
        <p:grpSpPr>
          <a:xfrm flipH="1">
            <a:off x="8976996" y="4559946"/>
            <a:ext cx="2560320" cy="548640"/>
            <a:chOff x="4413842" y="4202942"/>
            <a:chExt cx="2560320" cy="548640"/>
          </a:xfrm>
          <a:solidFill>
            <a:srgbClr val="FBA91E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055629E-985E-73F7-B1A0-218192AC6898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813A52A-E7AF-89D5-9F8D-0B33DF1B98CF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092E06-CA66-B7A0-DD91-E5ED8EA9635E}"/>
              </a:ext>
            </a:extLst>
          </p:cNvPr>
          <p:cNvGrpSpPr/>
          <p:nvPr/>
        </p:nvGrpSpPr>
        <p:grpSpPr>
          <a:xfrm flipH="1">
            <a:off x="6053540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DBF7C3F-F5CB-69FF-3452-31973BE698F9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457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80067A-C02D-7D4C-94C6-D549941FC825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0C32402-60E2-C9CF-9E49-5636FEB09A3C}"/>
              </a:ext>
            </a:extLst>
          </p:cNvPr>
          <p:cNvGrpSpPr/>
          <p:nvPr/>
        </p:nvGrpSpPr>
        <p:grpSpPr>
          <a:xfrm flipH="1">
            <a:off x="6053540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C973137-CE7C-4300-C3DF-F21B3111463A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7773BE-F85D-D056-1472-D90D9D6A82BA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A8F297D-3551-9048-1630-1D5EE0FE5513}"/>
              </a:ext>
            </a:extLst>
          </p:cNvPr>
          <p:cNvGrpSpPr/>
          <p:nvPr/>
        </p:nvGrpSpPr>
        <p:grpSpPr>
          <a:xfrm flipH="1">
            <a:off x="3156427" y="2560486"/>
            <a:ext cx="2560320" cy="548640"/>
            <a:chOff x="9577943" y="21008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CA74559-66B2-0F17-A131-454F091DEF3F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160F20-F9CC-FE01-A856-10A70FA62A93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78A1C9B-30B3-27FF-C12D-BECBD69D1A64}"/>
              </a:ext>
            </a:extLst>
          </p:cNvPr>
          <p:cNvGrpSpPr/>
          <p:nvPr/>
        </p:nvGrpSpPr>
        <p:grpSpPr>
          <a:xfrm flipH="1">
            <a:off x="3155081" y="4555327"/>
            <a:ext cx="2560320" cy="548640"/>
            <a:chOff x="9661893" y="4208102"/>
            <a:chExt cx="2560320" cy="548640"/>
          </a:xfrm>
          <a:solidFill>
            <a:srgbClr val="FBA91E"/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3E420B5-516F-9DC6-7814-3C0E5AF6943C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76DAC2C-4AD1-E283-AC70-46D246732BF4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4DFB4A-2E12-194D-D10F-CE0DD3592D68}"/>
              </a:ext>
            </a:extLst>
          </p:cNvPr>
          <p:cNvGrpSpPr/>
          <p:nvPr/>
        </p:nvGrpSpPr>
        <p:grpSpPr>
          <a:xfrm flipH="1">
            <a:off x="6053540" y="4555327"/>
            <a:ext cx="2560320" cy="548640"/>
            <a:chOff x="7006885" y="4184548"/>
            <a:chExt cx="2560320" cy="548640"/>
          </a:xfrm>
          <a:solidFill>
            <a:srgbClr val="FBA91E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8C1B2A5-8FF1-EFF3-234C-E52299209083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658E928-6C8B-0FD6-F341-401869D1BD64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8E5EF9-F06D-1D5C-3661-36A57BE558ED}"/>
              </a:ext>
            </a:extLst>
          </p:cNvPr>
          <p:cNvGrpSpPr/>
          <p:nvPr/>
        </p:nvGrpSpPr>
        <p:grpSpPr>
          <a:xfrm flipH="1">
            <a:off x="3156427" y="3561465"/>
            <a:ext cx="2560320" cy="548640"/>
            <a:chOff x="9737780" y="3090347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76080A20-6460-F90A-F349-2A1601A1C16A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57B2C17-6980-80C3-AF6A-5789BEFC7591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8143231-D1B9-6B3C-F650-26BB2FB906C9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منتجات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نا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ل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ل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قطاع الحكومي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CC89EB-BA00-CBE8-3978-95BE946FB59D}"/>
              </a:ext>
            </a:extLst>
          </p:cNvPr>
          <p:cNvGrpSpPr/>
          <p:nvPr/>
        </p:nvGrpSpPr>
        <p:grpSpPr>
          <a:xfrm>
            <a:off x="657529" y="2476208"/>
            <a:ext cx="1920240" cy="2739973"/>
            <a:chOff x="9461113" y="2859927"/>
            <a:chExt cx="1920240" cy="27399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13740AF-10F3-8DB1-D498-2F82F5C6B3B8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65F4C6F-A061-298B-BDDA-A800C7931A43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10E7F82-684D-546F-844F-8743D385C7CE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A4FE7DBB-BFEC-8D47-D219-1AF63D957966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86" name="Graphic 20" descr="Cell Tower with solid fill">
              <a:extLst>
                <a:ext uri="{FF2B5EF4-FFF2-40B4-BE49-F238E27FC236}">
                  <a16:creationId xmlns:a16="http://schemas.microsoft.com/office/drawing/2014/main" id="{DDFC5C62-84AD-E0E6-03B0-88365F19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B189F6D-DEFA-2AD2-75BB-6BE1594875C6}"/>
              </a:ext>
            </a:extLst>
          </p:cNvPr>
          <p:cNvGrpSpPr/>
          <p:nvPr/>
        </p:nvGrpSpPr>
        <p:grpSpPr>
          <a:xfrm>
            <a:off x="649378" y="2476208"/>
            <a:ext cx="1920240" cy="2739973"/>
            <a:chOff x="7290338" y="2859927"/>
            <a:chExt cx="1920240" cy="273997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69B8BA8-F291-6431-96EB-322D3E29C43E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BF38E4EA-C586-19CD-207E-179F2C5E97EB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DBB7E606-A66A-3C5E-8453-0A5E1B59E763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54B5051-7957-498F-5F0B-32DE1D20D59F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5" name="Graphic 21" descr="Credit card with solid fill">
              <a:extLst>
                <a:ext uri="{FF2B5EF4-FFF2-40B4-BE49-F238E27FC236}">
                  <a16:creationId xmlns:a16="http://schemas.microsoft.com/office/drawing/2014/main" id="{15225C81-AFB1-9B79-795B-948C16A98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6" name="TextBox 25">
              <a:extLst>
                <a:ext uri="{FF2B5EF4-FFF2-40B4-BE49-F238E27FC236}">
                  <a16:creationId xmlns:a16="http://schemas.microsoft.com/office/drawing/2014/main" id="{C0B64745-F2F5-A230-B185-1D3D5B481DC7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E0F967F-86D8-D126-2DE2-EEA86C7D930C}"/>
              </a:ext>
            </a:extLst>
          </p:cNvPr>
          <p:cNvGrpSpPr/>
          <p:nvPr/>
        </p:nvGrpSpPr>
        <p:grpSpPr>
          <a:xfrm>
            <a:off x="653918" y="2476208"/>
            <a:ext cx="1920240" cy="2739973"/>
            <a:chOff x="5119565" y="2859927"/>
            <a:chExt cx="1920240" cy="273997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A0CC062-D603-6603-0279-9D65E9C30A8B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E2307781-6C7F-5D59-C422-5AD16FFBE9E0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4094240-36AC-3C0C-A304-9CBE066C4F9A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47F4EF8-334B-5BC1-882A-1837421C2C34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" name="Graphic 22" descr="Court outline">
              <a:extLst>
                <a:ext uri="{FF2B5EF4-FFF2-40B4-BE49-F238E27FC236}">
                  <a16:creationId xmlns:a16="http://schemas.microsoft.com/office/drawing/2014/main" id="{FF57E620-72B1-9ACE-63F2-FA5B48E1E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8" name="TextBox 28">
              <a:extLst>
                <a:ext uri="{FF2B5EF4-FFF2-40B4-BE49-F238E27FC236}">
                  <a16:creationId xmlns:a16="http://schemas.microsoft.com/office/drawing/2014/main" id="{5572F520-3D8D-0153-8CBA-5D92EE71120D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C128993-5316-AC23-21BF-A3DACDBDB797}"/>
              </a:ext>
            </a:extLst>
          </p:cNvPr>
          <p:cNvGrpSpPr/>
          <p:nvPr/>
        </p:nvGrpSpPr>
        <p:grpSpPr>
          <a:xfrm>
            <a:off x="-1516855" y="2476208"/>
            <a:ext cx="1920240" cy="2739973"/>
            <a:chOff x="2948792" y="2859927"/>
            <a:chExt cx="1920240" cy="273997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E1942EE-964F-0363-B15D-4AC4575966B0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004A2E1A-668F-C7BC-3885-BD3F6EA3FC93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78602F9B-2754-C465-0452-259FF8E7435F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4CE2269-860F-3B32-FAB1-C634239548C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4" name="Graphic 23">
              <a:extLst>
                <a:ext uri="{FF2B5EF4-FFF2-40B4-BE49-F238E27FC236}">
                  <a16:creationId xmlns:a16="http://schemas.microsoft.com/office/drawing/2014/main" id="{0CA3FC57-9994-4A5A-DAA6-F50BE10BC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5" name="TextBox 31">
              <a:extLst>
                <a:ext uri="{FF2B5EF4-FFF2-40B4-BE49-F238E27FC236}">
                  <a16:creationId xmlns:a16="http://schemas.microsoft.com/office/drawing/2014/main" id="{897CC8B2-26BB-08F0-638F-1EFC4BE63BF3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CC2C7FD-E915-FA18-8101-ABF473D1448C}"/>
              </a:ext>
            </a:extLst>
          </p:cNvPr>
          <p:cNvGrpSpPr/>
          <p:nvPr/>
        </p:nvGrpSpPr>
        <p:grpSpPr>
          <a:xfrm>
            <a:off x="-3687624" y="2476208"/>
            <a:ext cx="1920240" cy="2739973"/>
            <a:chOff x="778023" y="2859927"/>
            <a:chExt cx="1920240" cy="2739973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00B85960-4422-C443-7FB2-CA1E37D5432D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C8C8AD0C-10A9-E4AA-540D-D983AEF2ED09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3705DABF-4019-C75B-8E0F-1597A404D51D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71B3493-4107-688F-F905-22CBDBC83AD5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1" name="Graphic 21" descr="Box with solid fill">
              <a:extLst>
                <a:ext uri="{FF2B5EF4-FFF2-40B4-BE49-F238E27FC236}">
                  <a16:creationId xmlns:a16="http://schemas.microsoft.com/office/drawing/2014/main" id="{FDA8EB94-317C-F06F-525B-A16DDCF09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E225DF8D-1A87-B109-81E2-A16772F95D01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D58E04D-3A6A-097F-26FC-C47F2EE2E7E7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CBCC060-7111-2652-E019-94A8A41E58C8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0C260E9-C17D-AC25-DB7A-245732AE0A05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FA321-09EE-38C6-B7B4-9E4A749099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10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2139-78CF-7605-5450-62A63435A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C24BEA-B629-4462-2DD2-18E764B370DB}"/>
              </a:ext>
            </a:extLst>
          </p:cNvPr>
          <p:cNvGrpSpPr/>
          <p:nvPr/>
        </p:nvGrpSpPr>
        <p:grpSpPr>
          <a:xfrm flipH="1">
            <a:off x="8979000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EA4DDE-E582-9DDB-244C-A72943DF3EBD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5B99F0-91BC-62B8-7974-7D8455DD06CB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11F271-FB7E-5AA4-8FF2-F22038502DE8}"/>
              </a:ext>
            </a:extLst>
          </p:cNvPr>
          <p:cNvGrpSpPr/>
          <p:nvPr/>
        </p:nvGrpSpPr>
        <p:grpSpPr>
          <a:xfrm flipH="1">
            <a:off x="8979000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4E9507-3E47-1A67-81AD-470A907CF8E7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51090-CAB4-8586-7EF5-86587A7D03EC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967D45-4229-7C74-1A15-F94FD3BC6854}"/>
              </a:ext>
            </a:extLst>
          </p:cNvPr>
          <p:cNvGrpSpPr/>
          <p:nvPr/>
        </p:nvGrpSpPr>
        <p:grpSpPr>
          <a:xfrm flipH="1">
            <a:off x="3158431" y="1580902"/>
            <a:ext cx="2560320" cy="548640"/>
            <a:chOff x="9274691" y="1358955"/>
            <a:chExt cx="2560320" cy="548640"/>
          </a:xfrm>
          <a:solidFill>
            <a:srgbClr val="6EA56C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48F1E29-BA4C-30F3-2ED0-30D53BE52909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32294-5D1B-C9D1-B5E0-F0291A8A7455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036BD1-6C1B-D2C5-32AF-8B3A2A415B76}"/>
              </a:ext>
            </a:extLst>
          </p:cNvPr>
          <p:cNvGrpSpPr/>
          <p:nvPr/>
        </p:nvGrpSpPr>
        <p:grpSpPr>
          <a:xfrm flipH="1">
            <a:off x="3158431" y="5553160"/>
            <a:ext cx="2560320" cy="548640"/>
            <a:chOff x="9695574" y="5121319"/>
            <a:chExt cx="2560320" cy="548640"/>
          </a:xfrm>
          <a:solidFill>
            <a:srgbClr val="6EA56C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8F0E6AC-7243-9521-3FA4-9CF8917B054B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D9FE9B-E1CE-4F1B-7487-AAAAC1419160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647810-C5B0-FB78-5537-B07028902834}"/>
              </a:ext>
            </a:extLst>
          </p:cNvPr>
          <p:cNvGrpSpPr/>
          <p:nvPr/>
        </p:nvGrpSpPr>
        <p:grpSpPr>
          <a:xfrm flipH="1">
            <a:off x="8979000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26A2AC7-C551-DDF2-407E-B9AF202AB62C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B6E12-1102-A599-EB10-8816D8E125ED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30965E-26D4-C71E-4B93-AD9F0D90E0E5}"/>
              </a:ext>
            </a:extLst>
          </p:cNvPr>
          <p:cNvGrpSpPr/>
          <p:nvPr/>
        </p:nvGrpSpPr>
        <p:grpSpPr>
          <a:xfrm flipH="1">
            <a:off x="6055544" y="2560567"/>
            <a:ext cx="2560320" cy="548640"/>
            <a:chOff x="6987021" y="2101759"/>
            <a:chExt cx="2560320" cy="548640"/>
          </a:xfrm>
          <a:solidFill>
            <a:srgbClr val="6EA56C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9F0B95D-9F2B-AC1B-F9EB-C3F2B1662F63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24AC84-59F1-3FFB-E686-3010DEAE4E12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E9A5EE-9E19-D5AF-7F5D-E6A8436C6F09}"/>
              </a:ext>
            </a:extLst>
          </p:cNvPr>
          <p:cNvGrpSpPr/>
          <p:nvPr/>
        </p:nvGrpSpPr>
        <p:grpSpPr>
          <a:xfrm flipH="1">
            <a:off x="8897442" y="5558427"/>
            <a:ext cx="2723435" cy="548640"/>
            <a:chOff x="4310407" y="5161755"/>
            <a:chExt cx="2723435" cy="548640"/>
          </a:xfrm>
          <a:solidFill>
            <a:schemeClr val="bg1">
              <a:lumMod val="5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97F22E5-2594-8191-16C4-9E4060862623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solidFill>
              <a:srgbClr val="6EA5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5413EA-6090-3DCD-09D3-2FB0100820A1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FA7584-0968-5AB7-6302-F838E965A88F}"/>
              </a:ext>
            </a:extLst>
          </p:cNvPr>
          <p:cNvGrpSpPr/>
          <p:nvPr/>
        </p:nvGrpSpPr>
        <p:grpSpPr>
          <a:xfrm flipH="1">
            <a:off x="6055544" y="1559174"/>
            <a:ext cx="2560320" cy="548640"/>
            <a:chOff x="7007249" y="1302567"/>
            <a:chExt cx="2560320" cy="548640"/>
          </a:xfrm>
          <a:solidFill>
            <a:srgbClr val="6EA56C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0E9600E-81EC-85B3-9ADA-1FAB6B8E628E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6238EC-8B52-FFCE-1994-BCB733F014B1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B113B-1E85-6BE5-2AF5-E85FD653B59F}"/>
              </a:ext>
            </a:extLst>
          </p:cNvPr>
          <p:cNvGrpSpPr/>
          <p:nvPr/>
        </p:nvGrpSpPr>
        <p:grpSpPr>
          <a:xfrm flipH="1">
            <a:off x="8979000" y="4559946"/>
            <a:ext cx="2560320" cy="548640"/>
            <a:chOff x="4413842" y="4202942"/>
            <a:chExt cx="2560320" cy="548640"/>
          </a:xfrm>
          <a:solidFill>
            <a:srgbClr val="6EA56C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F0737FF-3FB0-4648-19E7-E0C5B78E0616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9DF749-082E-FCA3-2242-B2C046F805B2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669510-D7B2-B271-945D-51B77978EC83}"/>
              </a:ext>
            </a:extLst>
          </p:cNvPr>
          <p:cNvGrpSpPr/>
          <p:nvPr/>
        </p:nvGrpSpPr>
        <p:grpSpPr>
          <a:xfrm flipH="1">
            <a:off x="6055544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70D6106-3DDD-7849-DCA5-631C94E0DB21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053AB2-0AB0-90AC-38DD-F2DE9613FEC3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C26D1-F368-2FBE-1524-D38CC13063D0}"/>
              </a:ext>
            </a:extLst>
          </p:cNvPr>
          <p:cNvGrpSpPr/>
          <p:nvPr/>
        </p:nvGrpSpPr>
        <p:grpSpPr>
          <a:xfrm flipH="1">
            <a:off x="6055544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E7EE9BE-3454-928B-0563-B34C8C54CD81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2A87BE-C4AF-80F3-E454-B8A83ABDB9C1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ADC7A4A-8BEB-BB0F-9159-C92F101FCEA6}"/>
              </a:ext>
            </a:extLst>
          </p:cNvPr>
          <p:cNvGrpSpPr/>
          <p:nvPr/>
        </p:nvGrpSpPr>
        <p:grpSpPr>
          <a:xfrm flipH="1">
            <a:off x="3158431" y="2560486"/>
            <a:ext cx="2560320" cy="548640"/>
            <a:chOff x="9577943" y="21008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57E714D-BC9B-F3B7-FD2C-5A7281C29C9F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491DF48-9938-71C3-D13B-96524DEB177F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C7A77A-0601-95A5-15F3-492D7A81CF86}"/>
              </a:ext>
            </a:extLst>
          </p:cNvPr>
          <p:cNvGrpSpPr/>
          <p:nvPr/>
        </p:nvGrpSpPr>
        <p:grpSpPr>
          <a:xfrm flipH="1">
            <a:off x="3157085" y="4555327"/>
            <a:ext cx="2560320" cy="548640"/>
            <a:chOff x="9661893" y="4208102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00D81D7-7294-FB65-404E-6C04D4867A34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C72282-DC3C-FB87-4947-10386717944C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F3A6265-AE88-6DBD-F45D-E42D8F5155DC}"/>
              </a:ext>
            </a:extLst>
          </p:cNvPr>
          <p:cNvGrpSpPr/>
          <p:nvPr/>
        </p:nvGrpSpPr>
        <p:grpSpPr>
          <a:xfrm flipH="1">
            <a:off x="6055544" y="4555327"/>
            <a:ext cx="2560320" cy="548640"/>
            <a:chOff x="7006885" y="4184548"/>
            <a:chExt cx="2560320" cy="548640"/>
          </a:xfrm>
          <a:solidFill>
            <a:srgbClr val="6EA56C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EBC44D-FC3E-96C5-C51A-C9D550500E57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15134F2-A3C1-70EF-4B59-EECD386BEE7D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B57E9C6-27AA-61D1-6DA8-546E0C761414}"/>
              </a:ext>
            </a:extLst>
          </p:cNvPr>
          <p:cNvGrpSpPr/>
          <p:nvPr/>
        </p:nvGrpSpPr>
        <p:grpSpPr>
          <a:xfrm flipH="1">
            <a:off x="3158431" y="3561465"/>
            <a:ext cx="2560320" cy="548640"/>
            <a:chOff x="9737780" y="3090347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5438BCA5-1A02-08D0-B615-5969130E5810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00E4707-38CD-E92E-8057-CAA389F40601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26737AB3-5A4E-49AB-D146-709B606DF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A5B187-11E8-5599-66EE-32808C92945F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منتجات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نا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ل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ل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قطاع الصحي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CAFB29-B1E0-E735-B8C9-9C549F142063}"/>
              </a:ext>
            </a:extLst>
          </p:cNvPr>
          <p:cNvGrpSpPr/>
          <p:nvPr/>
        </p:nvGrpSpPr>
        <p:grpSpPr>
          <a:xfrm>
            <a:off x="657529" y="2476208"/>
            <a:ext cx="1920240" cy="2739973"/>
            <a:chOff x="9461113" y="2859927"/>
            <a:chExt cx="1920240" cy="27399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7ED4D38-CC57-E5B5-F8AA-CF92956F6F85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7E2387-A0CA-21D7-A0A5-24532262FA31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41DD1F2-2893-CE3F-5594-1A0B47217792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E82B27E1-F3A6-07FE-4919-F60F42B2D179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45" name="Graphic 20" descr="Cell Tower with solid fill">
              <a:extLst>
                <a:ext uri="{FF2B5EF4-FFF2-40B4-BE49-F238E27FC236}">
                  <a16:creationId xmlns:a16="http://schemas.microsoft.com/office/drawing/2014/main" id="{B272632C-28E5-99E5-CD50-627E32371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455F081-9275-8484-70FF-2AA5CCDC64C6}"/>
              </a:ext>
            </a:extLst>
          </p:cNvPr>
          <p:cNvGrpSpPr/>
          <p:nvPr/>
        </p:nvGrpSpPr>
        <p:grpSpPr>
          <a:xfrm>
            <a:off x="649378" y="2476208"/>
            <a:ext cx="1920240" cy="2739973"/>
            <a:chOff x="7290338" y="2859927"/>
            <a:chExt cx="1920240" cy="273997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AAE0B29-4DF6-FCB8-C9BE-99E0246242F2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C923538D-EDC8-2EFE-EE8A-0D6C9A02DED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F1D11BFC-CDFE-6066-B56A-0E2BB57BD747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3BBC30D-1648-EED0-B9C9-6C8E5478C93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5" name="Graphic 21" descr="Credit card with solid fill">
              <a:extLst>
                <a:ext uri="{FF2B5EF4-FFF2-40B4-BE49-F238E27FC236}">
                  <a16:creationId xmlns:a16="http://schemas.microsoft.com/office/drawing/2014/main" id="{468FAC2F-2AD9-692A-04A4-1977FF2A5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6" name="TextBox 25">
              <a:extLst>
                <a:ext uri="{FF2B5EF4-FFF2-40B4-BE49-F238E27FC236}">
                  <a16:creationId xmlns:a16="http://schemas.microsoft.com/office/drawing/2014/main" id="{04430ABE-A52D-8D62-72A3-A56F4BA7D9E0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8EE52D-093E-A214-FE10-7AB4B8B368C4}"/>
              </a:ext>
            </a:extLst>
          </p:cNvPr>
          <p:cNvGrpSpPr/>
          <p:nvPr/>
        </p:nvGrpSpPr>
        <p:grpSpPr>
          <a:xfrm>
            <a:off x="653918" y="2476208"/>
            <a:ext cx="1920240" cy="2739973"/>
            <a:chOff x="5119565" y="2859927"/>
            <a:chExt cx="1920240" cy="273997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33D35ED-74BD-FBF6-63FF-5719323223C9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6E193EC3-B0D8-FF1E-3CFC-1E64B125FCA7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0617AFD5-DC9C-BAA8-7CC5-B11EFFE15E1E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1A95F77-DA7A-DD83-371A-069A8B82A587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" name="Graphic 22" descr="Court outline">
              <a:extLst>
                <a:ext uri="{FF2B5EF4-FFF2-40B4-BE49-F238E27FC236}">
                  <a16:creationId xmlns:a16="http://schemas.microsoft.com/office/drawing/2014/main" id="{00F826DE-B05B-339F-5970-0675AB0A5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8" name="TextBox 28">
              <a:extLst>
                <a:ext uri="{FF2B5EF4-FFF2-40B4-BE49-F238E27FC236}">
                  <a16:creationId xmlns:a16="http://schemas.microsoft.com/office/drawing/2014/main" id="{8C31A4EF-22D0-94C4-1784-743EF22D6177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43FC88F-CB61-9433-3EF7-A3A2506D0F8B}"/>
              </a:ext>
            </a:extLst>
          </p:cNvPr>
          <p:cNvGrpSpPr/>
          <p:nvPr/>
        </p:nvGrpSpPr>
        <p:grpSpPr>
          <a:xfrm>
            <a:off x="660284" y="2476208"/>
            <a:ext cx="1920240" cy="2739973"/>
            <a:chOff x="2948792" y="2859927"/>
            <a:chExt cx="1920240" cy="273997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0D89B35-AE59-3E51-74EB-095E0D10A06E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4A10DDFC-F53A-3856-D32C-0D34B4003585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B203303B-ECA7-1B65-DB1C-2D7ABF28D858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1BC2152-2B7B-6753-30CD-ACF0E8B5BE04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4" name="Graphic 23">
              <a:extLst>
                <a:ext uri="{FF2B5EF4-FFF2-40B4-BE49-F238E27FC236}">
                  <a16:creationId xmlns:a16="http://schemas.microsoft.com/office/drawing/2014/main" id="{9D35C861-0793-9F2C-DE3F-90BBE5F47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5" name="TextBox 31">
              <a:extLst>
                <a:ext uri="{FF2B5EF4-FFF2-40B4-BE49-F238E27FC236}">
                  <a16:creationId xmlns:a16="http://schemas.microsoft.com/office/drawing/2014/main" id="{99795441-5E79-8B90-C266-F401D1CFB044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0D63ABE-B5C0-9C02-2D8A-FBEB973DECED}"/>
              </a:ext>
            </a:extLst>
          </p:cNvPr>
          <p:cNvGrpSpPr/>
          <p:nvPr/>
        </p:nvGrpSpPr>
        <p:grpSpPr>
          <a:xfrm>
            <a:off x="-1510485" y="2476208"/>
            <a:ext cx="1920240" cy="2739973"/>
            <a:chOff x="778023" y="2859927"/>
            <a:chExt cx="1920240" cy="2739973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F6EDFB6-89CC-993F-0DF5-8E9F7CD45477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F36D594A-13DB-F4D6-93E8-8389F4804D3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90CAF2D8-A59A-4511-5E1D-4A76DAA832CE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1C8146-0741-7D07-A3BC-0D1A04F3E234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1" name="Graphic 21" descr="Box with solid fill">
              <a:extLst>
                <a:ext uri="{FF2B5EF4-FFF2-40B4-BE49-F238E27FC236}">
                  <a16:creationId xmlns:a16="http://schemas.microsoft.com/office/drawing/2014/main" id="{28A50FD7-C796-94C5-4B76-69041F333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1BEBBE55-2602-6CA1-A094-A578FC70EEA8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AA0F282-CE04-1E0A-EDB8-468245530964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8646C9E-D0A5-7903-D593-E9BE7A88917E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E598F08-2B75-C39C-8FF7-3C523FF9BAAE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DD423-5333-75D4-E81B-0E1998CE7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59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3" name="Picture 2943"/>
          <p:cNvPicPr>
            <a:picLocks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3637" y="2189896"/>
            <a:ext cx="1361418" cy="265212"/>
          </a:xfrm>
          <a:prstGeom prst="rect">
            <a:avLst/>
          </a:prstGeom>
          <a:noFill/>
        </p:spPr>
      </p:pic>
      <p:pic>
        <p:nvPicPr>
          <p:cNvPr id="224" name="Picture 3009">
            <a:extLst>
              <a:ext uri="{FF2B5EF4-FFF2-40B4-BE49-F238E27FC236}">
                <a16:creationId xmlns:a16="http://schemas.microsoft.com/office/drawing/2014/main" id="{A3491D43-AF11-4BC4-AAEA-880220C47F95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/>
          <a:stretch/>
        </p:blipFill>
        <p:spPr>
          <a:xfrm>
            <a:off x="11077695" y="4725492"/>
            <a:ext cx="630704" cy="449612"/>
          </a:xfrm>
          <a:prstGeom prst="rect">
            <a:avLst/>
          </a:prstGeom>
          <a:noFill/>
        </p:spPr>
      </p:pic>
      <p:sp>
        <p:nvSpPr>
          <p:cNvPr id="317" name="Freeform 2981">
            <a:extLst>
              <a:ext uri="{FF2B5EF4-FFF2-40B4-BE49-F238E27FC236}">
                <a16:creationId xmlns:a16="http://schemas.microsoft.com/office/drawing/2014/main" id="{68FAFF66-BDD1-4C73-8AA5-6097648A20D7}"/>
              </a:ext>
            </a:extLst>
          </p:cNvPr>
          <p:cNvSpPr/>
          <p:nvPr/>
        </p:nvSpPr>
        <p:spPr>
          <a:xfrm>
            <a:off x="12191817" y="617297"/>
            <a:ext cx="0" cy="6082263"/>
          </a:xfrm>
          <a:custGeom>
            <a:avLst/>
            <a:gdLst/>
            <a:ahLst/>
            <a:cxnLst/>
            <a:rect l="0" t="0" r="0" b="0"/>
            <a:pathLst>
              <a:path h="8785491">
                <a:moveTo>
                  <a:pt x="0" y="0"/>
                </a:moveTo>
                <a:lnTo>
                  <a:pt x="0" y="8785491"/>
                </a:lnTo>
              </a:path>
            </a:pathLst>
          </a:custGeom>
          <a:noFill/>
          <a:ln w="9525" cap="flat" cmpd="sng">
            <a:solidFill>
              <a:srgbClr val="F2F2F2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7" name="Picture 2" descr="Telecom Review - Zain Group registers revenue growth of 35%">
            <a:extLst>
              <a:ext uri="{FF2B5EF4-FFF2-40B4-BE49-F238E27FC236}">
                <a16:creationId xmlns:a16="http://schemas.microsoft.com/office/drawing/2014/main" id="{55B34342-2FDC-406F-8B3B-746108DE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42" y="3203400"/>
            <a:ext cx="1052814" cy="526408"/>
          </a:xfrm>
          <a:prstGeom prst="round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>
            <a:extLst>
              <a:ext uri="{FF2B5EF4-FFF2-40B4-BE49-F238E27FC236}">
                <a16:creationId xmlns:a16="http://schemas.microsoft.com/office/drawing/2014/main" id="{BB502333-0519-E0B2-DE35-C546EC8D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24" y="3328080"/>
            <a:ext cx="1074636" cy="3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978896E-AD30-3212-4747-05D7B58C7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965" y="1939681"/>
            <a:ext cx="760254" cy="819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3F7EC8-E64C-D28F-A934-8284FDE593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86357" y="2122511"/>
            <a:ext cx="1031646" cy="455124"/>
          </a:xfrm>
          <a:prstGeom prst="rect">
            <a:avLst/>
          </a:prstGeom>
        </p:spPr>
      </p:pic>
      <p:pic>
        <p:nvPicPr>
          <p:cNvPr id="12" name="Picture 2939">
            <a:extLst>
              <a:ext uri="{FF2B5EF4-FFF2-40B4-BE49-F238E27FC236}">
                <a16:creationId xmlns:a16="http://schemas.microsoft.com/office/drawing/2014/main" id="{ACEC2F8B-09F5-5459-82C6-1FE246FFCB27}"/>
              </a:ext>
            </a:extLst>
          </p:cNvPr>
          <p:cNvPicPr>
            <a:picLocks noChangeArrowheads="1"/>
          </p:cNvPicPr>
          <p:nvPr/>
        </p:nvPicPr>
        <p:blipFill>
          <a:blip r:embed="rId10"/>
          <a:srcRect/>
          <a:stretch/>
        </p:blipFill>
        <p:spPr>
          <a:xfrm>
            <a:off x="5598808" y="2005144"/>
            <a:ext cx="848238" cy="630522"/>
          </a:xfrm>
          <a:prstGeom prst="rect">
            <a:avLst/>
          </a:prstGeom>
          <a:noFill/>
        </p:spPr>
      </p:pic>
      <p:pic>
        <p:nvPicPr>
          <p:cNvPr id="13" name="Picture 2944">
            <a:extLst>
              <a:ext uri="{FF2B5EF4-FFF2-40B4-BE49-F238E27FC236}">
                <a16:creationId xmlns:a16="http://schemas.microsoft.com/office/drawing/2014/main" id="{A01D0A7B-496F-4E47-578D-B66F7A827386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7401542" y="2011160"/>
            <a:ext cx="958767" cy="593523"/>
          </a:xfrm>
          <a:prstGeom prst="rect">
            <a:avLst/>
          </a:prstGeom>
          <a:noFill/>
        </p:spPr>
      </p:pic>
      <p:pic>
        <p:nvPicPr>
          <p:cNvPr id="18" name="Picture 2939">
            <a:extLst>
              <a:ext uri="{FF2B5EF4-FFF2-40B4-BE49-F238E27FC236}">
                <a16:creationId xmlns:a16="http://schemas.microsoft.com/office/drawing/2014/main" id="{0DD775BF-DB61-5A24-07A3-2C755143BB6B}"/>
              </a:ext>
            </a:extLst>
          </p:cNvPr>
          <p:cNvPicPr>
            <a:picLocks noChangeArrowheads="1"/>
          </p:cNvPicPr>
          <p:nvPr/>
        </p:nvPicPr>
        <p:blipFill>
          <a:blip r:embed="rId12"/>
          <a:srcRect/>
          <a:stretch/>
        </p:blipFill>
        <p:spPr>
          <a:xfrm>
            <a:off x="9184539" y="2021309"/>
            <a:ext cx="818249" cy="606328"/>
          </a:xfrm>
          <a:prstGeom prst="rect">
            <a:avLst/>
          </a:prstGeom>
          <a:noFill/>
        </p:spPr>
      </p:pic>
      <p:pic>
        <p:nvPicPr>
          <p:cNvPr id="19" name="Picture 2939">
            <a:extLst>
              <a:ext uri="{FF2B5EF4-FFF2-40B4-BE49-F238E27FC236}">
                <a16:creationId xmlns:a16="http://schemas.microsoft.com/office/drawing/2014/main" id="{F0A09ABD-AD69-F9ED-186F-08899A45FB7D}"/>
              </a:ext>
            </a:extLst>
          </p:cNvPr>
          <p:cNvPicPr>
            <a:picLocks noChangeArrowheads="1"/>
          </p:cNvPicPr>
          <p:nvPr/>
        </p:nvPicPr>
        <p:blipFill>
          <a:blip r:embed="rId10"/>
          <a:srcRect/>
          <a:stretch/>
        </p:blipFill>
        <p:spPr>
          <a:xfrm>
            <a:off x="437640" y="3104581"/>
            <a:ext cx="864469" cy="642587"/>
          </a:xfrm>
          <a:prstGeom prst="rect">
            <a:avLst/>
          </a:prstGeom>
          <a:noFill/>
        </p:spPr>
      </p:pic>
      <p:pic>
        <p:nvPicPr>
          <p:cNvPr id="20" name="Picture 2939">
            <a:extLst>
              <a:ext uri="{FF2B5EF4-FFF2-40B4-BE49-F238E27FC236}">
                <a16:creationId xmlns:a16="http://schemas.microsoft.com/office/drawing/2014/main" id="{35B640D5-6EE7-7955-A891-E16DE31A42C7}"/>
              </a:ext>
            </a:extLst>
          </p:cNvPr>
          <p:cNvPicPr>
            <a:picLocks noChangeArrowheads="1"/>
          </p:cNvPicPr>
          <p:nvPr/>
        </p:nvPicPr>
        <p:blipFill>
          <a:blip r:embed="rId12"/>
          <a:srcRect/>
          <a:stretch/>
        </p:blipFill>
        <p:spPr>
          <a:xfrm>
            <a:off x="3904542" y="3103485"/>
            <a:ext cx="858718" cy="636316"/>
          </a:xfrm>
          <a:prstGeom prst="rect">
            <a:avLst/>
          </a:prstGeom>
          <a:noFill/>
        </p:spPr>
      </p:pic>
      <p:pic>
        <p:nvPicPr>
          <p:cNvPr id="21" name="Picture 2944">
            <a:extLst>
              <a:ext uri="{FF2B5EF4-FFF2-40B4-BE49-F238E27FC236}">
                <a16:creationId xmlns:a16="http://schemas.microsoft.com/office/drawing/2014/main" id="{0E569B4C-A893-A2CF-514B-FBBC0F91E3D3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5600659" y="3138794"/>
            <a:ext cx="924222" cy="572137"/>
          </a:xfrm>
          <a:prstGeom prst="rect">
            <a:avLst/>
          </a:prstGeom>
          <a:noFill/>
        </p:spPr>
      </p:pic>
      <p:pic>
        <p:nvPicPr>
          <p:cNvPr id="22" name="Picture 2944">
            <a:extLst>
              <a:ext uri="{FF2B5EF4-FFF2-40B4-BE49-F238E27FC236}">
                <a16:creationId xmlns:a16="http://schemas.microsoft.com/office/drawing/2014/main" id="{187C56FB-F088-E1B0-0641-FA321E87A869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9101809" y="3183112"/>
            <a:ext cx="949749" cy="587940"/>
          </a:xfrm>
          <a:prstGeom prst="rect">
            <a:avLst/>
          </a:prstGeom>
          <a:noFill/>
        </p:spPr>
      </p:pic>
      <p:pic>
        <p:nvPicPr>
          <p:cNvPr id="2958" name="Picture 2958"/>
          <p:cNvPicPr>
            <a:picLocks noChangeArrowheads="1"/>
          </p:cNvPicPr>
          <p:nvPr/>
        </p:nvPicPr>
        <p:blipFill>
          <a:blip r:embed="rId13"/>
          <a:srcRect/>
          <a:stretch/>
        </p:blipFill>
        <p:spPr>
          <a:xfrm>
            <a:off x="6444014" y="3555414"/>
            <a:ext cx="182880" cy="182880"/>
          </a:xfrm>
          <a:prstGeom prst="rect">
            <a:avLst/>
          </a:prstGeom>
          <a:noFill/>
        </p:spPr>
      </p:pic>
      <p:pic>
        <p:nvPicPr>
          <p:cNvPr id="326" name="Picture 2993">
            <a:extLst>
              <a:ext uri="{FF2B5EF4-FFF2-40B4-BE49-F238E27FC236}">
                <a16:creationId xmlns:a16="http://schemas.microsoft.com/office/drawing/2014/main" id="{7733DA3C-23AA-4287-8594-AA56F120E126}"/>
              </a:ext>
            </a:extLst>
          </p:cNvPr>
          <p:cNvPicPr>
            <a:picLocks noChangeArrowheads="1"/>
          </p:cNvPicPr>
          <p:nvPr/>
        </p:nvPicPr>
        <p:blipFill>
          <a:blip r:embed="rId14"/>
          <a:srcRect/>
          <a:stretch/>
        </p:blipFill>
        <p:spPr>
          <a:xfrm>
            <a:off x="9971358" y="3615491"/>
            <a:ext cx="182880" cy="182880"/>
          </a:xfrm>
          <a:prstGeom prst="rect">
            <a:avLst/>
          </a:prstGeom>
          <a:noFill/>
        </p:spPr>
      </p:pic>
      <p:pic>
        <p:nvPicPr>
          <p:cNvPr id="2959" name="Picture 2959"/>
          <p:cNvPicPr>
            <a:picLocks noChangeArrowheads="1"/>
          </p:cNvPicPr>
          <p:nvPr/>
        </p:nvPicPr>
        <p:blipFill>
          <a:blip r:embed="rId13"/>
          <a:srcRect/>
          <a:stretch/>
        </p:blipFill>
        <p:spPr>
          <a:xfrm>
            <a:off x="6428055" y="2499161"/>
            <a:ext cx="182880" cy="182880"/>
          </a:xfrm>
          <a:prstGeom prst="rect">
            <a:avLst/>
          </a:prstGeom>
          <a:noFill/>
        </p:spPr>
      </p:pic>
      <p:pic>
        <p:nvPicPr>
          <p:cNvPr id="2940" name="Picture 2940"/>
          <p:cNvPicPr>
            <a:picLocks noChangeArrowheads="1"/>
          </p:cNvPicPr>
          <p:nvPr/>
        </p:nvPicPr>
        <p:blipFill>
          <a:blip r:embed="rId15"/>
          <a:srcRect/>
          <a:stretch/>
        </p:blipFill>
        <p:spPr>
          <a:xfrm>
            <a:off x="4746593" y="3600348"/>
            <a:ext cx="182880" cy="182880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91A91-45AA-EA08-34E4-ED0FD88B20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4346" y="3610227"/>
            <a:ext cx="182880" cy="182880"/>
          </a:xfrm>
          <a:prstGeom prst="rect">
            <a:avLst/>
          </a:prstGeom>
        </p:spPr>
      </p:pic>
      <p:pic>
        <p:nvPicPr>
          <p:cNvPr id="2950" name="Picture 2950"/>
          <p:cNvPicPr>
            <a:picLocks noChangeArrowheads="1"/>
          </p:cNvPicPr>
          <p:nvPr/>
        </p:nvPicPr>
        <p:blipFill>
          <a:blip r:embed="rId17"/>
          <a:srcRect/>
          <a:stretch/>
        </p:blipFill>
        <p:spPr>
          <a:xfrm>
            <a:off x="8268743" y="2486195"/>
            <a:ext cx="182880" cy="182880"/>
          </a:xfrm>
          <a:prstGeom prst="rect">
            <a:avLst/>
          </a:prstGeom>
          <a:noFill/>
        </p:spPr>
      </p:pic>
      <p:pic>
        <p:nvPicPr>
          <p:cNvPr id="2952" name="Picture 2952"/>
          <p:cNvPicPr>
            <a:picLocks noChangeArrowheads="1"/>
          </p:cNvPicPr>
          <p:nvPr/>
        </p:nvPicPr>
        <p:blipFill>
          <a:blip r:embed="rId18"/>
          <a:srcRect/>
          <a:stretch/>
        </p:blipFill>
        <p:spPr>
          <a:xfrm>
            <a:off x="10016498" y="2468650"/>
            <a:ext cx="182880" cy="182880"/>
          </a:xfrm>
          <a:prstGeom prst="rect">
            <a:avLst/>
          </a:prstGeom>
          <a:noFill/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24627A7-E536-F5B3-E180-55FEC849EB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82979" y="4709100"/>
            <a:ext cx="365212" cy="39330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9B94E71-1AF0-9585-1D5C-5DF661A69D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12313" y="5466064"/>
            <a:ext cx="1147290" cy="313576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20B41F-4F4A-1D21-A272-AECDC28C90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1201" y="2897241"/>
            <a:ext cx="1104490" cy="895866"/>
          </a:xfrm>
          <a:prstGeom prst="rect">
            <a:avLst/>
          </a:prstGeom>
        </p:spPr>
      </p:pic>
      <p:pic>
        <p:nvPicPr>
          <p:cNvPr id="43" name="Picture 2941">
            <a:extLst>
              <a:ext uri="{FF2B5EF4-FFF2-40B4-BE49-F238E27FC236}">
                <a16:creationId xmlns:a16="http://schemas.microsoft.com/office/drawing/2014/main" id="{3696BFEC-F4DD-19AA-9669-06DD4BA34BD6}"/>
              </a:ext>
            </a:extLst>
          </p:cNvPr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1277" y="2189896"/>
            <a:ext cx="987316" cy="439136"/>
          </a:xfrm>
          <a:prstGeom prst="rect">
            <a:avLst/>
          </a:prstGeom>
          <a:noFill/>
        </p:spPr>
      </p:pic>
      <p:pic>
        <p:nvPicPr>
          <p:cNvPr id="44" name="Picture 2946">
            <a:extLst>
              <a:ext uri="{FF2B5EF4-FFF2-40B4-BE49-F238E27FC236}">
                <a16:creationId xmlns:a16="http://schemas.microsoft.com/office/drawing/2014/main" id="{4C964B15-137F-B7A3-3EF1-E379D1E4CAC4}"/>
              </a:ext>
            </a:extLst>
          </p:cNvPr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2089" y="4689298"/>
            <a:ext cx="1149324" cy="279367"/>
          </a:xfrm>
          <a:prstGeom prst="rect">
            <a:avLst/>
          </a:prstGeom>
          <a:noFill/>
        </p:spPr>
      </p:pic>
      <p:pic>
        <p:nvPicPr>
          <p:cNvPr id="45" name="Picture 2948">
            <a:extLst>
              <a:ext uri="{FF2B5EF4-FFF2-40B4-BE49-F238E27FC236}">
                <a16:creationId xmlns:a16="http://schemas.microsoft.com/office/drawing/2014/main" id="{34304F71-0697-F570-8658-75D1EF921B4B}"/>
              </a:ext>
            </a:extLst>
          </p:cNvPr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952" y="4725492"/>
            <a:ext cx="693636" cy="327383"/>
          </a:xfrm>
          <a:prstGeom prst="rect">
            <a:avLst/>
          </a:prstGeom>
          <a:noFill/>
        </p:spPr>
      </p:pic>
      <p:pic>
        <p:nvPicPr>
          <p:cNvPr id="47" name="Picture 2954">
            <a:extLst>
              <a:ext uri="{FF2B5EF4-FFF2-40B4-BE49-F238E27FC236}">
                <a16:creationId xmlns:a16="http://schemas.microsoft.com/office/drawing/2014/main" id="{23CBA70F-A483-C199-6024-D3757E9BD646}"/>
              </a:ext>
            </a:extLst>
          </p:cNvPr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4690" y="4768136"/>
            <a:ext cx="838788" cy="242096"/>
          </a:xfrm>
          <a:prstGeom prst="rect">
            <a:avLst/>
          </a:prstGeom>
          <a:noFill/>
        </p:spPr>
      </p:pic>
      <p:pic>
        <p:nvPicPr>
          <p:cNvPr id="49" name="Picture 2956">
            <a:extLst>
              <a:ext uri="{FF2B5EF4-FFF2-40B4-BE49-F238E27FC236}">
                <a16:creationId xmlns:a16="http://schemas.microsoft.com/office/drawing/2014/main" id="{C1FBA0A3-3617-4F48-4DDB-B9B59C09E721}"/>
              </a:ext>
            </a:extLst>
          </p:cNvPr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960" y="6226048"/>
            <a:ext cx="698582" cy="360344"/>
          </a:xfrm>
          <a:prstGeom prst="rect">
            <a:avLst/>
          </a:prstGeom>
          <a:noFill/>
        </p:spPr>
      </p:pic>
      <p:pic>
        <p:nvPicPr>
          <p:cNvPr id="50" name="Picture 2957">
            <a:extLst>
              <a:ext uri="{FF2B5EF4-FFF2-40B4-BE49-F238E27FC236}">
                <a16:creationId xmlns:a16="http://schemas.microsoft.com/office/drawing/2014/main" id="{49215907-0A5A-04DA-89FE-05BB82D4B46C}"/>
              </a:ext>
            </a:extLst>
          </p:cNvPr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1095" y="6310240"/>
            <a:ext cx="514607" cy="291681"/>
          </a:xfrm>
          <a:prstGeom prst="rect">
            <a:avLst/>
          </a:prstGeom>
          <a:noFill/>
        </p:spPr>
      </p:pic>
      <p:pic>
        <p:nvPicPr>
          <p:cNvPr id="54" name="Picture 3004">
            <a:extLst>
              <a:ext uri="{FF2B5EF4-FFF2-40B4-BE49-F238E27FC236}">
                <a16:creationId xmlns:a16="http://schemas.microsoft.com/office/drawing/2014/main" id="{09D9A4BC-0FC8-0343-5689-BA8D70E95EE4}"/>
              </a:ext>
            </a:extLst>
          </p:cNvPr>
          <p:cNvPicPr>
            <a:picLocks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69" y="5364226"/>
            <a:ext cx="963778" cy="491994"/>
          </a:xfrm>
          <a:prstGeom prst="rect">
            <a:avLst/>
          </a:prstGeom>
          <a:noFill/>
        </p:spPr>
      </p:pic>
      <p:pic>
        <p:nvPicPr>
          <p:cNvPr id="55" name="Picture 3005">
            <a:extLst>
              <a:ext uri="{FF2B5EF4-FFF2-40B4-BE49-F238E27FC236}">
                <a16:creationId xmlns:a16="http://schemas.microsoft.com/office/drawing/2014/main" id="{A64617AA-9EBC-516B-B858-211702FFE699}"/>
              </a:ext>
            </a:extLst>
          </p:cNvPr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0217" y="6154519"/>
            <a:ext cx="548312" cy="603122"/>
          </a:xfrm>
          <a:prstGeom prst="rect">
            <a:avLst/>
          </a:prstGeom>
          <a:noFill/>
        </p:spPr>
      </p:pic>
      <p:pic>
        <p:nvPicPr>
          <p:cNvPr id="58" name="Picture 3011">
            <a:extLst>
              <a:ext uri="{FF2B5EF4-FFF2-40B4-BE49-F238E27FC236}">
                <a16:creationId xmlns:a16="http://schemas.microsoft.com/office/drawing/2014/main" id="{0FFE63D0-92C1-C849-B236-3F28C685EB3C}"/>
              </a:ext>
            </a:extLst>
          </p:cNvPr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7948" y="6178157"/>
            <a:ext cx="603380" cy="379469"/>
          </a:xfrm>
          <a:prstGeom prst="rect">
            <a:avLst/>
          </a:prstGeom>
          <a:noFill/>
        </p:spPr>
      </p:pic>
      <p:pic>
        <p:nvPicPr>
          <p:cNvPr id="63" name="Picture 3017">
            <a:extLst>
              <a:ext uri="{FF2B5EF4-FFF2-40B4-BE49-F238E27FC236}">
                <a16:creationId xmlns:a16="http://schemas.microsoft.com/office/drawing/2014/main" id="{2CE9FD0B-7DAB-12F3-7CF9-EDE4FCF04EED}"/>
              </a:ext>
            </a:extLst>
          </p:cNvPr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5149" y="6245231"/>
            <a:ext cx="798732" cy="360133"/>
          </a:xfrm>
          <a:prstGeom prst="rect">
            <a:avLst/>
          </a:prstGeom>
          <a:noFill/>
        </p:spPr>
      </p:pic>
      <p:pic>
        <p:nvPicPr>
          <p:cNvPr id="128" name="Picture 3018">
            <a:extLst>
              <a:ext uri="{FF2B5EF4-FFF2-40B4-BE49-F238E27FC236}">
                <a16:creationId xmlns:a16="http://schemas.microsoft.com/office/drawing/2014/main" id="{84CDB031-BDDA-4E75-E5FA-B9AD41891DFB}"/>
              </a:ext>
            </a:extLst>
          </p:cNvPr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2688" y="6169990"/>
            <a:ext cx="392639" cy="472460"/>
          </a:xfrm>
          <a:prstGeom prst="rect">
            <a:avLst/>
          </a:prstGeom>
          <a:noFill/>
        </p:spPr>
      </p:pic>
      <p:pic>
        <p:nvPicPr>
          <p:cNvPr id="148" name="Picture 2986">
            <a:extLst>
              <a:ext uri="{FF2B5EF4-FFF2-40B4-BE49-F238E27FC236}">
                <a16:creationId xmlns:a16="http://schemas.microsoft.com/office/drawing/2014/main" id="{1EA5268D-3B95-8D38-952E-8E230DCFCB42}"/>
              </a:ext>
            </a:extLst>
          </p:cNvPr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29" y="6226048"/>
            <a:ext cx="848218" cy="230846"/>
          </a:xfrm>
          <a:prstGeom prst="rect">
            <a:avLst/>
          </a:prstGeom>
          <a:noFill/>
        </p:spPr>
      </p:pic>
      <p:pic>
        <p:nvPicPr>
          <p:cNvPr id="152" name="Picture 2995">
            <a:extLst>
              <a:ext uri="{FF2B5EF4-FFF2-40B4-BE49-F238E27FC236}">
                <a16:creationId xmlns:a16="http://schemas.microsoft.com/office/drawing/2014/main" id="{015887CE-F5B6-AA11-1776-9C2A7737FDEA}"/>
              </a:ext>
            </a:extLst>
          </p:cNvPr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4103" y="5435735"/>
            <a:ext cx="856112" cy="374845"/>
          </a:xfrm>
          <a:prstGeom prst="rect">
            <a:avLst/>
          </a:prstGeom>
          <a:noFill/>
        </p:spPr>
      </p:pic>
      <p:pic>
        <p:nvPicPr>
          <p:cNvPr id="153" name="Picture 2996">
            <a:extLst>
              <a:ext uri="{FF2B5EF4-FFF2-40B4-BE49-F238E27FC236}">
                <a16:creationId xmlns:a16="http://schemas.microsoft.com/office/drawing/2014/main" id="{98A3B571-2E8F-A620-F2F5-05CC3283CA7F}"/>
              </a:ext>
            </a:extLst>
          </p:cNvPr>
          <p:cNvPicPr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900" y="5505040"/>
            <a:ext cx="919625" cy="351180"/>
          </a:xfrm>
          <a:prstGeom prst="rect">
            <a:avLst/>
          </a:prstGeom>
          <a:noFill/>
        </p:spPr>
      </p:pic>
      <p:pic>
        <p:nvPicPr>
          <p:cNvPr id="161" name="Picture 160" descr="Logo, company name&#10;&#10;Description automatically generated">
            <a:extLst>
              <a:ext uri="{FF2B5EF4-FFF2-40B4-BE49-F238E27FC236}">
                <a16:creationId xmlns:a16="http://schemas.microsoft.com/office/drawing/2014/main" id="{CF72E7CC-989E-61F9-BB69-4EB26F74B9D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709826" y="4474020"/>
            <a:ext cx="919625" cy="709921"/>
          </a:xfrm>
          <a:prstGeom prst="rect">
            <a:avLst/>
          </a:prstGeom>
        </p:spPr>
      </p:pic>
      <p:pic>
        <p:nvPicPr>
          <p:cNvPr id="162" name="Picture 3008">
            <a:extLst>
              <a:ext uri="{FF2B5EF4-FFF2-40B4-BE49-F238E27FC236}">
                <a16:creationId xmlns:a16="http://schemas.microsoft.com/office/drawing/2014/main" id="{847AC6B1-D75E-5B37-7CB0-D02E85F6C236}"/>
              </a:ext>
            </a:extLst>
          </p:cNvPr>
          <p:cNvPicPr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8443" y="5373963"/>
            <a:ext cx="515229" cy="480059"/>
          </a:xfrm>
          <a:prstGeom prst="rect">
            <a:avLst/>
          </a:prstGeom>
          <a:noFill/>
        </p:spPr>
      </p:pic>
      <p:pic>
        <p:nvPicPr>
          <p:cNvPr id="163" name="Picture 2947">
            <a:extLst>
              <a:ext uri="{FF2B5EF4-FFF2-40B4-BE49-F238E27FC236}">
                <a16:creationId xmlns:a16="http://schemas.microsoft.com/office/drawing/2014/main" id="{C15D20DF-B617-CE66-FFB4-5EFACB8BEB54}"/>
              </a:ext>
            </a:extLst>
          </p:cNvPr>
          <p:cNvPicPr>
            <a:picLocks noChangeArrowheads="1"/>
          </p:cNvPicPr>
          <p:nvPr/>
        </p:nvPicPr>
        <p:blipFill>
          <a:blip r:embed="rId38"/>
          <a:srcRect/>
          <a:stretch/>
        </p:blipFill>
        <p:spPr>
          <a:xfrm>
            <a:off x="6660914" y="4660184"/>
            <a:ext cx="1024275" cy="420025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860147-E14C-197A-3CA8-F74B109CEF8E}"/>
              </a:ext>
            </a:extLst>
          </p:cNvPr>
          <p:cNvGrpSpPr/>
          <p:nvPr/>
        </p:nvGrpSpPr>
        <p:grpSpPr>
          <a:xfrm>
            <a:off x="4915293" y="5295053"/>
            <a:ext cx="1030582" cy="655598"/>
            <a:chOff x="5712551" y="5496733"/>
            <a:chExt cx="1030582" cy="655598"/>
          </a:xfrm>
        </p:grpSpPr>
        <p:pic>
          <p:nvPicPr>
            <p:cNvPr id="59" name="Picture 3012">
              <a:extLst>
                <a:ext uri="{FF2B5EF4-FFF2-40B4-BE49-F238E27FC236}">
                  <a16:creationId xmlns:a16="http://schemas.microsoft.com/office/drawing/2014/main" id="{4C2D4DFE-5E09-BF5F-42C0-3265E4991C4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9344" y="5496733"/>
              <a:ext cx="423379" cy="493776"/>
            </a:xfrm>
            <a:prstGeom prst="rect">
              <a:avLst/>
            </a:prstGeom>
            <a:noFill/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74F8B761-A1D3-BE4C-A4E8-0D6E87196E37}"/>
                </a:ext>
              </a:extLst>
            </p:cNvPr>
            <p:cNvSpPr txBox="1"/>
            <p:nvPr/>
          </p:nvSpPr>
          <p:spPr>
            <a:xfrm>
              <a:off x="5712551" y="5921499"/>
              <a:ext cx="10305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Justice</a:t>
              </a:r>
              <a:endParaRPr lang="en-US" sz="2400"/>
            </a:p>
          </p:txBody>
        </p:sp>
      </p:grpSp>
      <p:pic>
        <p:nvPicPr>
          <p:cNvPr id="173" name="Picture 2987">
            <a:extLst>
              <a:ext uri="{FF2B5EF4-FFF2-40B4-BE49-F238E27FC236}">
                <a16:creationId xmlns:a16="http://schemas.microsoft.com/office/drawing/2014/main" id="{95B63A0F-494D-5CF1-E45B-3BEA58CB2373}"/>
              </a:ext>
            </a:extLst>
          </p:cNvPr>
          <p:cNvPicPr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471" y="6240929"/>
            <a:ext cx="807375" cy="315037"/>
          </a:xfrm>
          <a:prstGeom prst="rect">
            <a:avLst/>
          </a:prstGeom>
          <a:noFill/>
        </p:spPr>
      </p:pic>
      <p:sp>
        <p:nvSpPr>
          <p:cNvPr id="9" name="Freeform 2911">
            <a:extLst>
              <a:ext uri="{FF2B5EF4-FFF2-40B4-BE49-F238E27FC236}">
                <a16:creationId xmlns:a16="http://schemas.microsoft.com/office/drawing/2014/main" id="{893689D9-FB7B-340B-1D8A-3C970C112950}"/>
              </a:ext>
            </a:extLst>
          </p:cNvPr>
          <p:cNvSpPr/>
          <p:nvPr/>
        </p:nvSpPr>
        <p:spPr>
          <a:xfrm>
            <a:off x="3921665" y="514350"/>
            <a:ext cx="4302516" cy="0"/>
          </a:xfrm>
          <a:custGeom>
            <a:avLst/>
            <a:gdLst/>
            <a:ahLst/>
            <a:cxnLst/>
            <a:rect l="0" t="0" r="0" b="0"/>
            <a:pathLst>
              <a:path w="6214745">
                <a:moveTo>
                  <a:pt x="0" y="0"/>
                </a:moveTo>
                <a:lnTo>
                  <a:pt x="6214745" y="0"/>
                </a:lnTo>
              </a:path>
            </a:pathLst>
          </a:custGeom>
          <a:noFill/>
          <a:ln w="38100" cap="flat" cmpd="sng">
            <a:solidFill>
              <a:srgbClr val="0072C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49FA29-87FA-CE2B-28D3-C50D01CAD570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0778"/>
          <a:stretch/>
        </p:blipFill>
        <p:spPr>
          <a:xfrm>
            <a:off x="-3507" y="-61262"/>
            <a:ext cx="12191634" cy="1538399"/>
          </a:xfrm>
          <a:prstGeom prst="rect">
            <a:avLst/>
          </a:prstGeom>
        </p:spPr>
      </p:pic>
      <p:sp>
        <p:nvSpPr>
          <p:cNvPr id="15" name="Freeform 3088">
            <a:extLst>
              <a:ext uri="{FF2B5EF4-FFF2-40B4-BE49-F238E27FC236}">
                <a16:creationId xmlns:a16="http://schemas.microsoft.com/office/drawing/2014/main" id="{AB7D5F00-42FA-C200-CE68-380282E81FD8}"/>
              </a:ext>
            </a:extLst>
          </p:cNvPr>
          <p:cNvSpPr/>
          <p:nvPr/>
        </p:nvSpPr>
        <p:spPr>
          <a:xfrm>
            <a:off x="1446663" y="354842"/>
            <a:ext cx="9334794" cy="837301"/>
          </a:xfrm>
          <a:custGeom>
            <a:avLst/>
            <a:gdLst/>
            <a:ahLst/>
            <a:cxnLst/>
            <a:rect l="0" t="0" r="0" b="0"/>
            <a:pathLst>
              <a:path w="6637008" h="2215985">
                <a:moveTo>
                  <a:pt x="0" y="2215985"/>
                </a:moveTo>
                <a:lnTo>
                  <a:pt x="6637008" y="2215985"/>
                </a:lnTo>
                <a:lnTo>
                  <a:pt x="6637008" y="0"/>
                </a:lnTo>
                <a:lnTo>
                  <a:pt x="0" y="0"/>
                </a:lnTo>
                <a:lnTo>
                  <a:pt x="0" y="2215985"/>
                </a:lnTo>
                <a:close/>
              </a:path>
            </a:pathLst>
          </a:custGeom>
          <a:solidFill>
            <a:srgbClr val="0072CE">
              <a:alpha val="7490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algn="r" defTabSz="914400" rtl="1" eaLnBrk="1" latinLnBrk="0" hangingPunct="1"/>
            <a:endParaRPr lang="en-US" sz="124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61FE5E-BA3C-5729-62A6-8DF2012EE382}"/>
              </a:ext>
            </a:extLst>
          </p:cNvPr>
          <p:cNvSpPr txBox="1"/>
          <p:nvPr/>
        </p:nvSpPr>
        <p:spPr>
          <a:xfrm>
            <a:off x="3672859" y="448937"/>
            <a:ext cx="484628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1"/>
            <a:r>
              <a:rPr lang="ar-SA" sz="3600" b="1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عملاؤنا</a:t>
            </a:r>
            <a:endParaRPr lang="en-US" sz="3046" b="1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BF1AE68-D35E-74C1-758B-C66CE583B05B}"/>
              </a:ext>
            </a:extLst>
          </p:cNvPr>
          <p:cNvGrpSpPr/>
          <p:nvPr/>
        </p:nvGrpSpPr>
        <p:grpSpPr>
          <a:xfrm>
            <a:off x="6625211" y="5279299"/>
            <a:ext cx="1039248" cy="661847"/>
            <a:chOff x="7078500" y="5534789"/>
            <a:chExt cx="1039248" cy="661847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79104AD-CF25-EE66-77F9-F07F9A089968}"/>
                </a:ext>
              </a:extLst>
            </p:cNvPr>
            <p:cNvSpPr txBox="1"/>
            <p:nvPr/>
          </p:nvSpPr>
          <p:spPr>
            <a:xfrm>
              <a:off x="7078500" y="5965804"/>
              <a:ext cx="10392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Labor</a:t>
              </a:r>
              <a:endParaRPr lang="en-US" sz="2400"/>
            </a:p>
          </p:txBody>
        </p:sp>
        <p:pic>
          <p:nvPicPr>
            <p:cNvPr id="131" name="Picture 3012">
              <a:extLst>
                <a:ext uri="{FF2B5EF4-FFF2-40B4-BE49-F238E27FC236}">
                  <a16:creationId xmlns:a16="http://schemas.microsoft.com/office/drawing/2014/main" id="{B06279E1-FBDB-CC1E-A7CF-B7CA1E9A4F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56124" y="5534789"/>
              <a:ext cx="423379" cy="493776"/>
            </a:xfrm>
            <a:prstGeom prst="rect">
              <a:avLst/>
            </a:prstGeom>
            <a:noFill/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9127B80-E9E5-0CF4-F208-ACF3CD7099B9}"/>
              </a:ext>
            </a:extLst>
          </p:cNvPr>
          <p:cNvGrpSpPr/>
          <p:nvPr/>
        </p:nvGrpSpPr>
        <p:grpSpPr>
          <a:xfrm>
            <a:off x="8327464" y="5284531"/>
            <a:ext cx="1067116" cy="651383"/>
            <a:chOff x="8462030" y="5537012"/>
            <a:chExt cx="1067116" cy="651383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6AD688FD-54DB-AA20-AA11-FA3025423C46}"/>
                </a:ext>
              </a:extLst>
            </p:cNvPr>
            <p:cNvSpPr txBox="1"/>
            <p:nvPr/>
          </p:nvSpPr>
          <p:spPr>
            <a:xfrm>
              <a:off x="8462030" y="5957563"/>
              <a:ext cx="10671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Water</a:t>
              </a:r>
              <a:endParaRPr lang="en-US" sz="2400"/>
            </a:p>
          </p:txBody>
        </p:sp>
        <p:pic>
          <p:nvPicPr>
            <p:cNvPr id="132" name="Picture 3012">
              <a:extLst>
                <a:ext uri="{FF2B5EF4-FFF2-40B4-BE49-F238E27FC236}">
                  <a16:creationId xmlns:a16="http://schemas.microsoft.com/office/drawing/2014/main" id="{66A53474-5CE6-8831-9E1C-FE21960900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77215" y="5537012"/>
              <a:ext cx="423379" cy="493776"/>
            </a:xfrm>
            <a:prstGeom prst="rect">
              <a:avLst/>
            </a:prstGeom>
            <a:noFill/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B84BD23-F74F-4DBB-BFBF-F985952C4F4F}"/>
              </a:ext>
            </a:extLst>
          </p:cNvPr>
          <p:cNvGrpSpPr/>
          <p:nvPr/>
        </p:nvGrpSpPr>
        <p:grpSpPr>
          <a:xfrm>
            <a:off x="387273" y="4543194"/>
            <a:ext cx="593052" cy="654004"/>
            <a:chOff x="354603" y="4670473"/>
            <a:chExt cx="593052" cy="6540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ADE23A-E67A-9E26-7876-E8EF9BD516C7}"/>
                </a:ext>
              </a:extLst>
            </p:cNvPr>
            <p:cNvSpPr txBox="1"/>
            <p:nvPr/>
          </p:nvSpPr>
          <p:spPr>
            <a:xfrm>
              <a:off x="354603" y="5100476"/>
              <a:ext cx="593052" cy="22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MODEE</a:t>
              </a:r>
              <a:endParaRPr lang="en-US" sz="1400"/>
            </a:p>
          </p:txBody>
        </p:sp>
        <p:pic>
          <p:nvPicPr>
            <p:cNvPr id="133" name="Picture 3012">
              <a:extLst>
                <a:ext uri="{FF2B5EF4-FFF2-40B4-BE49-F238E27FC236}">
                  <a16:creationId xmlns:a16="http://schemas.microsoft.com/office/drawing/2014/main" id="{8921AC71-A9E3-AC8C-FFC8-A89DCE8F0A7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0643" y="4670473"/>
              <a:ext cx="423379" cy="493776"/>
            </a:xfrm>
            <a:prstGeom prst="rect">
              <a:avLst/>
            </a:prstGeom>
            <a:noFill/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2DDCCB-F0E5-283F-79AF-A91C8DA50B3A}"/>
              </a:ext>
            </a:extLst>
          </p:cNvPr>
          <p:cNvCxnSpPr>
            <a:cxnSpLocks/>
          </p:cNvCxnSpPr>
          <p:nvPr/>
        </p:nvCxnSpPr>
        <p:spPr>
          <a:xfrm>
            <a:off x="-3507" y="4241800"/>
            <a:ext cx="1219550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25292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D2492-4F9C-B3ED-0333-6FEB5F863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BE11EC-E0AD-D768-DCDB-4C27E2763DD9}"/>
              </a:ext>
            </a:extLst>
          </p:cNvPr>
          <p:cNvGrpSpPr/>
          <p:nvPr/>
        </p:nvGrpSpPr>
        <p:grpSpPr>
          <a:xfrm flipH="1">
            <a:off x="8950413" y="2562984"/>
            <a:ext cx="2560320" cy="548640"/>
            <a:chOff x="4413842" y="2084656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659015-089E-D687-8760-7B3513C5155B}"/>
                </a:ext>
              </a:extLst>
            </p:cNvPr>
            <p:cNvSpPr/>
            <p:nvPr/>
          </p:nvSpPr>
          <p:spPr>
            <a:xfrm>
              <a:off x="4413842" y="2084656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5C652-6BBE-2BD9-AF08-6DE027020DEF}"/>
                </a:ext>
              </a:extLst>
            </p:cNvPr>
            <p:cNvSpPr txBox="1"/>
            <p:nvPr/>
          </p:nvSpPr>
          <p:spPr>
            <a:xfrm>
              <a:off x="4536714" y="2143533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CatalogPoint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23D256-7C22-4789-BF57-B45A7BC64D88}"/>
              </a:ext>
            </a:extLst>
          </p:cNvPr>
          <p:cNvGrpSpPr/>
          <p:nvPr/>
        </p:nvGrpSpPr>
        <p:grpSpPr>
          <a:xfrm flipH="1">
            <a:off x="8950413" y="1564503"/>
            <a:ext cx="2560320" cy="548640"/>
            <a:chOff x="4382573" y="1270434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6836C60-B429-AC3F-45FE-A6B07B45B51C}"/>
                </a:ext>
              </a:extLst>
            </p:cNvPr>
            <p:cNvSpPr/>
            <p:nvPr/>
          </p:nvSpPr>
          <p:spPr>
            <a:xfrm>
              <a:off x="4382573" y="1270434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9CE1E6-ACC5-6750-4647-2E507DDF536D}"/>
                </a:ext>
              </a:extLst>
            </p:cNvPr>
            <p:cNvSpPr txBox="1"/>
            <p:nvPr/>
          </p:nvSpPr>
          <p:spPr>
            <a:xfrm>
              <a:off x="4505445" y="1329311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SalesPoint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F7C007-9149-1FD9-D70B-83C2FEF35FF8}"/>
              </a:ext>
            </a:extLst>
          </p:cNvPr>
          <p:cNvGrpSpPr/>
          <p:nvPr/>
        </p:nvGrpSpPr>
        <p:grpSpPr>
          <a:xfrm flipH="1">
            <a:off x="3129844" y="1580902"/>
            <a:ext cx="2560320" cy="548640"/>
            <a:chOff x="9274691" y="1358955"/>
            <a:chExt cx="2560320" cy="548640"/>
          </a:xfrm>
          <a:solidFill>
            <a:srgbClr val="21B198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FF98310-126B-A9F2-8A4B-E0A07F9C7605}"/>
                </a:ext>
              </a:extLst>
            </p:cNvPr>
            <p:cNvSpPr/>
            <p:nvPr/>
          </p:nvSpPr>
          <p:spPr>
            <a:xfrm>
              <a:off x="9274691" y="13589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8B468A-B3FA-0628-B961-0F5AEEA53170}"/>
                </a:ext>
              </a:extLst>
            </p:cNvPr>
            <p:cNvSpPr txBox="1"/>
            <p:nvPr/>
          </p:nvSpPr>
          <p:spPr>
            <a:xfrm>
              <a:off x="9397563" y="1417832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SendPoint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435EF-21AC-4806-787B-EE4D3A520AD7}"/>
              </a:ext>
            </a:extLst>
          </p:cNvPr>
          <p:cNvGrpSpPr/>
          <p:nvPr/>
        </p:nvGrpSpPr>
        <p:grpSpPr>
          <a:xfrm flipH="1">
            <a:off x="3129844" y="5553160"/>
            <a:ext cx="2560320" cy="548640"/>
            <a:chOff x="9695574" y="5121319"/>
            <a:chExt cx="2560320" cy="548640"/>
          </a:xfrm>
          <a:solidFill>
            <a:srgbClr val="21B198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91ACD28-932C-7E7A-8023-A884B8073B90}"/>
                </a:ext>
              </a:extLst>
            </p:cNvPr>
            <p:cNvSpPr/>
            <p:nvPr/>
          </p:nvSpPr>
          <p:spPr>
            <a:xfrm>
              <a:off x="9695574" y="512131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E05FA2-112B-A225-DC62-512C45AEF961}"/>
                </a:ext>
              </a:extLst>
            </p:cNvPr>
            <p:cNvSpPr txBox="1"/>
            <p:nvPr/>
          </p:nvSpPr>
          <p:spPr>
            <a:xfrm>
              <a:off x="9818446" y="518019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ConvoAI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4E54CC-54A3-34F1-CD2A-4C972ECC6B1C}"/>
              </a:ext>
            </a:extLst>
          </p:cNvPr>
          <p:cNvGrpSpPr/>
          <p:nvPr/>
        </p:nvGrpSpPr>
        <p:grpSpPr>
          <a:xfrm flipH="1">
            <a:off x="8950413" y="3561465"/>
            <a:ext cx="2560320" cy="548640"/>
            <a:chOff x="4459023" y="3118081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DD56921-761B-849E-35A2-29118A2A64C9}"/>
                </a:ext>
              </a:extLst>
            </p:cNvPr>
            <p:cNvSpPr/>
            <p:nvPr/>
          </p:nvSpPr>
          <p:spPr>
            <a:xfrm>
              <a:off x="4459023" y="3118081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74CAE0-EE58-DCE5-48C4-A910C91686F7}"/>
                </a:ext>
              </a:extLst>
            </p:cNvPr>
            <p:cNvSpPr txBox="1"/>
            <p:nvPr/>
          </p:nvSpPr>
          <p:spPr>
            <a:xfrm>
              <a:off x="4581895" y="3176958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SelfPoint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BBBDAA-FB1B-8452-5855-FDAC84EB717E}"/>
              </a:ext>
            </a:extLst>
          </p:cNvPr>
          <p:cNvGrpSpPr/>
          <p:nvPr/>
        </p:nvGrpSpPr>
        <p:grpSpPr>
          <a:xfrm flipH="1">
            <a:off x="6026957" y="2560567"/>
            <a:ext cx="2560320" cy="548640"/>
            <a:chOff x="6987021" y="2101759"/>
            <a:chExt cx="2560320" cy="548640"/>
          </a:xfrm>
          <a:solidFill>
            <a:srgbClr val="21B198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4FD6957-6604-A6C1-9448-F2DC906946E4}"/>
                </a:ext>
              </a:extLst>
            </p:cNvPr>
            <p:cNvSpPr/>
            <p:nvPr/>
          </p:nvSpPr>
          <p:spPr>
            <a:xfrm>
              <a:off x="6987021" y="210175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F4A444-3D8D-EF95-E5A3-927EBEA56FA3}"/>
                </a:ext>
              </a:extLst>
            </p:cNvPr>
            <p:cNvSpPr txBox="1"/>
            <p:nvPr/>
          </p:nvSpPr>
          <p:spPr>
            <a:xfrm>
              <a:off x="7613955" y="2160636"/>
              <a:ext cx="1306452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9ED3F0-400C-D54F-69BE-C8AE353958F6}"/>
              </a:ext>
            </a:extLst>
          </p:cNvPr>
          <p:cNvGrpSpPr/>
          <p:nvPr/>
        </p:nvGrpSpPr>
        <p:grpSpPr>
          <a:xfrm flipH="1">
            <a:off x="8868855" y="5558427"/>
            <a:ext cx="2723435" cy="548640"/>
            <a:chOff x="4310407" y="5161755"/>
            <a:chExt cx="2723435" cy="548640"/>
          </a:xfrm>
          <a:solidFill>
            <a:srgbClr val="21B198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79098F-13E1-BCFF-DEE0-F49427C39C16}"/>
                </a:ext>
              </a:extLst>
            </p:cNvPr>
            <p:cNvSpPr/>
            <p:nvPr/>
          </p:nvSpPr>
          <p:spPr>
            <a:xfrm>
              <a:off x="4391964" y="5161755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682964-7576-F96E-19F3-FC577B7BF910}"/>
                </a:ext>
              </a:extLst>
            </p:cNvPr>
            <p:cNvSpPr txBox="1"/>
            <p:nvPr/>
          </p:nvSpPr>
          <p:spPr>
            <a:xfrm>
              <a:off x="4310407" y="5220632"/>
              <a:ext cx="272343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L2 Support Agent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CF1383-1BB7-A02D-D870-8BA094786FB8}"/>
              </a:ext>
            </a:extLst>
          </p:cNvPr>
          <p:cNvGrpSpPr/>
          <p:nvPr/>
        </p:nvGrpSpPr>
        <p:grpSpPr>
          <a:xfrm flipH="1">
            <a:off x="6026957" y="1559174"/>
            <a:ext cx="2560320" cy="548640"/>
            <a:chOff x="7007249" y="1302567"/>
            <a:chExt cx="2560320" cy="548640"/>
          </a:xfrm>
          <a:solidFill>
            <a:srgbClr val="21B198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147D40E-65C8-DA74-44F8-4B1A123A4F5F}"/>
                </a:ext>
              </a:extLst>
            </p:cNvPr>
            <p:cNvSpPr/>
            <p:nvPr/>
          </p:nvSpPr>
          <p:spPr>
            <a:xfrm>
              <a:off x="7007249" y="130256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F9D184-BA68-BF12-2D22-F2451E621E0D}"/>
                </a:ext>
              </a:extLst>
            </p:cNvPr>
            <p:cNvSpPr txBox="1"/>
            <p:nvPr/>
          </p:nvSpPr>
          <p:spPr>
            <a:xfrm>
              <a:off x="7130121" y="136144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SurveyPoint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3E9F47-83DD-C77B-900B-5C3D60A3A633}"/>
              </a:ext>
            </a:extLst>
          </p:cNvPr>
          <p:cNvGrpSpPr/>
          <p:nvPr/>
        </p:nvGrpSpPr>
        <p:grpSpPr>
          <a:xfrm flipH="1">
            <a:off x="8950413" y="4559946"/>
            <a:ext cx="2560320" cy="548640"/>
            <a:chOff x="4413842" y="4202942"/>
            <a:chExt cx="2560320" cy="548640"/>
          </a:xfrm>
          <a:solidFill>
            <a:srgbClr val="21B198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3C1F9B4-FA8D-6310-33A0-B629399EC9FA}"/>
                </a:ext>
              </a:extLst>
            </p:cNvPr>
            <p:cNvSpPr/>
            <p:nvPr/>
          </p:nvSpPr>
          <p:spPr>
            <a:xfrm>
              <a:off x="4413842" y="420294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12F833-DDC7-D3F2-4CE2-CF7705BCA4BA}"/>
                </a:ext>
              </a:extLst>
            </p:cNvPr>
            <p:cNvSpPr txBox="1"/>
            <p:nvPr/>
          </p:nvSpPr>
          <p:spPr>
            <a:xfrm>
              <a:off x="4536714" y="426181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PeoplePoint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D66BF6-A93D-55B6-D258-A5E41DF0318F}"/>
              </a:ext>
            </a:extLst>
          </p:cNvPr>
          <p:cNvGrpSpPr/>
          <p:nvPr/>
        </p:nvGrpSpPr>
        <p:grpSpPr>
          <a:xfrm flipH="1">
            <a:off x="6026957" y="5558427"/>
            <a:ext cx="2560320" cy="548640"/>
            <a:chOff x="7088098" y="5176399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BE4096F-3E56-FCF0-1C39-CCCC4F6F06A9}"/>
                </a:ext>
              </a:extLst>
            </p:cNvPr>
            <p:cNvSpPr/>
            <p:nvPr/>
          </p:nvSpPr>
          <p:spPr>
            <a:xfrm>
              <a:off x="7088098" y="5176399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17BD70-8840-B4CA-447E-B4BA7E01F106}"/>
                </a:ext>
              </a:extLst>
            </p:cNvPr>
            <p:cNvSpPr txBox="1"/>
            <p:nvPr/>
          </p:nvSpPr>
          <p:spPr>
            <a:xfrm>
              <a:off x="7210970" y="5235276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ViewPoint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D25E9C-C34D-B297-C6FF-D51041C5EDFC}"/>
              </a:ext>
            </a:extLst>
          </p:cNvPr>
          <p:cNvGrpSpPr/>
          <p:nvPr/>
        </p:nvGrpSpPr>
        <p:grpSpPr>
          <a:xfrm flipH="1">
            <a:off x="6026957" y="3561465"/>
            <a:ext cx="2560320" cy="548640"/>
            <a:chOff x="7001516" y="31151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F5B2346-B4C6-FC90-4E5F-E227FD9A237F}"/>
                </a:ext>
              </a:extLst>
            </p:cNvPr>
            <p:cNvSpPr/>
            <p:nvPr/>
          </p:nvSpPr>
          <p:spPr>
            <a:xfrm>
              <a:off x="7001516" y="31151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DA3439-2A33-A308-D82C-0CF99DFE7091}"/>
                </a:ext>
              </a:extLst>
            </p:cNvPr>
            <p:cNvSpPr txBox="1"/>
            <p:nvPr/>
          </p:nvSpPr>
          <p:spPr>
            <a:xfrm>
              <a:off x="7124388" y="31740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570251-7E7D-EB90-AEA6-B87351A4527E}"/>
              </a:ext>
            </a:extLst>
          </p:cNvPr>
          <p:cNvGrpSpPr/>
          <p:nvPr/>
        </p:nvGrpSpPr>
        <p:grpSpPr>
          <a:xfrm flipH="1">
            <a:off x="3129844" y="2560486"/>
            <a:ext cx="2560320" cy="548640"/>
            <a:chOff x="9577943" y="2100873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A9D0E5B-AE54-D971-3500-03B83B280FF1}"/>
                </a:ext>
              </a:extLst>
            </p:cNvPr>
            <p:cNvSpPr/>
            <p:nvPr/>
          </p:nvSpPr>
          <p:spPr>
            <a:xfrm>
              <a:off x="9577943" y="2100873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AFB8D7A-9DE3-B23B-40BB-F62B0734D6D9}"/>
                </a:ext>
              </a:extLst>
            </p:cNvPr>
            <p:cNvSpPr txBox="1"/>
            <p:nvPr/>
          </p:nvSpPr>
          <p:spPr>
            <a:xfrm>
              <a:off x="9700815" y="2159750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WalletPoint</a:t>
              </a:r>
              <a:endParaRPr lang="en-US" sz="20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9E57675-6BA1-09C7-1537-2272A91C82F7}"/>
              </a:ext>
            </a:extLst>
          </p:cNvPr>
          <p:cNvGrpSpPr/>
          <p:nvPr/>
        </p:nvGrpSpPr>
        <p:grpSpPr>
          <a:xfrm flipH="1">
            <a:off x="3128498" y="4555327"/>
            <a:ext cx="2560320" cy="548640"/>
            <a:chOff x="9661893" y="4208102"/>
            <a:chExt cx="2560320" cy="548640"/>
          </a:xfrm>
          <a:solidFill>
            <a:schemeClr val="bg1">
              <a:lumMod val="50000"/>
            </a:schemeClr>
          </a:solidFill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9B9848D3-D911-C287-AFD4-5E1AB2BEFB3A}"/>
                </a:ext>
              </a:extLst>
            </p:cNvPr>
            <p:cNvSpPr/>
            <p:nvPr/>
          </p:nvSpPr>
          <p:spPr>
            <a:xfrm>
              <a:off x="9661893" y="4208102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4D37F2E-BD05-D980-0B3D-83AE05FF48AC}"/>
                </a:ext>
              </a:extLst>
            </p:cNvPr>
            <p:cNvSpPr txBox="1"/>
            <p:nvPr/>
          </p:nvSpPr>
          <p:spPr>
            <a:xfrm>
              <a:off x="9784765" y="4266979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NetCell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57B065-1359-98D7-2F07-FD375E87A017}"/>
              </a:ext>
            </a:extLst>
          </p:cNvPr>
          <p:cNvGrpSpPr/>
          <p:nvPr/>
        </p:nvGrpSpPr>
        <p:grpSpPr>
          <a:xfrm flipH="1">
            <a:off x="6026957" y="4555327"/>
            <a:ext cx="2560320" cy="548640"/>
            <a:chOff x="7006885" y="4184548"/>
            <a:chExt cx="2560320" cy="548640"/>
          </a:xfrm>
          <a:solidFill>
            <a:srgbClr val="21B198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4CD719D-0142-32DA-DB82-6A9410ABF993}"/>
                </a:ext>
              </a:extLst>
            </p:cNvPr>
            <p:cNvSpPr/>
            <p:nvPr/>
          </p:nvSpPr>
          <p:spPr>
            <a:xfrm>
              <a:off x="7006885" y="4184548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197F2EB-67F7-840B-B4F7-8E8B7298B01E}"/>
                </a:ext>
              </a:extLst>
            </p:cNvPr>
            <p:cNvSpPr txBox="1"/>
            <p:nvPr/>
          </p:nvSpPr>
          <p:spPr>
            <a:xfrm>
              <a:off x="7129757" y="4243425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VisionPoint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FD1033E-5A16-36BB-AE1F-931C21C1D233}"/>
              </a:ext>
            </a:extLst>
          </p:cNvPr>
          <p:cNvGrpSpPr/>
          <p:nvPr/>
        </p:nvGrpSpPr>
        <p:grpSpPr>
          <a:xfrm flipH="1">
            <a:off x="3129844" y="3561465"/>
            <a:ext cx="2560320" cy="548640"/>
            <a:chOff x="9737780" y="3090347"/>
            <a:chExt cx="2560320" cy="548640"/>
          </a:xfrm>
          <a:solidFill>
            <a:srgbClr val="21B198"/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C09F6A3-FC7E-4BA3-21EB-06CA0AC1BB71}"/>
                </a:ext>
              </a:extLst>
            </p:cNvPr>
            <p:cNvSpPr/>
            <p:nvPr/>
          </p:nvSpPr>
          <p:spPr>
            <a:xfrm>
              <a:off x="9737780" y="3090347"/>
              <a:ext cx="2560320" cy="5486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0045103-FFEC-4B0E-5D6C-27DE662F04C9}"/>
                </a:ext>
              </a:extLst>
            </p:cNvPr>
            <p:cNvSpPr txBox="1"/>
            <p:nvPr/>
          </p:nvSpPr>
          <p:spPr>
            <a:xfrm>
              <a:off x="9860652" y="3149224"/>
              <a:ext cx="2314576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DeliveryPoint</a:t>
              </a:r>
              <a:endPara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BD832F10-618A-6F9C-CFB3-EBA0DB7B5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1A1CB-0D06-ABEC-7F35-380D711A494C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منتجات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نا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ل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قطاع الخدمات اللوجستية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7F2DCE-3350-FCBF-DCD7-79AAA1F87945}"/>
              </a:ext>
            </a:extLst>
          </p:cNvPr>
          <p:cNvGrpSpPr/>
          <p:nvPr/>
        </p:nvGrpSpPr>
        <p:grpSpPr>
          <a:xfrm>
            <a:off x="657529" y="2476208"/>
            <a:ext cx="1920240" cy="2739973"/>
            <a:chOff x="9461113" y="2859927"/>
            <a:chExt cx="1920240" cy="27399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A2E75FF-702D-5B68-A20C-7127471A8A6E}"/>
                </a:ext>
              </a:extLst>
            </p:cNvPr>
            <p:cNvSpPr/>
            <p:nvPr/>
          </p:nvSpPr>
          <p:spPr>
            <a:xfrm flipH="1">
              <a:off x="9607842" y="2859927"/>
              <a:ext cx="1626782" cy="623847"/>
            </a:xfrm>
            <a:prstGeom prst="roundRect">
              <a:avLst>
                <a:gd name="adj" fmla="val 42746"/>
              </a:avLst>
            </a:prstGeom>
            <a:solidFill>
              <a:srgbClr val="F15F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423A27-E199-ACDD-4E98-F543FC3A09A1}"/>
                </a:ext>
              </a:extLst>
            </p:cNvPr>
            <p:cNvSpPr/>
            <p:nvPr/>
          </p:nvSpPr>
          <p:spPr>
            <a:xfrm flipH="1">
              <a:off x="9461113" y="3016022"/>
              <a:ext cx="1920240" cy="2583878"/>
            </a:xfrm>
            <a:prstGeom prst="roundRect">
              <a:avLst>
                <a:gd name="adj" fmla="val 10302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CA7539D-BB0E-AD2D-D800-26B30E4A4E39}"/>
                </a:ext>
              </a:extLst>
            </p:cNvPr>
            <p:cNvSpPr/>
            <p:nvPr/>
          </p:nvSpPr>
          <p:spPr>
            <a:xfrm rot="10800000" flipH="1">
              <a:off x="9884277" y="2859927"/>
              <a:ext cx="1073912" cy="746567"/>
            </a:xfrm>
            <a:custGeom>
              <a:avLst/>
              <a:gdLst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672862 w 1344464"/>
                <a:gd name="connsiteY12" fmla="*/ 0 h 995423"/>
                <a:gd name="connsiteX13" fmla="*/ 730373 w 1344464"/>
                <a:gd name="connsiteY13" fmla="*/ 0 h 995423"/>
                <a:gd name="connsiteX14" fmla="*/ 764197 w 1344464"/>
                <a:gd name="connsiteY14" fmla="*/ 0 h 995423"/>
                <a:gd name="connsiteX15" fmla="*/ 1169314 w 1344464"/>
                <a:gd name="connsiteY15" fmla="*/ 405117 h 995423"/>
                <a:gd name="connsiteX16" fmla="*/ 1344464 w 1344464"/>
                <a:gd name="connsiteY16" fmla="*/ 995422 h 995423"/>
                <a:gd name="connsiteX17" fmla="*/ 764207 w 1344464"/>
                <a:gd name="connsiteY17" fmla="*/ 995422 h 995423"/>
                <a:gd name="connsiteX18" fmla="*/ 764197 w 1344464"/>
                <a:gd name="connsiteY18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671602 w 1344464"/>
                <a:gd name="connsiteY11" fmla="*/ 0 h 995423"/>
                <a:gd name="connsiteX12" fmla="*/ 730373 w 1344464"/>
                <a:gd name="connsiteY12" fmla="*/ 0 h 995423"/>
                <a:gd name="connsiteX13" fmla="*/ 764197 w 1344464"/>
                <a:gd name="connsiteY13" fmla="*/ 0 h 995423"/>
                <a:gd name="connsiteX14" fmla="*/ 1169314 w 1344464"/>
                <a:gd name="connsiteY14" fmla="*/ 405117 h 995423"/>
                <a:gd name="connsiteX15" fmla="*/ 1344464 w 1344464"/>
                <a:gd name="connsiteY15" fmla="*/ 995422 h 995423"/>
                <a:gd name="connsiteX16" fmla="*/ 764207 w 1344464"/>
                <a:gd name="connsiteY16" fmla="*/ 995422 h 995423"/>
                <a:gd name="connsiteX17" fmla="*/ 764197 w 1344464"/>
                <a:gd name="connsiteY17" fmla="*/ 995423 h 995423"/>
                <a:gd name="connsiteX0" fmla="*/ 764197 w 1344464"/>
                <a:gd name="connsiteY0" fmla="*/ 995423 h 995423"/>
                <a:gd name="connsiteX1" fmla="*/ 730373 w 1344464"/>
                <a:gd name="connsiteY1" fmla="*/ 995423 h 995423"/>
                <a:gd name="connsiteX2" fmla="*/ 672862 w 1344464"/>
                <a:gd name="connsiteY2" fmla="*/ 995423 h 995423"/>
                <a:gd name="connsiteX3" fmla="*/ 671602 w 1344464"/>
                <a:gd name="connsiteY3" fmla="*/ 995423 h 995423"/>
                <a:gd name="connsiteX4" fmla="*/ 609602 w 1344464"/>
                <a:gd name="connsiteY4" fmla="*/ 995423 h 995423"/>
                <a:gd name="connsiteX5" fmla="*/ 580267 w 1344464"/>
                <a:gd name="connsiteY5" fmla="*/ 995423 h 995423"/>
                <a:gd name="connsiteX6" fmla="*/ 580257 w 1344464"/>
                <a:gd name="connsiteY6" fmla="*/ 995422 h 995423"/>
                <a:gd name="connsiteX7" fmla="*/ 0 w 1344464"/>
                <a:gd name="connsiteY7" fmla="*/ 995422 h 995423"/>
                <a:gd name="connsiteX8" fmla="*/ 175150 w 1344464"/>
                <a:gd name="connsiteY8" fmla="*/ 405117 h 995423"/>
                <a:gd name="connsiteX9" fmla="*/ 580267 w 1344464"/>
                <a:gd name="connsiteY9" fmla="*/ 0 h 995423"/>
                <a:gd name="connsiteX10" fmla="*/ 609602 w 1344464"/>
                <a:gd name="connsiteY10" fmla="*/ 0 h 995423"/>
                <a:gd name="connsiteX11" fmla="*/ 730373 w 1344464"/>
                <a:gd name="connsiteY11" fmla="*/ 0 h 995423"/>
                <a:gd name="connsiteX12" fmla="*/ 764197 w 1344464"/>
                <a:gd name="connsiteY12" fmla="*/ 0 h 995423"/>
                <a:gd name="connsiteX13" fmla="*/ 1169314 w 1344464"/>
                <a:gd name="connsiteY13" fmla="*/ 405117 h 995423"/>
                <a:gd name="connsiteX14" fmla="*/ 1344464 w 1344464"/>
                <a:gd name="connsiteY14" fmla="*/ 995422 h 995423"/>
                <a:gd name="connsiteX15" fmla="*/ 764207 w 1344464"/>
                <a:gd name="connsiteY15" fmla="*/ 995422 h 995423"/>
                <a:gd name="connsiteX16" fmla="*/ 764197 w 1344464"/>
                <a:gd name="connsiteY16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4" h="995423">
                  <a:moveTo>
                    <a:pt x="764197" y="995423"/>
                  </a:moveTo>
                  <a:lnTo>
                    <a:pt x="730373" y="995423"/>
                  </a:lnTo>
                  <a:lnTo>
                    <a:pt x="672862" y="995423"/>
                  </a:lnTo>
                  <a:lnTo>
                    <a:pt x="671602" y="995423"/>
                  </a:lnTo>
                  <a:lnTo>
                    <a:pt x="609602" y="995423"/>
                  </a:lnTo>
                  <a:lnTo>
                    <a:pt x="580267" y="995423"/>
                  </a:lnTo>
                  <a:cubicBezTo>
                    <a:pt x="580264" y="995423"/>
                    <a:pt x="580260" y="995422"/>
                    <a:pt x="580257" y="995422"/>
                  </a:cubicBezTo>
                  <a:lnTo>
                    <a:pt x="0" y="995422"/>
                  </a:lnTo>
                  <a:lnTo>
                    <a:pt x="175150" y="405117"/>
                  </a:lnTo>
                  <a:cubicBezTo>
                    <a:pt x="238410" y="192879"/>
                    <a:pt x="356527" y="0"/>
                    <a:pt x="580267" y="0"/>
                  </a:cubicBezTo>
                  <a:lnTo>
                    <a:pt x="609602" y="0"/>
                  </a:lnTo>
                  <a:lnTo>
                    <a:pt x="730373" y="0"/>
                  </a:lnTo>
                  <a:lnTo>
                    <a:pt x="764197" y="0"/>
                  </a:lnTo>
                  <a:cubicBezTo>
                    <a:pt x="987937" y="0"/>
                    <a:pt x="1106054" y="192879"/>
                    <a:pt x="1169314" y="405117"/>
                  </a:cubicBezTo>
                  <a:lnTo>
                    <a:pt x="1344464" y="995422"/>
                  </a:lnTo>
                  <a:lnTo>
                    <a:pt x="764207" y="995422"/>
                  </a:lnTo>
                  <a:cubicBezTo>
                    <a:pt x="764204" y="995422"/>
                    <a:pt x="764200" y="995423"/>
                    <a:pt x="764197" y="995423"/>
                  </a:cubicBezTo>
                  <a:close/>
                </a:path>
              </a:pathLst>
            </a:custGeom>
            <a:solidFill>
              <a:srgbClr val="F15F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164A261F-A8E6-AE91-C26D-7BF6C9981E9D}"/>
                </a:ext>
              </a:extLst>
            </p:cNvPr>
            <p:cNvSpPr txBox="1"/>
            <p:nvPr/>
          </p:nvSpPr>
          <p:spPr>
            <a:xfrm flipH="1">
              <a:off x="9607843" y="4092589"/>
              <a:ext cx="1626782" cy="52322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الاتصالات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86" name="Graphic 20" descr="Cell Tower with solid fill">
              <a:extLst>
                <a:ext uri="{FF2B5EF4-FFF2-40B4-BE49-F238E27FC236}">
                  <a16:creationId xmlns:a16="http://schemas.microsoft.com/office/drawing/2014/main" id="{95652D45-4D5E-C310-A2D2-8C4586FFA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1015863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501240D-363F-9EFF-A243-6F968A0562AC}"/>
              </a:ext>
            </a:extLst>
          </p:cNvPr>
          <p:cNvGrpSpPr/>
          <p:nvPr/>
        </p:nvGrpSpPr>
        <p:grpSpPr>
          <a:xfrm>
            <a:off x="649378" y="2476208"/>
            <a:ext cx="1920240" cy="2739973"/>
            <a:chOff x="7290338" y="2859927"/>
            <a:chExt cx="1920240" cy="273997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AD05A06-4F06-B92C-5E70-8AF54203EC57}"/>
                </a:ext>
              </a:extLst>
            </p:cNvPr>
            <p:cNvGrpSpPr/>
            <p:nvPr/>
          </p:nvGrpSpPr>
          <p:grpSpPr>
            <a:xfrm flipH="1">
              <a:off x="7290338" y="2859927"/>
              <a:ext cx="1920240" cy="2739973"/>
              <a:chOff x="7751618" y="1566885"/>
              <a:chExt cx="2404008" cy="365329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C743FA72-4253-2FA2-3DC0-A8AEBEE168B4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3AC6E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72F8DDEA-DD90-CA4F-5ACD-C8C025261912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0854678-A704-48A3-09F3-E7420B097A48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3AC6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5" name="Graphic 21" descr="Credit card with solid fill">
              <a:extLst>
                <a:ext uri="{FF2B5EF4-FFF2-40B4-BE49-F238E27FC236}">
                  <a16:creationId xmlns:a16="http://schemas.microsoft.com/office/drawing/2014/main" id="{25688A8D-24EA-76B9-6BF7-42A5AA34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flipH="1">
              <a:off x="7987860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6" name="TextBox 25">
              <a:extLst>
                <a:ext uri="{FF2B5EF4-FFF2-40B4-BE49-F238E27FC236}">
                  <a16:creationId xmlns:a16="http://schemas.microsoft.com/office/drawing/2014/main" id="{AB046702-2D1E-6869-EE90-760D01B30E7E}"/>
                </a:ext>
              </a:extLst>
            </p:cNvPr>
            <p:cNvSpPr txBox="1"/>
            <p:nvPr/>
          </p:nvSpPr>
          <p:spPr>
            <a:xfrm flipH="1">
              <a:off x="7453371" y="3978085"/>
              <a:ext cx="1601138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noProof="1">
                  <a:solidFill>
                    <a:srgbClr val="00000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التقنية المالية</a:t>
              </a:r>
              <a:endParaRPr lang="en-US" sz="2800" b="1" noProof="1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(الفنتك)</a:t>
              </a:r>
              <a:endPara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64E8481-E438-08BE-C6E0-E4FAE9C1F57F}"/>
              </a:ext>
            </a:extLst>
          </p:cNvPr>
          <p:cNvGrpSpPr/>
          <p:nvPr/>
        </p:nvGrpSpPr>
        <p:grpSpPr>
          <a:xfrm>
            <a:off x="653918" y="2476208"/>
            <a:ext cx="1920240" cy="2739973"/>
            <a:chOff x="5119565" y="2859927"/>
            <a:chExt cx="1920240" cy="273997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BDA3B3B-10CC-733D-75F2-327D6214B7C5}"/>
                </a:ext>
              </a:extLst>
            </p:cNvPr>
            <p:cNvGrpSpPr/>
            <p:nvPr/>
          </p:nvGrpSpPr>
          <p:grpSpPr>
            <a:xfrm flipH="1">
              <a:off x="5119565" y="2859927"/>
              <a:ext cx="1920240" cy="2739973"/>
              <a:chOff x="7751618" y="1566885"/>
              <a:chExt cx="2404008" cy="3653297"/>
            </a:xfrm>
          </p:grpSpPr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775FFCD7-0C1A-E377-AD00-E8800DA04121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FBA91E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204096C-8837-0E93-1828-E832FA480C72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1EFA43E1-E388-C3A2-82F2-54DB6319EEB1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FBA91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" name="Graphic 22" descr="Court outline">
              <a:extLst>
                <a:ext uri="{FF2B5EF4-FFF2-40B4-BE49-F238E27FC236}">
                  <a16:creationId xmlns:a16="http://schemas.microsoft.com/office/drawing/2014/main" id="{02B751BB-C357-D1B3-FC4B-C83A87997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5817087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8" name="TextBox 28">
              <a:extLst>
                <a:ext uri="{FF2B5EF4-FFF2-40B4-BE49-F238E27FC236}">
                  <a16:creationId xmlns:a16="http://schemas.microsoft.com/office/drawing/2014/main" id="{F0715273-B20B-C64E-1634-CA9BAE991C45}"/>
                </a:ext>
              </a:extLst>
            </p:cNvPr>
            <p:cNvSpPr txBox="1"/>
            <p:nvPr/>
          </p:nvSpPr>
          <p:spPr>
            <a:xfrm flipH="1">
              <a:off x="5186966" y="3875201"/>
              <a:ext cx="176739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الحكومي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E463740-6876-E33E-0ACE-F174CF3D5336}"/>
              </a:ext>
            </a:extLst>
          </p:cNvPr>
          <p:cNvGrpSpPr/>
          <p:nvPr/>
        </p:nvGrpSpPr>
        <p:grpSpPr>
          <a:xfrm>
            <a:off x="660284" y="2476208"/>
            <a:ext cx="1920240" cy="2739973"/>
            <a:chOff x="2948792" y="2859927"/>
            <a:chExt cx="1920240" cy="273997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34776C6-46C9-8191-88E3-E8830A766D84}"/>
                </a:ext>
              </a:extLst>
            </p:cNvPr>
            <p:cNvGrpSpPr/>
            <p:nvPr/>
          </p:nvGrpSpPr>
          <p:grpSpPr>
            <a:xfrm flipH="1">
              <a:off x="2948792" y="2859927"/>
              <a:ext cx="1920240" cy="2739973"/>
              <a:chOff x="7751618" y="1566885"/>
              <a:chExt cx="2404008" cy="3653297"/>
            </a:xfrm>
          </p:grpSpPr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1EDE83B7-1AD2-EC87-59E6-04C47EB2F34E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6EA56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DD3B7511-B804-1BCC-12D6-F2161A437F3F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5EF8E3B-7386-742F-309F-B8E84B5FB212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6EA5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4" name="Graphic 23">
              <a:extLst>
                <a:ext uri="{FF2B5EF4-FFF2-40B4-BE49-F238E27FC236}">
                  <a16:creationId xmlns:a16="http://schemas.microsoft.com/office/drawing/2014/main" id="{4138E488-E981-B4A8-A3A9-9FC18D26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flipH="1">
              <a:off x="3646314" y="2955782"/>
              <a:ext cx="526322" cy="526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5" name="TextBox 31">
              <a:extLst>
                <a:ext uri="{FF2B5EF4-FFF2-40B4-BE49-F238E27FC236}">
                  <a16:creationId xmlns:a16="http://schemas.microsoft.com/office/drawing/2014/main" id="{EBA62134-4871-568E-90E9-BE877A35C617}"/>
                </a:ext>
              </a:extLst>
            </p:cNvPr>
            <p:cNvSpPr txBox="1"/>
            <p:nvPr/>
          </p:nvSpPr>
          <p:spPr>
            <a:xfrm flipH="1">
              <a:off x="3091737" y="3852823"/>
              <a:ext cx="1630566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القطاع الصحي</a:t>
              </a:r>
              <a:endPara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2703BDF-CB68-3990-C6C8-25E9CA4D8A69}"/>
              </a:ext>
            </a:extLst>
          </p:cNvPr>
          <p:cNvGrpSpPr/>
          <p:nvPr/>
        </p:nvGrpSpPr>
        <p:grpSpPr>
          <a:xfrm>
            <a:off x="652140" y="2476208"/>
            <a:ext cx="1920240" cy="2739973"/>
            <a:chOff x="778023" y="2859927"/>
            <a:chExt cx="1920240" cy="2739973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8C3E4CB-7A57-F9F9-B621-335D05A2F8C4}"/>
                </a:ext>
              </a:extLst>
            </p:cNvPr>
            <p:cNvGrpSpPr/>
            <p:nvPr/>
          </p:nvGrpSpPr>
          <p:grpSpPr>
            <a:xfrm flipH="1">
              <a:off x="778023" y="2859927"/>
              <a:ext cx="1920240" cy="2739973"/>
              <a:chOff x="7751618" y="1566885"/>
              <a:chExt cx="2404008" cy="3653297"/>
            </a:xfrm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90BD8E3B-A3B5-736D-6A1A-06F60244609C}"/>
                  </a:ext>
                </a:extLst>
              </p:cNvPr>
              <p:cNvSpPr/>
              <p:nvPr/>
            </p:nvSpPr>
            <p:spPr>
              <a:xfrm>
                <a:off x="7935313" y="1566885"/>
                <a:ext cx="2036618" cy="831796"/>
              </a:xfrm>
              <a:prstGeom prst="roundRect">
                <a:avLst>
                  <a:gd name="adj" fmla="val 42746"/>
                </a:avLst>
              </a:prstGeom>
              <a:solidFill>
                <a:srgbClr val="0E4A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1B242864-41F0-A6C5-29E3-81A59423EFE6}"/>
                  </a:ext>
                </a:extLst>
              </p:cNvPr>
              <p:cNvSpPr/>
              <p:nvPr/>
            </p:nvSpPr>
            <p:spPr>
              <a:xfrm>
                <a:off x="7751618" y="1775012"/>
                <a:ext cx="2404008" cy="3445170"/>
              </a:xfrm>
              <a:prstGeom prst="roundRect">
                <a:avLst>
                  <a:gd name="adj" fmla="val 10302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A6A71825-46A4-94F9-A634-8002F94A572B}"/>
                  </a:ext>
                </a:extLst>
              </p:cNvPr>
              <p:cNvSpPr/>
              <p:nvPr/>
            </p:nvSpPr>
            <p:spPr>
              <a:xfrm rot="10800000">
                <a:off x="8281390" y="1566885"/>
                <a:ext cx="1344464" cy="995423"/>
              </a:xfrm>
              <a:custGeom>
                <a:avLst/>
                <a:gdLst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672862 w 1344464"/>
                  <a:gd name="connsiteY12" fmla="*/ 0 h 995423"/>
                  <a:gd name="connsiteX13" fmla="*/ 730373 w 1344464"/>
                  <a:gd name="connsiteY13" fmla="*/ 0 h 995423"/>
                  <a:gd name="connsiteX14" fmla="*/ 764197 w 1344464"/>
                  <a:gd name="connsiteY14" fmla="*/ 0 h 995423"/>
                  <a:gd name="connsiteX15" fmla="*/ 1169314 w 1344464"/>
                  <a:gd name="connsiteY15" fmla="*/ 405117 h 995423"/>
                  <a:gd name="connsiteX16" fmla="*/ 1344464 w 1344464"/>
                  <a:gd name="connsiteY16" fmla="*/ 995422 h 995423"/>
                  <a:gd name="connsiteX17" fmla="*/ 764207 w 1344464"/>
                  <a:gd name="connsiteY17" fmla="*/ 995422 h 995423"/>
                  <a:gd name="connsiteX18" fmla="*/ 764197 w 1344464"/>
                  <a:gd name="connsiteY18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671602 w 1344464"/>
                  <a:gd name="connsiteY11" fmla="*/ 0 h 995423"/>
                  <a:gd name="connsiteX12" fmla="*/ 730373 w 1344464"/>
                  <a:gd name="connsiteY12" fmla="*/ 0 h 995423"/>
                  <a:gd name="connsiteX13" fmla="*/ 764197 w 1344464"/>
                  <a:gd name="connsiteY13" fmla="*/ 0 h 995423"/>
                  <a:gd name="connsiteX14" fmla="*/ 1169314 w 1344464"/>
                  <a:gd name="connsiteY14" fmla="*/ 405117 h 995423"/>
                  <a:gd name="connsiteX15" fmla="*/ 1344464 w 1344464"/>
                  <a:gd name="connsiteY15" fmla="*/ 995422 h 995423"/>
                  <a:gd name="connsiteX16" fmla="*/ 764207 w 1344464"/>
                  <a:gd name="connsiteY16" fmla="*/ 995422 h 995423"/>
                  <a:gd name="connsiteX17" fmla="*/ 764197 w 1344464"/>
                  <a:gd name="connsiteY17" fmla="*/ 995423 h 995423"/>
                  <a:gd name="connsiteX0" fmla="*/ 764197 w 1344464"/>
                  <a:gd name="connsiteY0" fmla="*/ 995423 h 995423"/>
                  <a:gd name="connsiteX1" fmla="*/ 730373 w 1344464"/>
                  <a:gd name="connsiteY1" fmla="*/ 995423 h 995423"/>
                  <a:gd name="connsiteX2" fmla="*/ 672862 w 1344464"/>
                  <a:gd name="connsiteY2" fmla="*/ 995423 h 995423"/>
                  <a:gd name="connsiteX3" fmla="*/ 671602 w 1344464"/>
                  <a:gd name="connsiteY3" fmla="*/ 995423 h 995423"/>
                  <a:gd name="connsiteX4" fmla="*/ 609602 w 1344464"/>
                  <a:gd name="connsiteY4" fmla="*/ 995423 h 995423"/>
                  <a:gd name="connsiteX5" fmla="*/ 580267 w 1344464"/>
                  <a:gd name="connsiteY5" fmla="*/ 995423 h 995423"/>
                  <a:gd name="connsiteX6" fmla="*/ 580257 w 1344464"/>
                  <a:gd name="connsiteY6" fmla="*/ 995422 h 995423"/>
                  <a:gd name="connsiteX7" fmla="*/ 0 w 1344464"/>
                  <a:gd name="connsiteY7" fmla="*/ 995422 h 995423"/>
                  <a:gd name="connsiteX8" fmla="*/ 175150 w 1344464"/>
                  <a:gd name="connsiteY8" fmla="*/ 405117 h 995423"/>
                  <a:gd name="connsiteX9" fmla="*/ 580267 w 1344464"/>
                  <a:gd name="connsiteY9" fmla="*/ 0 h 995423"/>
                  <a:gd name="connsiteX10" fmla="*/ 609602 w 1344464"/>
                  <a:gd name="connsiteY10" fmla="*/ 0 h 995423"/>
                  <a:gd name="connsiteX11" fmla="*/ 730373 w 1344464"/>
                  <a:gd name="connsiteY11" fmla="*/ 0 h 995423"/>
                  <a:gd name="connsiteX12" fmla="*/ 764197 w 1344464"/>
                  <a:gd name="connsiteY12" fmla="*/ 0 h 995423"/>
                  <a:gd name="connsiteX13" fmla="*/ 1169314 w 1344464"/>
                  <a:gd name="connsiteY13" fmla="*/ 405117 h 995423"/>
                  <a:gd name="connsiteX14" fmla="*/ 1344464 w 1344464"/>
                  <a:gd name="connsiteY14" fmla="*/ 995422 h 995423"/>
                  <a:gd name="connsiteX15" fmla="*/ 764207 w 1344464"/>
                  <a:gd name="connsiteY15" fmla="*/ 995422 h 995423"/>
                  <a:gd name="connsiteX16" fmla="*/ 764197 w 1344464"/>
                  <a:gd name="connsiteY16" fmla="*/ 995423 h 99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4464" h="995423">
                    <a:moveTo>
                      <a:pt x="764197" y="995423"/>
                    </a:moveTo>
                    <a:lnTo>
                      <a:pt x="730373" y="995423"/>
                    </a:lnTo>
                    <a:lnTo>
                      <a:pt x="672862" y="995423"/>
                    </a:lnTo>
                    <a:lnTo>
                      <a:pt x="671602" y="995423"/>
                    </a:lnTo>
                    <a:lnTo>
                      <a:pt x="609602" y="995423"/>
                    </a:lnTo>
                    <a:lnTo>
                      <a:pt x="580267" y="995423"/>
                    </a:lnTo>
                    <a:cubicBezTo>
                      <a:pt x="580264" y="995423"/>
                      <a:pt x="580260" y="995422"/>
                      <a:pt x="580257" y="995422"/>
                    </a:cubicBezTo>
                    <a:lnTo>
                      <a:pt x="0" y="995422"/>
                    </a:lnTo>
                    <a:lnTo>
                      <a:pt x="175150" y="405117"/>
                    </a:lnTo>
                    <a:cubicBezTo>
                      <a:pt x="238410" y="192879"/>
                      <a:pt x="356527" y="0"/>
                      <a:pt x="580267" y="0"/>
                    </a:cubicBezTo>
                    <a:lnTo>
                      <a:pt x="609602" y="0"/>
                    </a:lnTo>
                    <a:lnTo>
                      <a:pt x="730373" y="0"/>
                    </a:lnTo>
                    <a:lnTo>
                      <a:pt x="764197" y="0"/>
                    </a:lnTo>
                    <a:cubicBezTo>
                      <a:pt x="987937" y="0"/>
                      <a:pt x="1106054" y="192879"/>
                      <a:pt x="1169314" y="405117"/>
                    </a:cubicBezTo>
                    <a:lnTo>
                      <a:pt x="1344464" y="995422"/>
                    </a:lnTo>
                    <a:lnTo>
                      <a:pt x="764207" y="995422"/>
                    </a:lnTo>
                    <a:cubicBezTo>
                      <a:pt x="764204" y="995422"/>
                      <a:pt x="764200" y="995423"/>
                      <a:pt x="764197" y="995423"/>
                    </a:cubicBezTo>
                    <a:close/>
                  </a:path>
                </a:pathLst>
              </a:custGeom>
              <a:solidFill>
                <a:srgbClr val="21B1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1" name="Graphic 21" descr="Box with solid fill">
              <a:extLst>
                <a:ext uri="{FF2B5EF4-FFF2-40B4-BE49-F238E27FC236}">
                  <a16:creationId xmlns:a16="http://schemas.microsoft.com/office/drawing/2014/main" id="{418BA388-BA2C-1B0D-6CDA-A530C230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 flipH="1">
              <a:off x="1495007" y="2955782"/>
              <a:ext cx="484632" cy="4846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E37B8B4C-29C4-D29A-6AD4-57C6F7A84976}"/>
                </a:ext>
              </a:extLst>
            </p:cNvPr>
            <p:cNvSpPr txBox="1"/>
            <p:nvPr/>
          </p:nvSpPr>
          <p:spPr>
            <a:xfrm flipH="1">
              <a:off x="977942" y="3908988"/>
              <a:ext cx="1527464" cy="89255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الخدمات اللوجستية</a:t>
              </a:r>
              <a:endParaRPr kumimoji="0" lang="en-US" sz="26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781231F-9CE6-E5FF-782C-2DF59D36CBA4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FEA68AC-A7C8-EAC9-94AD-AA616DF39478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A2AD897-6BFD-87DE-1DD6-29594001E94F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F9A3C-24A9-9B24-8FD9-F986B99966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5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2751892"/>
            <a:ext cx="122001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800" b="1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التقنيات</a:t>
            </a:r>
            <a:endParaRPr lang="en-US" sz="3800" b="1">
              <a:solidFill>
                <a:srgbClr val="0071CE"/>
              </a:solidFill>
              <a:latin typeface="Tajawal" panose="00000500000000000000" pitchFamily="2" charset="-78"/>
              <a:ea typeface="Open Sans" panose="020B0606030504020204" pitchFamily="34" charset="0"/>
              <a:cs typeface="Tajawal" panose="00000500000000000000" pitchFamily="2" charset="-78"/>
            </a:endParaRPr>
          </a:p>
          <a:p>
            <a:pPr algn="ctr" rtl="1"/>
            <a:r>
              <a:rPr lang="en-US" sz="24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Technologies</a:t>
            </a:r>
            <a:endParaRPr lang="en-US" sz="2400">
              <a:solidFill>
                <a:srgbClr val="162D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rtl="1"/>
            <a:endParaRPr lang="en-US" sz="3800">
              <a:solidFill>
                <a:srgbClr val="162D57"/>
              </a:solidFill>
              <a:latin typeface="Tajawal" panose="00000500000000000000" pitchFamily="2" charset="-78"/>
              <a:ea typeface="Open Sans" panose="020B0606030504020204" pitchFamily="34" charset="0"/>
              <a:cs typeface="Tajawal" panose="000005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FE05B-7A1E-4097-05D8-8AEBFB8F7EE7}"/>
              </a:ext>
            </a:extLst>
          </p:cNvPr>
          <p:cNvSpPr/>
          <p:nvPr/>
        </p:nvSpPr>
        <p:spPr>
          <a:xfrm flipH="1"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EF1472-1E6E-EE80-1D6C-5F01503066F4}"/>
              </a:ext>
            </a:extLst>
          </p:cNvPr>
          <p:cNvSpPr/>
          <p:nvPr/>
        </p:nvSpPr>
        <p:spPr>
          <a:xfrm flipH="1">
            <a:off x="11899916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76105F-1039-67CA-1210-5156D29849F0}"/>
              </a:ext>
            </a:extLst>
          </p:cNvPr>
          <p:cNvSpPr/>
          <p:nvPr/>
        </p:nvSpPr>
        <p:spPr>
          <a:xfrm flipH="1">
            <a:off x="11899916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4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roup 480">
            <a:extLst>
              <a:ext uri="{FF2B5EF4-FFF2-40B4-BE49-F238E27FC236}">
                <a16:creationId xmlns:a16="http://schemas.microsoft.com/office/drawing/2014/main" id="{CC05B599-1D6E-C110-DF30-60B5B5093A15}"/>
              </a:ext>
            </a:extLst>
          </p:cNvPr>
          <p:cNvGrpSpPr/>
          <p:nvPr/>
        </p:nvGrpSpPr>
        <p:grpSpPr>
          <a:xfrm>
            <a:off x="5541013" y="1112806"/>
            <a:ext cx="3327687" cy="2295100"/>
            <a:chOff x="5541013" y="1112806"/>
            <a:chExt cx="3327687" cy="229510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54E5B33-8564-3DF3-FC8B-EDB69B0B8FEA}"/>
                </a:ext>
              </a:extLst>
            </p:cNvPr>
            <p:cNvSpPr/>
            <p:nvPr/>
          </p:nvSpPr>
          <p:spPr>
            <a:xfrm>
              <a:off x="5580536" y="1214857"/>
              <a:ext cx="3226848" cy="2193049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1075">
              <a:extLst>
                <a:ext uri="{FF2B5EF4-FFF2-40B4-BE49-F238E27FC236}">
                  <a16:creationId xmlns:a16="http://schemas.microsoft.com/office/drawing/2014/main" id="{3B6E8661-2842-255C-FF9B-2A634AC49017}"/>
                </a:ext>
              </a:extLst>
            </p:cNvPr>
            <p:cNvSpPr/>
            <p:nvPr/>
          </p:nvSpPr>
          <p:spPr>
            <a:xfrm rot="5400000">
              <a:off x="6970055" y="-304514"/>
              <a:ext cx="457200" cy="3291840"/>
            </a:xfrm>
            <a:custGeom>
              <a:avLst/>
              <a:gdLst/>
              <a:ahLst/>
              <a:cxnLst/>
              <a:rect l="0" t="0" r="0" b="0"/>
              <a:pathLst>
                <a:path w="345440" h="1112519">
                  <a:moveTo>
                    <a:pt x="0" y="57531"/>
                  </a:moveTo>
                  <a:cubicBezTo>
                    <a:pt x="0" y="25781"/>
                    <a:pt x="25780" y="0"/>
                    <a:pt x="57569" y="0"/>
                  </a:cubicBezTo>
                  <a:lnTo>
                    <a:pt x="287870" y="0"/>
                  </a:lnTo>
                  <a:cubicBezTo>
                    <a:pt x="319659" y="0"/>
                    <a:pt x="345440" y="25781"/>
                    <a:pt x="345440" y="57531"/>
                  </a:cubicBezTo>
                  <a:lnTo>
                    <a:pt x="345440" y="1054989"/>
                  </a:lnTo>
                  <a:cubicBezTo>
                    <a:pt x="345440" y="1086739"/>
                    <a:pt x="319659" y="1112519"/>
                    <a:pt x="287870" y="1112519"/>
                  </a:cubicBezTo>
                  <a:lnTo>
                    <a:pt x="57569" y="1112519"/>
                  </a:lnTo>
                  <a:cubicBezTo>
                    <a:pt x="25780" y="1112519"/>
                    <a:pt x="0" y="1086739"/>
                    <a:pt x="0" y="1054989"/>
                  </a:cubicBezTo>
                  <a:close/>
                  <a:moveTo>
                    <a:pt x="0" y="57531"/>
                  </a:moveTo>
                </a:path>
              </a:pathLst>
            </a:custGeom>
            <a:solidFill>
              <a:srgbClr val="0028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44" name="Picture 443">
              <a:extLst>
                <a:ext uri="{FF2B5EF4-FFF2-40B4-BE49-F238E27FC236}">
                  <a16:creationId xmlns:a16="http://schemas.microsoft.com/office/drawing/2014/main" id="{4280526F-79B5-A5D4-FB28-0012E2B8D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7306" y="1675693"/>
              <a:ext cx="429768" cy="429768"/>
            </a:xfrm>
            <a:prstGeom prst="rect">
              <a:avLst/>
            </a:prstGeom>
          </p:spPr>
        </p:pic>
        <p:pic>
          <p:nvPicPr>
            <p:cNvPr id="448" name="Picture 447">
              <a:extLst>
                <a:ext uri="{FF2B5EF4-FFF2-40B4-BE49-F238E27FC236}">
                  <a16:creationId xmlns:a16="http://schemas.microsoft.com/office/drawing/2014/main" id="{E8378073-D396-0EDF-0931-CBDCCA16B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6800" y="1705018"/>
              <a:ext cx="393192" cy="393192"/>
            </a:xfrm>
            <a:prstGeom prst="rect">
              <a:avLst/>
            </a:prstGeom>
          </p:spPr>
        </p:pic>
        <p:pic>
          <p:nvPicPr>
            <p:cNvPr id="450" name="Picture 449">
              <a:extLst>
                <a:ext uri="{FF2B5EF4-FFF2-40B4-BE49-F238E27FC236}">
                  <a16:creationId xmlns:a16="http://schemas.microsoft.com/office/drawing/2014/main" id="{132B277F-D77B-B347-ED1E-CE082A6F2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8492" y="2521557"/>
              <a:ext cx="457200" cy="397565"/>
            </a:xfrm>
            <a:prstGeom prst="rect">
              <a:avLst/>
            </a:prstGeom>
          </p:spPr>
        </p:pic>
        <p:pic>
          <p:nvPicPr>
            <p:cNvPr id="454" name="Picture 453">
              <a:extLst>
                <a:ext uri="{FF2B5EF4-FFF2-40B4-BE49-F238E27FC236}">
                  <a16:creationId xmlns:a16="http://schemas.microsoft.com/office/drawing/2014/main" id="{BDAE7B01-08D8-C511-E76F-71FFA7F9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5830" y="1727097"/>
              <a:ext cx="338328" cy="418723"/>
            </a:xfrm>
            <a:prstGeom prst="rect">
              <a:avLst/>
            </a:prstGeom>
          </p:spPr>
        </p:pic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id="{FAEE5E09-D319-4131-C252-77DD4CA7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8992" y="2456583"/>
              <a:ext cx="493776" cy="493776"/>
            </a:xfrm>
            <a:prstGeom prst="rect">
              <a:avLst/>
            </a:prstGeom>
          </p:spPr>
        </p:pic>
        <p:pic>
          <p:nvPicPr>
            <p:cNvPr id="460" name="Picture 459">
              <a:extLst>
                <a:ext uri="{FF2B5EF4-FFF2-40B4-BE49-F238E27FC236}">
                  <a16:creationId xmlns:a16="http://schemas.microsoft.com/office/drawing/2014/main" id="{7CCDECB4-AD1C-B913-3325-B746D7F3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0432" y="1761700"/>
              <a:ext cx="347472" cy="347472"/>
            </a:xfrm>
            <a:prstGeom prst="rect">
              <a:avLst/>
            </a:prstGeom>
          </p:spPr>
        </p:pic>
        <p:pic>
          <p:nvPicPr>
            <p:cNvPr id="461" name="Picture 460">
              <a:extLst>
                <a:ext uri="{FF2B5EF4-FFF2-40B4-BE49-F238E27FC236}">
                  <a16:creationId xmlns:a16="http://schemas.microsoft.com/office/drawing/2014/main" id="{5E62F356-223A-6E88-5E82-1A5FC691F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0023" y="2537883"/>
              <a:ext cx="457200" cy="406908"/>
            </a:xfrm>
            <a:prstGeom prst="rect">
              <a:avLst/>
            </a:prstGeom>
          </p:spPr>
        </p:pic>
        <p:sp>
          <p:nvSpPr>
            <p:cNvPr id="462" name="TextBox 461">
              <a:extLst>
                <a:ext uri="{FF2B5EF4-FFF2-40B4-BE49-F238E27FC236}">
                  <a16:creationId xmlns:a16="http://schemas.microsoft.com/office/drawing/2014/main" id="{70B1DCF0-4D35-19F7-A594-914653DAC79E}"/>
                </a:ext>
              </a:extLst>
            </p:cNvPr>
            <p:cNvSpPr txBox="1"/>
            <p:nvPr/>
          </p:nvSpPr>
          <p:spPr>
            <a:xfrm>
              <a:off x="6340751" y="1163801"/>
              <a:ext cx="1784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Mobile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3A98D45E-58C8-F7F9-5C5A-B817C49A665E}"/>
                </a:ext>
              </a:extLst>
            </p:cNvPr>
            <p:cNvSpPr txBox="1"/>
            <p:nvPr/>
          </p:nvSpPr>
          <p:spPr>
            <a:xfrm>
              <a:off x="6378917" y="2993013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Xamarin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7BFCCFC2-4B43-318A-FC33-83E72D307A34}"/>
                </a:ext>
              </a:extLst>
            </p:cNvPr>
            <p:cNvSpPr txBox="1"/>
            <p:nvPr/>
          </p:nvSpPr>
          <p:spPr>
            <a:xfrm>
              <a:off x="8097169" y="2173782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Flutter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C2911E86-53C3-C944-9B3C-1FAC2071A8C7}"/>
                </a:ext>
              </a:extLst>
            </p:cNvPr>
            <p:cNvSpPr txBox="1"/>
            <p:nvPr/>
          </p:nvSpPr>
          <p:spPr>
            <a:xfrm>
              <a:off x="5541013" y="3001415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Java</a:t>
              </a:r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DFB52181-EE72-F614-FE11-1A681C176130}"/>
                </a:ext>
              </a:extLst>
            </p:cNvPr>
            <p:cNvSpPr txBox="1"/>
            <p:nvPr/>
          </p:nvSpPr>
          <p:spPr>
            <a:xfrm>
              <a:off x="7195258" y="2988699"/>
              <a:ext cx="10077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React Native</a:t>
              </a:r>
            </a:p>
          </p:txBody>
        </p:sp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1C00CE8D-0285-DB38-7942-A9CA792D558B}"/>
                </a:ext>
              </a:extLst>
            </p:cNvPr>
            <p:cNvSpPr txBox="1"/>
            <p:nvPr/>
          </p:nvSpPr>
          <p:spPr>
            <a:xfrm>
              <a:off x="7337688" y="2180300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Swift</a:t>
              </a:r>
            </a:p>
          </p:txBody>
        </p:sp>
        <p:sp>
          <p:nvSpPr>
            <p:cNvPr id="546" name="TextBox 545">
              <a:extLst>
                <a:ext uri="{FF2B5EF4-FFF2-40B4-BE49-F238E27FC236}">
                  <a16:creationId xmlns:a16="http://schemas.microsoft.com/office/drawing/2014/main" id="{21C15745-2665-7EEA-6521-3EE909189470}"/>
                </a:ext>
              </a:extLst>
            </p:cNvPr>
            <p:cNvSpPr txBox="1"/>
            <p:nvPr/>
          </p:nvSpPr>
          <p:spPr>
            <a:xfrm>
              <a:off x="5541013" y="2194046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Kotlin</a:t>
              </a:r>
            </a:p>
          </p:txBody>
        </p:sp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01CC07F6-5412-7ADC-F46A-9C88739E8752}"/>
                </a:ext>
              </a:extLst>
            </p:cNvPr>
            <p:cNvSpPr txBox="1"/>
            <p:nvPr/>
          </p:nvSpPr>
          <p:spPr>
            <a:xfrm>
              <a:off x="6362077" y="2194046"/>
              <a:ext cx="9131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Objective-C</a:t>
              </a:r>
            </a:p>
          </p:txBody>
        </p:sp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9C68115F-2C3C-668C-2275-8328EE875832}"/>
              </a:ext>
            </a:extLst>
          </p:cNvPr>
          <p:cNvGrpSpPr/>
          <p:nvPr/>
        </p:nvGrpSpPr>
        <p:grpSpPr>
          <a:xfrm>
            <a:off x="764466" y="1115640"/>
            <a:ext cx="4572000" cy="2313360"/>
            <a:chOff x="764466" y="1115640"/>
            <a:chExt cx="4572000" cy="2313360"/>
          </a:xfrm>
        </p:grpSpPr>
        <p:sp>
          <p:nvSpPr>
            <p:cNvPr id="464" name="Freeform 1075">
              <a:extLst>
                <a:ext uri="{FF2B5EF4-FFF2-40B4-BE49-F238E27FC236}">
                  <a16:creationId xmlns:a16="http://schemas.microsoft.com/office/drawing/2014/main" id="{436F4D07-613F-3CFE-1668-5F10A42785E6}"/>
                </a:ext>
              </a:extLst>
            </p:cNvPr>
            <p:cNvSpPr/>
            <p:nvPr/>
          </p:nvSpPr>
          <p:spPr>
            <a:xfrm rot="5400000">
              <a:off x="2821290" y="-941184"/>
              <a:ext cx="458352" cy="4572000"/>
            </a:xfrm>
            <a:custGeom>
              <a:avLst/>
              <a:gdLst/>
              <a:ahLst/>
              <a:cxnLst/>
              <a:rect l="0" t="0" r="0" b="0"/>
              <a:pathLst>
                <a:path w="345440" h="1112519">
                  <a:moveTo>
                    <a:pt x="0" y="57531"/>
                  </a:moveTo>
                  <a:cubicBezTo>
                    <a:pt x="0" y="25781"/>
                    <a:pt x="25780" y="0"/>
                    <a:pt x="57569" y="0"/>
                  </a:cubicBezTo>
                  <a:lnTo>
                    <a:pt x="287870" y="0"/>
                  </a:lnTo>
                  <a:cubicBezTo>
                    <a:pt x="319659" y="0"/>
                    <a:pt x="345440" y="25781"/>
                    <a:pt x="345440" y="57531"/>
                  </a:cubicBezTo>
                  <a:lnTo>
                    <a:pt x="345440" y="1054989"/>
                  </a:lnTo>
                  <a:cubicBezTo>
                    <a:pt x="345440" y="1086739"/>
                    <a:pt x="319659" y="1112519"/>
                    <a:pt x="287870" y="1112519"/>
                  </a:cubicBezTo>
                  <a:lnTo>
                    <a:pt x="57569" y="1112519"/>
                  </a:lnTo>
                  <a:cubicBezTo>
                    <a:pt x="25780" y="1112519"/>
                    <a:pt x="0" y="1086739"/>
                    <a:pt x="0" y="1054989"/>
                  </a:cubicBezTo>
                  <a:close/>
                  <a:moveTo>
                    <a:pt x="0" y="57531"/>
                  </a:moveTo>
                </a:path>
              </a:pathLst>
            </a:custGeom>
            <a:solidFill>
              <a:srgbClr val="0028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8" name="TextBox 477">
              <a:extLst>
                <a:ext uri="{FF2B5EF4-FFF2-40B4-BE49-F238E27FC236}">
                  <a16:creationId xmlns:a16="http://schemas.microsoft.com/office/drawing/2014/main" id="{4FB7924D-0239-846E-4B5F-CA431A59C179}"/>
                </a:ext>
              </a:extLst>
            </p:cNvPr>
            <p:cNvSpPr txBox="1"/>
            <p:nvPr/>
          </p:nvSpPr>
          <p:spPr>
            <a:xfrm>
              <a:off x="2139120" y="1176939"/>
              <a:ext cx="1784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Web</a:t>
              </a:r>
              <a:endParaRPr lang="en-US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86" name="Picture 485">
              <a:extLst>
                <a:ext uri="{FF2B5EF4-FFF2-40B4-BE49-F238E27FC236}">
                  <a16:creationId xmlns:a16="http://schemas.microsoft.com/office/drawing/2014/main" id="{1C61DDBF-4647-8427-80F3-9AB25C8BD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1140" y="2594185"/>
              <a:ext cx="476250" cy="457200"/>
            </a:xfrm>
            <a:prstGeom prst="rect">
              <a:avLst/>
            </a:prstGeom>
          </p:spPr>
        </p:pic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5FC705A4-DAFD-5589-4252-6B77CB136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62206" y="1759980"/>
              <a:ext cx="690113" cy="365760"/>
            </a:xfrm>
            <a:prstGeom prst="rect">
              <a:avLst/>
            </a:prstGeom>
          </p:spPr>
        </p:pic>
        <p:pic>
          <p:nvPicPr>
            <p:cNvPr id="494" name="Picture 493">
              <a:extLst>
                <a:ext uri="{FF2B5EF4-FFF2-40B4-BE49-F238E27FC236}">
                  <a16:creationId xmlns:a16="http://schemas.microsoft.com/office/drawing/2014/main" id="{F789ED46-0352-0DA3-6E26-6B8320C59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28885" y="1706758"/>
              <a:ext cx="420624" cy="460908"/>
            </a:xfrm>
            <a:prstGeom prst="rect">
              <a:avLst/>
            </a:prstGeom>
          </p:spPr>
        </p:pic>
        <p:pic>
          <p:nvPicPr>
            <p:cNvPr id="496" name="Picture 495">
              <a:extLst>
                <a:ext uri="{FF2B5EF4-FFF2-40B4-BE49-F238E27FC236}">
                  <a16:creationId xmlns:a16="http://schemas.microsoft.com/office/drawing/2014/main" id="{071162D5-23F6-E5D4-4FA3-BA6356CE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4112" y="2590735"/>
              <a:ext cx="548640" cy="477079"/>
            </a:xfrm>
            <a:prstGeom prst="rect">
              <a:avLst/>
            </a:prstGeom>
          </p:spPr>
        </p:pic>
        <p:pic>
          <p:nvPicPr>
            <p:cNvPr id="498" name="Picture 497">
              <a:extLst>
                <a:ext uri="{FF2B5EF4-FFF2-40B4-BE49-F238E27FC236}">
                  <a16:creationId xmlns:a16="http://schemas.microsoft.com/office/drawing/2014/main" id="{884880E1-6E2C-6262-BB79-B8741CFE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50602" y="1729728"/>
              <a:ext cx="457200" cy="457200"/>
            </a:xfrm>
            <a:prstGeom prst="rect">
              <a:avLst/>
            </a:prstGeom>
          </p:spPr>
        </p:pic>
        <p:pic>
          <p:nvPicPr>
            <p:cNvPr id="500" name="Picture 499">
              <a:extLst>
                <a:ext uri="{FF2B5EF4-FFF2-40B4-BE49-F238E27FC236}">
                  <a16:creationId xmlns:a16="http://schemas.microsoft.com/office/drawing/2014/main" id="{BE061498-9B79-3D04-51D6-0754D0BC3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60342" y="1759980"/>
              <a:ext cx="527607" cy="457200"/>
            </a:xfrm>
            <a:prstGeom prst="rect">
              <a:avLst/>
            </a:prstGeom>
          </p:spPr>
        </p:pic>
        <p:pic>
          <p:nvPicPr>
            <p:cNvPr id="504" name="Picture 503">
              <a:extLst>
                <a:ext uri="{FF2B5EF4-FFF2-40B4-BE49-F238E27FC236}">
                  <a16:creationId xmlns:a16="http://schemas.microsoft.com/office/drawing/2014/main" id="{88A05025-2CD1-3426-4422-EE75CF706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84998" y="2660483"/>
              <a:ext cx="597779" cy="365760"/>
            </a:xfrm>
            <a:prstGeom prst="rect">
              <a:avLst/>
            </a:prstGeom>
          </p:spPr>
        </p:pic>
        <p:pic>
          <p:nvPicPr>
            <p:cNvPr id="506" name="Picture 505">
              <a:extLst>
                <a:ext uri="{FF2B5EF4-FFF2-40B4-BE49-F238E27FC236}">
                  <a16:creationId xmlns:a16="http://schemas.microsoft.com/office/drawing/2014/main" id="{8D3B3763-08B0-6807-85C5-ED3085A67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6634" y="2510942"/>
              <a:ext cx="640080" cy="640080"/>
            </a:xfrm>
            <a:prstGeom prst="rect">
              <a:avLst/>
            </a:prstGeom>
          </p:spPr>
        </p:pic>
        <p:pic>
          <p:nvPicPr>
            <p:cNvPr id="508" name="Picture 507">
              <a:extLst>
                <a:ext uri="{FF2B5EF4-FFF2-40B4-BE49-F238E27FC236}">
                  <a16:creationId xmlns:a16="http://schemas.microsoft.com/office/drawing/2014/main" id="{7C380333-0570-9FEF-B2B1-A46EE6FF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19145" y="1725212"/>
              <a:ext cx="457200" cy="457200"/>
            </a:xfrm>
            <a:prstGeom prst="rect">
              <a:avLst/>
            </a:prstGeom>
          </p:spPr>
        </p:pic>
        <p:pic>
          <p:nvPicPr>
            <p:cNvPr id="510" name="Picture 509">
              <a:extLst>
                <a:ext uri="{FF2B5EF4-FFF2-40B4-BE49-F238E27FC236}">
                  <a16:creationId xmlns:a16="http://schemas.microsoft.com/office/drawing/2014/main" id="{36F2E880-5FC0-2E53-0EB8-06DEE45CE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03648" y="2646057"/>
              <a:ext cx="457200" cy="457200"/>
            </a:xfrm>
            <a:prstGeom prst="rect">
              <a:avLst/>
            </a:prstGeom>
          </p:spPr>
        </p:pic>
        <p:pic>
          <p:nvPicPr>
            <p:cNvPr id="512" name="Picture 511">
              <a:extLst>
                <a:ext uri="{FF2B5EF4-FFF2-40B4-BE49-F238E27FC236}">
                  <a16:creationId xmlns:a16="http://schemas.microsoft.com/office/drawing/2014/main" id="{D353D940-1A15-D450-D28F-F77D09CD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29145" y="1706684"/>
              <a:ext cx="457200" cy="457200"/>
            </a:xfrm>
            <a:prstGeom prst="rect">
              <a:avLst/>
            </a:prstGeom>
          </p:spPr>
        </p:pic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F375E18B-77E2-5F50-5A14-F65CA2737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388430" y="2589716"/>
              <a:ext cx="778835" cy="457200"/>
            </a:xfrm>
            <a:prstGeom prst="rect">
              <a:avLst/>
            </a:prstGeom>
          </p:spPr>
        </p:pic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205D5A82-E671-CAF9-FF72-72AF3BF99987}"/>
                </a:ext>
              </a:extLst>
            </p:cNvPr>
            <p:cNvSpPr txBox="1"/>
            <p:nvPr/>
          </p:nvSpPr>
          <p:spPr>
            <a:xfrm>
              <a:off x="2154312" y="2188122"/>
              <a:ext cx="864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Typescript</a:t>
              </a:r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E4E4AC5C-F011-3273-011C-B632D6D67D4E}"/>
                </a:ext>
              </a:extLst>
            </p:cNvPr>
            <p:cNvSpPr txBox="1"/>
            <p:nvPr/>
          </p:nvSpPr>
          <p:spPr>
            <a:xfrm>
              <a:off x="1561979" y="2197481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HTML</a:t>
              </a:r>
            </a:p>
          </p:txBody>
        </p:sp>
        <p:sp>
          <p:nvSpPr>
            <p:cNvPr id="522" name="TextBox 521">
              <a:extLst>
                <a:ext uri="{FF2B5EF4-FFF2-40B4-BE49-F238E27FC236}">
                  <a16:creationId xmlns:a16="http://schemas.microsoft.com/office/drawing/2014/main" id="{4D30215A-9456-917C-9531-E0AC04048628}"/>
                </a:ext>
              </a:extLst>
            </p:cNvPr>
            <p:cNvSpPr txBox="1"/>
            <p:nvPr/>
          </p:nvSpPr>
          <p:spPr>
            <a:xfrm>
              <a:off x="839311" y="2144832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JavaScript</a:t>
              </a:r>
            </a:p>
          </p:txBody>
        </p:sp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0E0AE64A-8FC5-4FC2-BD7F-4FE48D530C6F}"/>
                </a:ext>
              </a:extLst>
            </p:cNvPr>
            <p:cNvSpPr txBox="1"/>
            <p:nvPr/>
          </p:nvSpPr>
          <p:spPr>
            <a:xfrm>
              <a:off x="858897" y="3090071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Angular</a:t>
              </a:r>
            </a:p>
          </p:txBody>
        </p:sp>
        <p:sp>
          <p:nvSpPr>
            <p:cNvPr id="524" name="TextBox 523">
              <a:extLst>
                <a:ext uri="{FF2B5EF4-FFF2-40B4-BE49-F238E27FC236}">
                  <a16:creationId xmlns:a16="http://schemas.microsoft.com/office/drawing/2014/main" id="{48B9BF20-7C69-A372-74C9-2721878C0416}"/>
                </a:ext>
              </a:extLst>
            </p:cNvPr>
            <p:cNvSpPr txBox="1"/>
            <p:nvPr/>
          </p:nvSpPr>
          <p:spPr>
            <a:xfrm>
              <a:off x="1583947" y="3062696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jQuery</a:t>
              </a:r>
            </a:p>
          </p:txBody>
        </p:sp>
        <p:sp>
          <p:nvSpPr>
            <p:cNvPr id="525" name="TextBox 524">
              <a:extLst>
                <a:ext uri="{FF2B5EF4-FFF2-40B4-BE49-F238E27FC236}">
                  <a16:creationId xmlns:a16="http://schemas.microsoft.com/office/drawing/2014/main" id="{71FDC7DE-708E-878D-39FF-5EEA0ACD54CE}"/>
                </a:ext>
              </a:extLst>
            </p:cNvPr>
            <p:cNvSpPr txBox="1"/>
            <p:nvPr/>
          </p:nvSpPr>
          <p:spPr>
            <a:xfrm>
              <a:off x="4330464" y="2197480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err="1">
                  <a:latin typeface="Segoe UI" panose="020B0502040204020203" pitchFamily="34" charset="0"/>
                  <a:cs typeface="Segoe UI" panose="020B0502040204020203" pitchFamily="34" charset="0"/>
                </a:rPr>
                <a:t>php</a:t>
              </a:r>
              <a:endParaRPr lang="en-US" sz="1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D454C2A4-063C-B913-0F2D-0510FC97B8CC}"/>
                </a:ext>
              </a:extLst>
            </p:cNvPr>
            <p:cNvSpPr txBox="1"/>
            <p:nvPr/>
          </p:nvSpPr>
          <p:spPr>
            <a:xfrm>
              <a:off x="2879283" y="3036796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NodeJS</a:t>
              </a:r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CB5D85FE-8C6D-45F3-7E67-30262D1F03CD}"/>
                </a:ext>
              </a:extLst>
            </p:cNvPr>
            <p:cNvSpPr txBox="1"/>
            <p:nvPr/>
          </p:nvSpPr>
          <p:spPr>
            <a:xfrm>
              <a:off x="2851849" y="2185884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Python</a:t>
              </a:r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671A986A-EDC2-F779-16A3-7F40BB7C2271}"/>
                </a:ext>
              </a:extLst>
            </p:cNvPr>
            <p:cNvSpPr txBox="1"/>
            <p:nvPr/>
          </p:nvSpPr>
          <p:spPr>
            <a:xfrm>
              <a:off x="3532893" y="2187895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Vue JS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37569F74-1A9C-3D3F-A9D8-BAEA753A1DFA}"/>
                </a:ext>
              </a:extLst>
            </p:cNvPr>
            <p:cNvSpPr txBox="1"/>
            <p:nvPr/>
          </p:nvSpPr>
          <p:spPr>
            <a:xfrm>
              <a:off x="3549471" y="3070033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ionic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CABB1612-DE09-7F93-8C61-0AD878E7627A}"/>
                </a:ext>
              </a:extLst>
            </p:cNvPr>
            <p:cNvSpPr txBox="1"/>
            <p:nvPr/>
          </p:nvSpPr>
          <p:spPr>
            <a:xfrm>
              <a:off x="2176250" y="3038831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React</a:t>
              </a:r>
            </a:p>
          </p:txBody>
        </p:sp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CC61E8B3-4DBB-9575-7261-7E257825EF3F}"/>
                </a:ext>
              </a:extLst>
            </p:cNvPr>
            <p:cNvSpPr txBox="1"/>
            <p:nvPr/>
          </p:nvSpPr>
          <p:spPr>
            <a:xfrm>
              <a:off x="4308345" y="2995165"/>
              <a:ext cx="843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.NET MVC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4FD0347-A69C-B0DE-3928-19143517CCF2}"/>
                </a:ext>
              </a:extLst>
            </p:cNvPr>
            <p:cNvSpPr/>
            <p:nvPr/>
          </p:nvSpPr>
          <p:spPr>
            <a:xfrm>
              <a:off x="793244" y="1205527"/>
              <a:ext cx="4507992" cy="2223473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3DC2A813-313E-2B64-AEEA-EF86C1E80733}"/>
              </a:ext>
            </a:extLst>
          </p:cNvPr>
          <p:cNvGrpSpPr/>
          <p:nvPr/>
        </p:nvGrpSpPr>
        <p:grpSpPr>
          <a:xfrm>
            <a:off x="5526862" y="3503918"/>
            <a:ext cx="3349267" cy="2295100"/>
            <a:chOff x="5526862" y="3503918"/>
            <a:chExt cx="3349267" cy="22951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041D8C5-EC73-2ED5-9E21-64553D280AEE}"/>
                </a:ext>
              </a:extLst>
            </p:cNvPr>
            <p:cNvSpPr/>
            <p:nvPr/>
          </p:nvSpPr>
          <p:spPr>
            <a:xfrm>
              <a:off x="5580536" y="3605969"/>
              <a:ext cx="3226848" cy="2193049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75">
              <a:extLst>
                <a:ext uri="{FF2B5EF4-FFF2-40B4-BE49-F238E27FC236}">
                  <a16:creationId xmlns:a16="http://schemas.microsoft.com/office/drawing/2014/main" id="{24955AE6-8D23-28B6-00C0-9895339583D6}"/>
                </a:ext>
              </a:extLst>
            </p:cNvPr>
            <p:cNvSpPr/>
            <p:nvPr/>
          </p:nvSpPr>
          <p:spPr>
            <a:xfrm rot="5400000">
              <a:off x="6970055" y="2086598"/>
              <a:ext cx="457200" cy="3291840"/>
            </a:xfrm>
            <a:custGeom>
              <a:avLst/>
              <a:gdLst/>
              <a:ahLst/>
              <a:cxnLst/>
              <a:rect l="0" t="0" r="0" b="0"/>
              <a:pathLst>
                <a:path w="345440" h="1112519">
                  <a:moveTo>
                    <a:pt x="0" y="57531"/>
                  </a:moveTo>
                  <a:cubicBezTo>
                    <a:pt x="0" y="25781"/>
                    <a:pt x="25780" y="0"/>
                    <a:pt x="57569" y="0"/>
                  </a:cubicBezTo>
                  <a:lnTo>
                    <a:pt x="287870" y="0"/>
                  </a:lnTo>
                  <a:cubicBezTo>
                    <a:pt x="319659" y="0"/>
                    <a:pt x="345440" y="25781"/>
                    <a:pt x="345440" y="57531"/>
                  </a:cubicBezTo>
                  <a:lnTo>
                    <a:pt x="345440" y="1054989"/>
                  </a:lnTo>
                  <a:cubicBezTo>
                    <a:pt x="345440" y="1086739"/>
                    <a:pt x="319659" y="1112519"/>
                    <a:pt x="287870" y="1112519"/>
                  </a:cubicBezTo>
                  <a:lnTo>
                    <a:pt x="57569" y="1112519"/>
                  </a:lnTo>
                  <a:cubicBezTo>
                    <a:pt x="25780" y="1112519"/>
                    <a:pt x="0" y="1086739"/>
                    <a:pt x="0" y="1054989"/>
                  </a:cubicBezTo>
                  <a:close/>
                  <a:moveTo>
                    <a:pt x="0" y="57531"/>
                  </a:moveTo>
                </a:path>
              </a:pathLst>
            </a:custGeom>
            <a:solidFill>
              <a:srgbClr val="0028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650CD7-AFF7-197B-107A-51F9BF9A6306}"/>
                </a:ext>
              </a:extLst>
            </p:cNvPr>
            <p:cNvSpPr txBox="1"/>
            <p:nvPr/>
          </p:nvSpPr>
          <p:spPr>
            <a:xfrm>
              <a:off x="6340751" y="3554913"/>
              <a:ext cx="1784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Database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9BDEBA-8A85-739D-1B67-5B768526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42199" y="3887831"/>
              <a:ext cx="728228" cy="10058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0D3E6B-0457-3F62-A0B3-6D036065E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/>
          </p:blipFill>
          <p:spPr>
            <a:xfrm>
              <a:off x="8201939" y="4995967"/>
              <a:ext cx="457200" cy="457200"/>
            </a:xfrm>
            <a:prstGeom prst="rect">
              <a:avLst/>
            </a:prstGeom>
            <a:noFill/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522B5D4-6D78-5E3B-908B-7FC81EA8C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490300" y="5027007"/>
              <a:ext cx="413497" cy="41148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CB0EDA9-02C1-DE03-6282-DB1897554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562550" y="4256851"/>
              <a:ext cx="365760" cy="3142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5C25B4-43F0-4AA9-53FE-7DE5805A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757791" y="4176202"/>
              <a:ext cx="365760" cy="4079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3E4571-EE44-C868-5849-35D48874C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291894" y="4140850"/>
              <a:ext cx="731520" cy="4876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C6C52D9-BDA9-3000-69EB-6B4D58C8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734016" y="5031177"/>
              <a:ext cx="411480" cy="42433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E1D1AE-9469-C3F8-724D-518DCCABF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591454" y="5017253"/>
              <a:ext cx="411480" cy="4114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CEC859-4273-6D33-E133-60C4237D2C89}"/>
                </a:ext>
              </a:extLst>
            </p:cNvPr>
            <p:cNvSpPr txBox="1"/>
            <p:nvPr/>
          </p:nvSpPr>
          <p:spPr>
            <a:xfrm>
              <a:off x="5526862" y="4619323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MS SQL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7014B8-784E-F1F2-DFC5-978E0E1AF4C7}"/>
                </a:ext>
              </a:extLst>
            </p:cNvPr>
            <p:cNvSpPr txBox="1"/>
            <p:nvPr/>
          </p:nvSpPr>
          <p:spPr>
            <a:xfrm>
              <a:off x="6343758" y="4608124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Redis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3B2E0E-8A6F-127B-D620-567BE46EF581}"/>
                </a:ext>
              </a:extLst>
            </p:cNvPr>
            <p:cNvSpPr txBox="1"/>
            <p:nvPr/>
          </p:nvSpPr>
          <p:spPr>
            <a:xfrm>
              <a:off x="7977142" y="4611451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Mongo DB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F71294-E4C1-68A7-3B92-9FF563F77C46}"/>
                </a:ext>
              </a:extLst>
            </p:cNvPr>
            <p:cNvSpPr txBox="1"/>
            <p:nvPr/>
          </p:nvSpPr>
          <p:spPr>
            <a:xfrm>
              <a:off x="5535134" y="5449147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Postgres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2D6EF8-A43B-5DFF-FDD2-665833CFA778}"/>
                </a:ext>
              </a:extLst>
            </p:cNvPr>
            <p:cNvSpPr txBox="1"/>
            <p:nvPr/>
          </p:nvSpPr>
          <p:spPr>
            <a:xfrm>
              <a:off x="6362424" y="5462959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SQLite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80030A-00C1-0841-B7BC-CA0B3195740A}"/>
                </a:ext>
              </a:extLst>
            </p:cNvPr>
            <p:cNvSpPr txBox="1"/>
            <p:nvPr/>
          </p:nvSpPr>
          <p:spPr>
            <a:xfrm>
              <a:off x="7279097" y="5483908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elastic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8C7105-C001-0719-6686-6BD2FCEA31C5}"/>
                </a:ext>
              </a:extLst>
            </p:cNvPr>
            <p:cNvSpPr txBox="1"/>
            <p:nvPr/>
          </p:nvSpPr>
          <p:spPr>
            <a:xfrm>
              <a:off x="7231964" y="4610812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MySQL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E7675CB-29FC-CF9F-D4F7-B4759E30AEE2}"/>
                </a:ext>
              </a:extLst>
            </p:cNvPr>
            <p:cNvSpPr txBox="1"/>
            <p:nvPr/>
          </p:nvSpPr>
          <p:spPr>
            <a:xfrm>
              <a:off x="8006589" y="5483909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Azure SQL</a:t>
              </a:r>
            </a:p>
          </p:txBody>
        </p:sp>
      </p:grp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9C111B9D-844F-78F2-ACE9-98A722DD3E8C}"/>
              </a:ext>
            </a:extLst>
          </p:cNvPr>
          <p:cNvGrpSpPr/>
          <p:nvPr/>
        </p:nvGrpSpPr>
        <p:grpSpPr>
          <a:xfrm>
            <a:off x="749255" y="3516487"/>
            <a:ext cx="4572000" cy="1328289"/>
            <a:chOff x="749255" y="3516487"/>
            <a:chExt cx="4572000" cy="1328289"/>
          </a:xfrm>
        </p:grpSpPr>
        <p:sp>
          <p:nvSpPr>
            <p:cNvPr id="3" name="Freeform 1075">
              <a:extLst>
                <a:ext uri="{FF2B5EF4-FFF2-40B4-BE49-F238E27FC236}">
                  <a16:creationId xmlns:a16="http://schemas.microsoft.com/office/drawing/2014/main" id="{1252E5C3-8F9C-EDC0-5F33-C275738F6CB5}"/>
                </a:ext>
              </a:extLst>
            </p:cNvPr>
            <p:cNvSpPr/>
            <p:nvPr/>
          </p:nvSpPr>
          <p:spPr>
            <a:xfrm rot="5400000">
              <a:off x="2806079" y="1459663"/>
              <a:ext cx="458352" cy="4572000"/>
            </a:xfrm>
            <a:custGeom>
              <a:avLst/>
              <a:gdLst/>
              <a:ahLst/>
              <a:cxnLst/>
              <a:rect l="0" t="0" r="0" b="0"/>
              <a:pathLst>
                <a:path w="345440" h="1112519">
                  <a:moveTo>
                    <a:pt x="0" y="57531"/>
                  </a:moveTo>
                  <a:cubicBezTo>
                    <a:pt x="0" y="25781"/>
                    <a:pt x="25780" y="0"/>
                    <a:pt x="57569" y="0"/>
                  </a:cubicBezTo>
                  <a:lnTo>
                    <a:pt x="287870" y="0"/>
                  </a:lnTo>
                  <a:cubicBezTo>
                    <a:pt x="319659" y="0"/>
                    <a:pt x="345440" y="25781"/>
                    <a:pt x="345440" y="57531"/>
                  </a:cubicBezTo>
                  <a:lnTo>
                    <a:pt x="345440" y="1054989"/>
                  </a:lnTo>
                  <a:cubicBezTo>
                    <a:pt x="345440" y="1086739"/>
                    <a:pt x="319659" y="1112519"/>
                    <a:pt x="287870" y="1112519"/>
                  </a:cubicBezTo>
                  <a:lnTo>
                    <a:pt x="57569" y="1112519"/>
                  </a:lnTo>
                  <a:cubicBezTo>
                    <a:pt x="25780" y="1112519"/>
                    <a:pt x="0" y="1086739"/>
                    <a:pt x="0" y="1054989"/>
                  </a:cubicBezTo>
                  <a:close/>
                  <a:moveTo>
                    <a:pt x="0" y="57531"/>
                  </a:moveTo>
                </a:path>
              </a:pathLst>
            </a:custGeom>
            <a:solidFill>
              <a:srgbClr val="0028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4DBAF3-30CF-5C8F-F75D-0EA4CF050237}"/>
                </a:ext>
              </a:extLst>
            </p:cNvPr>
            <p:cNvSpPr txBox="1"/>
            <p:nvPr/>
          </p:nvSpPr>
          <p:spPr>
            <a:xfrm>
              <a:off x="2123909" y="3577786"/>
              <a:ext cx="1784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Backend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91410A-9599-7DF9-16A0-95CABF04F746}"/>
                </a:ext>
              </a:extLst>
            </p:cNvPr>
            <p:cNvSpPr/>
            <p:nvPr/>
          </p:nvSpPr>
          <p:spPr>
            <a:xfrm>
              <a:off x="778033" y="3606375"/>
              <a:ext cx="4507992" cy="1223155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50EEA25-ECD1-0C08-7C6E-8CEF95C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80678" y="4146000"/>
              <a:ext cx="417240" cy="4572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71A5E7A-16FA-502D-7725-DA349F9B9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07793" y="4124907"/>
              <a:ext cx="406748" cy="4572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EC340D3-AFFD-9176-72F0-4F5D11F52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3679" y="4078990"/>
              <a:ext cx="493776" cy="49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BA7931-2F8C-49DE-A536-99DA980F8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143520" y="4147649"/>
              <a:ext cx="411480" cy="4114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C762F0C-CF26-8535-B7D8-4B36BFF7991F}"/>
                </a:ext>
              </a:extLst>
            </p:cNvPr>
            <p:cNvSpPr txBox="1"/>
            <p:nvPr/>
          </p:nvSpPr>
          <p:spPr>
            <a:xfrm>
              <a:off x="909469" y="4566151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.NET Core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78322D-FCBE-4387-53D2-36F0ECBA41FE}"/>
                </a:ext>
              </a:extLst>
            </p:cNvPr>
            <p:cNvSpPr txBox="1"/>
            <p:nvPr/>
          </p:nvSpPr>
          <p:spPr>
            <a:xfrm>
              <a:off x="1783241" y="4590331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C++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42F055-EA14-FF03-B81C-84E8894A9354}"/>
                </a:ext>
              </a:extLst>
            </p:cNvPr>
            <p:cNvSpPr txBox="1"/>
            <p:nvPr/>
          </p:nvSpPr>
          <p:spPr>
            <a:xfrm>
              <a:off x="2665751" y="4598555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Java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1798AD-2569-A210-0965-225D03956AEA}"/>
                </a:ext>
              </a:extLst>
            </p:cNvPr>
            <p:cNvSpPr txBox="1"/>
            <p:nvPr/>
          </p:nvSpPr>
          <p:spPr>
            <a:xfrm>
              <a:off x="3447386" y="4586461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Python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4F8C93A-BD6C-A2CA-3E27-F3143DAE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477886" y="4146000"/>
              <a:ext cx="365760" cy="36576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5E53DA4-CDE5-4992-455B-3862ADB5D934}"/>
                </a:ext>
              </a:extLst>
            </p:cNvPr>
            <p:cNvSpPr txBox="1"/>
            <p:nvPr/>
          </p:nvSpPr>
          <p:spPr>
            <a:xfrm>
              <a:off x="4234533" y="4595894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.NET</a:t>
              </a:r>
            </a:p>
          </p:txBody>
        </p: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C1512638-751A-4BFA-21D5-34BED5256757}"/>
              </a:ext>
            </a:extLst>
          </p:cNvPr>
          <p:cNvGrpSpPr/>
          <p:nvPr/>
        </p:nvGrpSpPr>
        <p:grpSpPr>
          <a:xfrm>
            <a:off x="764132" y="4937582"/>
            <a:ext cx="4572000" cy="1313043"/>
            <a:chOff x="764132" y="4937582"/>
            <a:chExt cx="4572000" cy="1313043"/>
          </a:xfrm>
        </p:grpSpPr>
        <p:sp>
          <p:nvSpPr>
            <p:cNvPr id="53" name="Freeform 1075">
              <a:extLst>
                <a:ext uri="{FF2B5EF4-FFF2-40B4-BE49-F238E27FC236}">
                  <a16:creationId xmlns:a16="http://schemas.microsoft.com/office/drawing/2014/main" id="{1319F604-964C-4690-86EA-12726C2C4755}"/>
                </a:ext>
              </a:extLst>
            </p:cNvPr>
            <p:cNvSpPr/>
            <p:nvPr/>
          </p:nvSpPr>
          <p:spPr>
            <a:xfrm rot="5400000">
              <a:off x="2820956" y="2880758"/>
              <a:ext cx="458352" cy="4572000"/>
            </a:xfrm>
            <a:custGeom>
              <a:avLst/>
              <a:gdLst/>
              <a:ahLst/>
              <a:cxnLst/>
              <a:rect l="0" t="0" r="0" b="0"/>
              <a:pathLst>
                <a:path w="345440" h="1112519">
                  <a:moveTo>
                    <a:pt x="0" y="57531"/>
                  </a:moveTo>
                  <a:cubicBezTo>
                    <a:pt x="0" y="25781"/>
                    <a:pt x="25780" y="0"/>
                    <a:pt x="57569" y="0"/>
                  </a:cubicBezTo>
                  <a:lnTo>
                    <a:pt x="287870" y="0"/>
                  </a:lnTo>
                  <a:cubicBezTo>
                    <a:pt x="319659" y="0"/>
                    <a:pt x="345440" y="25781"/>
                    <a:pt x="345440" y="57531"/>
                  </a:cubicBezTo>
                  <a:lnTo>
                    <a:pt x="345440" y="1054989"/>
                  </a:lnTo>
                  <a:cubicBezTo>
                    <a:pt x="345440" y="1086739"/>
                    <a:pt x="319659" y="1112519"/>
                    <a:pt x="287870" y="1112519"/>
                  </a:cubicBezTo>
                  <a:lnTo>
                    <a:pt x="57569" y="1112519"/>
                  </a:lnTo>
                  <a:cubicBezTo>
                    <a:pt x="25780" y="1112519"/>
                    <a:pt x="0" y="1086739"/>
                    <a:pt x="0" y="1054989"/>
                  </a:cubicBezTo>
                  <a:close/>
                  <a:moveTo>
                    <a:pt x="0" y="57531"/>
                  </a:moveTo>
                </a:path>
              </a:pathLst>
            </a:custGeom>
            <a:solidFill>
              <a:srgbClr val="0028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8D3B952-5D3C-9883-073B-6620E4AEE8CA}"/>
                </a:ext>
              </a:extLst>
            </p:cNvPr>
            <p:cNvSpPr txBox="1"/>
            <p:nvPr/>
          </p:nvSpPr>
          <p:spPr>
            <a:xfrm>
              <a:off x="2138786" y="4998881"/>
              <a:ext cx="1784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Quality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C7ABA29-FFA7-9372-A7CF-AE19EB7D78B9}"/>
                </a:ext>
              </a:extLst>
            </p:cNvPr>
            <p:cNvSpPr/>
            <p:nvPr/>
          </p:nvSpPr>
          <p:spPr>
            <a:xfrm>
              <a:off x="792910" y="5027470"/>
              <a:ext cx="4507992" cy="1223155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395276-DA23-0A3A-3584-C788A66D0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312885" y="5548887"/>
              <a:ext cx="338328" cy="33832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3555802-2DE1-AF04-DC0D-61A17E3A7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804053" y="5576377"/>
              <a:ext cx="807462" cy="274320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9DB925F3-5D91-0646-B1E3-76F8A3F3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3656493" y="5443731"/>
              <a:ext cx="548640" cy="54864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536F5CC-7D8B-3D06-83FE-B2164BA9A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507624" y="5489451"/>
              <a:ext cx="397763" cy="4572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C25EDA2-830B-FE1C-43A8-606F23ED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067641" y="5525381"/>
              <a:ext cx="350041" cy="36576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7DBF6A7-C7C9-4D19-EAC2-B23F33F11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649347" y="5515937"/>
              <a:ext cx="409871" cy="41148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7A2603A-6BA4-994B-D41A-F5C5C383A91C}"/>
                </a:ext>
              </a:extLst>
            </p:cNvPr>
            <p:cNvSpPr txBox="1"/>
            <p:nvPr/>
          </p:nvSpPr>
          <p:spPr>
            <a:xfrm>
              <a:off x="805457" y="5875014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Selenium</a:t>
              </a:r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A19C82E2-D9EC-3836-7FCD-DDCF156557F9}"/>
                </a:ext>
              </a:extLst>
            </p:cNvPr>
            <p:cNvSpPr txBox="1"/>
            <p:nvPr/>
          </p:nvSpPr>
          <p:spPr>
            <a:xfrm>
              <a:off x="1395172" y="5887215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Appium</a:t>
              </a: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3BB9609C-F42A-FC93-254F-CF8E6C5571EE}"/>
                </a:ext>
              </a:extLst>
            </p:cNvPr>
            <p:cNvSpPr txBox="1"/>
            <p:nvPr/>
          </p:nvSpPr>
          <p:spPr>
            <a:xfrm>
              <a:off x="2040062" y="5881274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err="1">
                  <a:latin typeface="Segoe UI" panose="020B0502040204020203" pitchFamily="34" charset="0"/>
                  <a:cs typeface="Segoe UI" panose="020B0502040204020203" pitchFamily="34" charset="0"/>
                </a:rPr>
                <a:t>Katalon</a:t>
              </a:r>
              <a:endParaRPr lang="en-US" sz="1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4A1B04A7-40E8-1180-807B-E606765B0C43}"/>
                </a:ext>
              </a:extLst>
            </p:cNvPr>
            <p:cNvSpPr txBox="1"/>
            <p:nvPr/>
          </p:nvSpPr>
          <p:spPr>
            <a:xfrm>
              <a:off x="4296290" y="5900402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Cucumber</a:t>
              </a:r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076F453F-7C80-556A-FF0D-E9B4BEA01BE4}"/>
                </a:ext>
              </a:extLst>
            </p:cNvPr>
            <p:cNvSpPr txBox="1"/>
            <p:nvPr/>
          </p:nvSpPr>
          <p:spPr>
            <a:xfrm>
              <a:off x="3537082" y="5902310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Postman</a:t>
              </a:r>
            </a:p>
          </p:txBody>
        </p:sp>
        <p:sp>
          <p:nvSpPr>
            <p:cNvPr id="455" name="TextBox 454">
              <a:extLst>
                <a:ext uri="{FF2B5EF4-FFF2-40B4-BE49-F238E27FC236}">
                  <a16:creationId xmlns:a16="http://schemas.microsoft.com/office/drawing/2014/main" id="{F9467629-0FB7-177E-A405-9EE2A8D8EFDD}"/>
                </a:ext>
              </a:extLst>
            </p:cNvPr>
            <p:cNvSpPr txBox="1"/>
            <p:nvPr/>
          </p:nvSpPr>
          <p:spPr>
            <a:xfrm>
              <a:off x="2749983" y="5887314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JMeter</a:t>
              </a:r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09F1B8FD-D333-F671-4C7A-7A0DBF3E3181}"/>
              </a:ext>
            </a:extLst>
          </p:cNvPr>
          <p:cNvGrpSpPr/>
          <p:nvPr/>
        </p:nvGrpSpPr>
        <p:grpSpPr>
          <a:xfrm>
            <a:off x="9033898" y="1112804"/>
            <a:ext cx="2651760" cy="2295101"/>
            <a:chOff x="9033898" y="1112804"/>
            <a:chExt cx="2651760" cy="22951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FFDFD87-1939-4B09-C666-F3B5877F5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9390342" y="2624114"/>
              <a:ext cx="822960" cy="2371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5CB0DB2-B849-2C36-F613-FB406D43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0653734" y="1835792"/>
              <a:ext cx="731520" cy="2308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1A11B47-8857-34D3-89B1-131706557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0846745" y="2504094"/>
              <a:ext cx="365760" cy="4324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71DCA1-E96B-D50D-C6AF-BE116D37809D}"/>
                </a:ext>
              </a:extLst>
            </p:cNvPr>
            <p:cNvSpPr txBox="1"/>
            <p:nvPr/>
          </p:nvSpPr>
          <p:spPr>
            <a:xfrm>
              <a:off x="10597666" y="2172522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Odoo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CD49E0-0A9C-3992-F783-E7CB83F96589}"/>
                </a:ext>
              </a:extLst>
            </p:cNvPr>
            <p:cNvSpPr txBox="1"/>
            <p:nvPr/>
          </p:nvSpPr>
          <p:spPr>
            <a:xfrm>
              <a:off x="9369336" y="2987776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Moodle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FE8BB3-36D5-7823-BA80-BC9AD7EC4767}"/>
                </a:ext>
              </a:extLst>
            </p:cNvPr>
            <p:cNvSpPr txBox="1"/>
            <p:nvPr/>
          </p:nvSpPr>
          <p:spPr>
            <a:xfrm>
              <a:off x="10607121" y="2988698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Magento</a:t>
              </a:r>
            </a:p>
          </p:txBody>
        </p:sp>
        <p:pic>
          <p:nvPicPr>
            <p:cNvPr id="30" name="Picture 29" descr="Logo, icon&#10;&#10;Description automatically generated">
              <a:extLst>
                <a:ext uri="{FF2B5EF4-FFF2-40B4-BE49-F238E27FC236}">
                  <a16:creationId xmlns:a16="http://schemas.microsoft.com/office/drawing/2014/main" id="{532B05BF-B29F-39CE-E5CE-A58599156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9580231" y="1745493"/>
              <a:ext cx="411480" cy="41148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18FEB7-F714-BB6F-2DE1-A01FF1FC36E7}"/>
                </a:ext>
              </a:extLst>
            </p:cNvPr>
            <p:cNvSpPr txBox="1"/>
            <p:nvPr/>
          </p:nvSpPr>
          <p:spPr>
            <a:xfrm>
              <a:off x="9362955" y="2194046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WordPress</a:t>
              </a:r>
            </a:p>
          </p:txBody>
        </p:sp>
        <p:sp>
          <p:nvSpPr>
            <p:cNvPr id="469" name="Rectangle: Rounded Corners 468">
              <a:extLst>
                <a:ext uri="{FF2B5EF4-FFF2-40B4-BE49-F238E27FC236}">
                  <a16:creationId xmlns:a16="http://schemas.microsoft.com/office/drawing/2014/main" id="{E8A1630B-B4BB-A4B5-9B77-1267DABEF998}"/>
                </a:ext>
              </a:extLst>
            </p:cNvPr>
            <p:cNvSpPr/>
            <p:nvPr/>
          </p:nvSpPr>
          <p:spPr>
            <a:xfrm>
              <a:off x="9064273" y="1214856"/>
              <a:ext cx="2587752" cy="2193049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Freeform 1075">
              <a:extLst>
                <a:ext uri="{FF2B5EF4-FFF2-40B4-BE49-F238E27FC236}">
                  <a16:creationId xmlns:a16="http://schemas.microsoft.com/office/drawing/2014/main" id="{28557B56-4C5B-9071-284A-DBF5D7ABA31D}"/>
                </a:ext>
              </a:extLst>
            </p:cNvPr>
            <p:cNvSpPr/>
            <p:nvPr/>
          </p:nvSpPr>
          <p:spPr>
            <a:xfrm rot="5400000">
              <a:off x="10131178" y="15524"/>
              <a:ext cx="457200" cy="2651760"/>
            </a:xfrm>
            <a:custGeom>
              <a:avLst/>
              <a:gdLst/>
              <a:ahLst/>
              <a:cxnLst/>
              <a:rect l="0" t="0" r="0" b="0"/>
              <a:pathLst>
                <a:path w="345440" h="1112519">
                  <a:moveTo>
                    <a:pt x="0" y="57531"/>
                  </a:moveTo>
                  <a:cubicBezTo>
                    <a:pt x="0" y="25781"/>
                    <a:pt x="25780" y="0"/>
                    <a:pt x="57569" y="0"/>
                  </a:cubicBezTo>
                  <a:lnTo>
                    <a:pt x="287870" y="0"/>
                  </a:lnTo>
                  <a:cubicBezTo>
                    <a:pt x="319659" y="0"/>
                    <a:pt x="345440" y="25781"/>
                    <a:pt x="345440" y="57531"/>
                  </a:cubicBezTo>
                  <a:lnTo>
                    <a:pt x="345440" y="1054989"/>
                  </a:lnTo>
                  <a:cubicBezTo>
                    <a:pt x="345440" y="1086739"/>
                    <a:pt x="319659" y="1112519"/>
                    <a:pt x="287870" y="1112519"/>
                  </a:cubicBezTo>
                  <a:lnTo>
                    <a:pt x="57569" y="1112519"/>
                  </a:lnTo>
                  <a:cubicBezTo>
                    <a:pt x="25780" y="1112519"/>
                    <a:pt x="0" y="1086739"/>
                    <a:pt x="0" y="1054989"/>
                  </a:cubicBezTo>
                  <a:close/>
                  <a:moveTo>
                    <a:pt x="0" y="57531"/>
                  </a:moveTo>
                </a:path>
              </a:pathLst>
            </a:custGeom>
            <a:solidFill>
              <a:srgbClr val="0028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1" name="TextBox 470">
              <a:extLst>
                <a:ext uri="{FF2B5EF4-FFF2-40B4-BE49-F238E27FC236}">
                  <a16:creationId xmlns:a16="http://schemas.microsoft.com/office/drawing/2014/main" id="{4DB3B1E3-4193-9529-CA75-44CDF901BD53}"/>
                </a:ext>
              </a:extLst>
            </p:cNvPr>
            <p:cNvSpPr txBox="1"/>
            <p:nvPr/>
          </p:nvSpPr>
          <p:spPr>
            <a:xfrm>
              <a:off x="9632591" y="1177650"/>
              <a:ext cx="1435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Platforms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D8B93783-63B1-FA54-6AC4-6C8CBDD9F6E0}"/>
              </a:ext>
            </a:extLst>
          </p:cNvPr>
          <p:cNvGrpSpPr/>
          <p:nvPr/>
        </p:nvGrpSpPr>
        <p:grpSpPr>
          <a:xfrm>
            <a:off x="9040078" y="3503918"/>
            <a:ext cx="2649185" cy="2295100"/>
            <a:chOff x="9040078" y="3503918"/>
            <a:chExt cx="2649185" cy="2295100"/>
          </a:xfrm>
        </p:grpSpPr>
        <p:pic>
          <p:nvPicPr>
            <p:cNvPr id="456" name="Picture 455">
              <a:extLst>
                <a:ext uri="{FF2B5EF4-FFF2-40B4-BE49-F238E27FC236}">
                  <a16:creationId xmlns:a16="http://schemas.microsoft.com/office/drawing/2014/main" id="{95C31F8A-B66F-EC2D-E178-9E4946325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rcRect/>
            <a:stretch/>
          </p:blipFill>
          <p:spPr>
            <a:xfrm>
              <a:off x="9558578" y="4141128"/>
              <a:ext cx="457200" cy="457200"/>
            </a:xfrm>
            <a:prstGeom prst="rect">
              <a:avLst/>
            </a:prstGeom>
            <a:noFill/>
          </p:spPr>
        </p:pic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08D9C00C-D759-1737-DBD8-54C65ED9AEF3}"/>
                </a:ext>
              </a:extLst>
            </p:cNvPr>
            <p:cNvSpPr txBox="1"/>
            <p:nvPr/>
          </p:nvSpPr>
          <p:spPr>
            <a:xfrm>
              <a:off x="9286272" y="4616588"/>
              <a:ext cx="10229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Azure DevOps</a:t>
              </a:r>
            </a:p>
          </p:txBody>
        </p:sp>
        <p:pic>
          <p:nvPicPr>
            <p:cNvPr id="459" name="Graphic 458">
              <a:extLst>
                <a:ext uri="{FF2B5EF4-FFF2-40B4-BE49-F238E27FC236}">
                  <a16:creationId xmlns:a16="http://schemas.microsoft.com/office/drawing/2014/main" id="{A4DFD13F-963D-9379-B795-B5643719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10836614" y="5010054"/>
              <a:ext cx="365760" cy="365760"/>
            </a:xfrm>
            <a:prstGeom prst="rect">
              <a:avLst/>
            </a:prstGeom>
          </p:spPr>
        </p:pic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B2F990FB-8196-1566-C1E6-EEEA0BDB95EE}"/>
                </a:ext>
              </a:extLst>
            </p:cNvPr>
            <p:cNvSpPr txBox="1"/>
            <p:nvPr/>
          </p:nvSpPr>
          <p:spPr>
            <a:xfrm>
              <a:off x="10514950" y="5478909"/>
              <a:ext cx="10229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ELK Stack</a:t>
              </a:r>
            </a:p>
          </p:txBody>
        </p:sp>
        <p:pic>
          <p:nvPicPr>
            <p:cNvPr id="465" name="Picture 464" descr="Icon&#10;&#10;Description automatically generated">
              <a:extLst>
                <a:ext uri="{FF2B5EF4-FFF2-40B4-BE49-F238E27FC236}">
                  <a16:creationId xmlns:a16="http://schemas.microsoft.com/office/drawing/2014/main" id="{C01D94D7-CD93-E104-EBB7-3C4968BFA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0790894" y="4188269"/>
              <a:ext cx="457200" cy="457200"/>
            </a:xfrm>
            <a:prstGeom prst="rect">
              <a:avLst/>
            </a:prstGeom>
          </p:spPr>
        </p:pic>
        <p:pic>
          <p:nvPicPr>
            <p:cNvPr id="466" name="Picture 465" descr="Logo&#10;&#10;Description automatically generated">
              <a:extLst>
                <a:ext uri="{FF2B5EF4-FFF2-40B4-BE49-F238E27FC236}">
                  <a16:creationId xmlns:a16="http://schemas.microsoft.com/office/drawing/2014/main" id="{E98EDFDF-6238-7FB7-AEDF-ABD07F86B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9547375" y="4956456"/>
              <a:ext cx="397323" cy="548640"/>
            </a:xfrm>
            <a:prstGeom prst="rect">
              <a:avLst/>
            </a:prstGeom>
          </p:spPr>
        </p:pic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4523187F-D7B6-D25F-20E8-A1B6170C1BE9}"/>
                </a:ext>
              </a:extLst>
            </p:cNvPr>
            <p:cNvSpPr txBox="1"/>
            <p:nvPr/>
          </p:nvSpPr>
          <p:spPr>
            <a:xfrm>
              <a:off x="9270846" y="5485875"/>
              <a:ext cx="10229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Jenkins</a:t>
              </a: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F3664B92-E86B-1831-1CE4-16ACCCA568D5}"/>
                </a:ext>
              </a:extLst>
            </p:cNvPr>
            <p:cNvSpPr txBox="1"/>
            <p:nvPr/>
          </p:nvSpPr>
          <p:spPr>
            <a:xfrm>
              <a:off x="10530438" y="4624040"/>
              <a:ext cx="10229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JIRA</a:t>
              </a:r>
            </a:p>
          </p:txBody>
        </p:sp>
        <p:sp>
          <p:nvSpPr>
            <p:cNvPr id="472" name="Rectangle: Rounded Corners 471">
              <a:extLst>
                <a:ext uri="{FF2B5EF4-FFF2-40B4-BE49-F238E27FC236}">
                  <a16:creationId xmlns:a16="http://schemas.microsoft.com/office/drawing/2014/main" id="{73815A2A-9453-0ED7-C7C3-75814F3C098C}"/>
                </a:ext>
              </a:extLst>
            </p:cNvPr>
            <p:cNvSpPr/>
            <p:nvPr/>
          </p:nvSpPr>
          <p:spPr>
            <a:xfrm>
              <a:off x="9067879" y="3605969"/>
              <a:ext cx="2587752" cy="2193049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Freeform 1075">
              <a:extLst>
                <a:ext uri="{FF2B5EF4-FFF2-40B4-BE49-F238E27FC236}">
                  <a16:creationId xmlns:a16="http://schemas.microsoft.com/office/drawing/2014/main" id="{B703CC34-5875-6F34-0971-E6E73824D4B8}"/>
                </a:ext>
              </a:extLst>
            </p:cNvPr>
            <p:cNvSpPr/>
            <p:nvPr/>
          </p:nvSpPr>
          <p:spPr>
            <a:xfrm rot="5400000">
              <a:off x="10136071" y="2407925"/>
              <a:ext cx="457200" cy="2649185"/>
            </a:xfrm>
            <a:custGeom>
              <a:avLst/>
              <a:gdLst/>
              <a:ahLst/>
              <a:cxnLst/>
              <a:rect l="0" t="0" r="0" b="0"/>
              <a:pathLst>
                <a:path w="345440" h="1112519">
                  <a:moveTo>
                    <a:pt x="0" y="57531"/>
                  </a:moveTo>
                  <a:cubicBezTo>
                    <a:pt x="0" y="25781"/>
                    <a:pt x="25780" y="0"/>
                    <a:pt x="57569" y="0"/>
                  </a:cubicBezTo>
                  <a:lnTo>
                    <a:pt x="287870" y="0"/>
                  </a:lnTo>
                  <a:cubicBezTo>
                    <a:pt x="319659" y="0"/>
                    <a:pt x="345440" y="25781"/>
                    <a:pt x="345440" y="57531"/>
                  </a:cubicBezTo>
                  <a:lnTo>
                    <a:pt x="345440" y="1054989"/>
                  </a:lnTo>
                  <a:cubicBezTo>
                    <a:pt x="345440" y="1086739"/>
                    <a:pt x="319659" y="1112519"/>
                    <a:pt x="287870" y="1112519"/>
                  </a:cubicBezTo>
                  <a:lnTo>
                    <a:pt x="57569" y="1112519"/>
                  </a:lnTo>
                  <a:cubicBezTo>
                    <a:pt x="25780" y="1112519"/>
                    <a:pt x="0" y="1086739"/>
                    <a:pt x="0" y="1054989"/>
                  </a:cubicBezTo>
                  <a:close/>
                  <a:moveTo>
                    <a:pt x="0" y="57531"/>
                  </a:moveTo>
                </a:path>
              </a:pathLst>
            </a:custGeom>
            <a:solidFill>
              <a:srgbClr val="00285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4" name="TextBox 473">
              <a:extLst>
                <a:ext uri="{FF2B5EF4-FFF2-40B4-BE49-F238E27FC236}">
                  <a16:creationId xmlns:a16="http://schemas.microsoft.com/office/drawing/2014/main" id="{27843306-7ED7-255C-7052-4B52EBDDB6EF}"/>
                </a:ext>
              </a:extLst>
            </p:cNvPr>
            <p:cNvSpPr txBox="1"/>
            <p:nvPr/>
          </p:nvSpPr>
          <p:spPr>
            <a:xfrm>
              <a:off x="9636197" y="3568763"/>
              <a:ext cx="1435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DevOps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1F5C904B-0901-1367-D8A9-8A592B5A277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1F552-C194-64C9-C92E-8B77B923FD80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التقنيات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72C62E-495B-F550-C43A-4CF39D3A5185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EEA16-7987-1394-D17A-4BFCE090BF68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625EE1-0A15-3638-0C55-9A7A643B3A06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6B5C1-2FED-9FE8-6343-82885B7C199B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366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0F555D3-1AAD-2770-13BE-5F9611579F86}"/>
              </a:ext>
            </a:extLst>
          </p:cNvPr>
          <p:cNvGrpSpPr/>
          <p:nvPr/>
        </p:nvGrpSpPr>
        <p:grpSpPr>
          <a:xfrm flipH="1">
            <a:off x="1445818" y="3641174"/>
            <a:ext cx="9076603" cy="2159828"/>
            <a:chOff x="1445818" y="3641174"/>
            <a:chExt cx="9076603" cy="2159828"/>
          </a:xfrm>
        </p:grpSpPr>
        <p:sp>
          <p:nvSpPr>
            <p:cNvPr id="234" name="Rectangle: Rounded Corners 233">
              <a:extLst>
                <a:ext uri="{FF2B5EF4-FFF2-40B4-BE49-F238E27FC236}">
                  <a16:creationId xmlns:a16="http://schemas.microsoft.com/office/drawing/2014/main" id="{5CFC350D-5439-6E6D-5257-B4866B64EA8E}"/>
                </a:ext>
              </a:extLst>
            </p:cNvPr>
            <p:cNvSpPr/>
            <p:nvPr/>
          </p:nvSpPr>
          <p:spPr>
            <a:xfrm>
              <a:off x="1479963" y="3731062"/>
              <a:ext cx="9042458" cy="2069940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5882914-A583-F655-29D1-EA40C5FEB940}"/>
                </a:ext>
              </a:extLst>
            </p:cNvPr>
            <p:cNvGrpSpPr/>
            <p:nvPr/>
          </p:nvGrpSpPr>
          <p:grpSpPr>
            <a:xfrm>
              <a:off x="1445818" y="3641174"/>
              <a:ext cx="2651760" cy="457200"/>
              <a:chOff x="1445818" y="3641174"/>
              <a:chExt cx="2651760" cy="457200"/>
            </a:xfrm>
          </p:grpSpPr>
          <p:sp>
            <p:nvSpPr>
              <p:cNvPr id="237" name="Freeform 1075">
                <a:extLst>
                  <a:ext uri="{FF2B5EF4-FFF2-40B4-BE49-F238E27FC236}">
                    <a16:creationId xmlns:a16="http://schemas.microsoft.com/office/drawing/2014/main" id="{5CA5E651-E92B-BC71-4459-0868968C9A8B}"/>
                  </a:ext>
                </a:extLst>
              </p:cNvPr>
              <p:cNvSpPr/>
              <p:nvPr/>
            </p:nvSpPr>
            <p:spPr>
              <a:xfrm rot="5400000">
                <a:off x="2543098" y="2543894"/>
                <a:ext cx="457200" cy="2651760"/>
              </a:xfrm>
              <a:custGeom>
                <a:avLst/>
                <a:gdLst/>
                <a:ahLst/>
                <a:cxnLst/>
                <a:rect l="0" t="0" r="0" b="0"/>
                <a:pathLst>
                  <a:path w="345440" h="1112519">
                    <a:moveTo>
                      <a:pt x="0" y="57531"/>
                    </a:moveTo>
                    <a:cubicBezTo>
                      <a:pt x="0" y="25781"/>
                      <a:pt x="25780" y="0"/>
                      <a:pt x="57569" y="0"/>
                    </a:cubicBezTo>
                    <a:lnTo>
                      <a:pt x="287870" y="0"/>
                    </a:lnTo>
                    <a:cubicBezTo>
                      <a:pt x="319659" y="0"/>
                      <a:pt x="345440" y="25781"/>
                      <a:pt x="345440" y="57531"/>
                    </a:cubicBezTo>
                    <a:lnTo>
                      <a:pt x="345440" y="1054989"/>
                    </a:lnTo>
                    <a:cubicBezTo>
                      <a:pt x="345440" y="1086739"/>
                      <a:pt x="319659" y="1112519"/>
                      <a:pt x="287870" y="1112519"/>
                    </a:cubicBezTo>
                    <a:lnTo>
                      <a:pt x="57569" y="1112519"/>
                    </a:lnTo>
                    <a:cubicBezTo>
                      <a:pt x="25780" y="1112519"/>
                      <a:pt x="0" y="1086739"/>
                      <a:pt x="0" y="1054989"/>
                    </a:cubicBezTo>
                    <a:close/>
                    <a:moveTo>
                      <a:pt x="0" y="57531"/>
                    </a:moveTo>
                  </a:path>
                </a:pathLst>
              </a:custGeom>
              <a:solidFill>
                <a:srgbClr val="002855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endParaRPr lang="en-US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74C831AA-8E2E-BD47-1693-3F7C59BB4C93}"/>
                  </a:ext>
                </a:extLst>
              </p:cNvPr>
              <p:cNvSpPr txBox="1"/>
              <p:nvPr/>
            </p:nvSpPr>
            <p:spPr>
              <a:xfrm>
                <a:off x="1853214" y="3672784"/>
                <a:ext cx="17840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Blockchain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6D2B4A-D87D-6324-6C3E-A757F1C14AD2}"/>
              </a:ext>
            </a:extLst>
          </p:cNvPr>
          <p:cNvGrpSpPr/>
          <p:nvPr/>
        </p:nvGrpSpPr>
        <p:grpSpPr>
          <a:xfrm flipH="1">
            <a:off x="4256091" y="4399299"/>
            <a:ext cx="869540" cy="1059580"/>
            <a:chOff x="6734869" y="4399299"/>
            <a:chExt cx="869540" cy="1059580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E5696A2D-3576-1E9E-3000-F7CA1C7E8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959327" y="4399299"/>
              <a:ext cx="420624" cy="690086"/>
            </a:xfrm>
            <a:prstGeom prst="rect">
              <a:avLst/>
            </a:prstGeom>
          </p:spPr>
        </p:pic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5CE815AC-775A-810D-F5EA-4E43D3380678}"/>
                </a:ext>
              </a:extLst>
            </p:cNvPr>
            <p:cNvSpPr txBox="1"/>
            <p:nvPr/>
          </p:nvSpPr>
          <p:spPr>
            <a:xfrm>
              <a:off x="6734869" y="5212658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ERC 20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8392CA-D59E-DA11-1C91-4860976CB9D1}"/>
              </a:ext>
            </a:extLst>
          </p:cNvPr>
          <p:cNvGrpSpPr/>
          <p:nvPr/>
        </p:nvGrpSpPr>
        <p:grpSpPr>
          <a:xfrm flipH="1">
            <a:off x="9106620" y="4424302"/>
            <a:ext cx="771531" cy="1034576"/>
            <a:chOff x="1982349" y="4424302"/>
            <a:chExt cx="771531" cy="1034576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C04AB9B8-748E-F18D-D75E-6367B2A59811}"/>
                </a:ext>
              </a:extLst>
            </p:cNvPr>
            <p:cNvSpPr txBox="1"/>
            <p:nvPr/>
          </p:nvSpPr>
          <p:spPr>
            <a:xfrm>
              <a:off x="1982349" y="5212657"/>
              <a:ext cx="7715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Ethereum</a:t>
              </a:r>
            </a:p>
          </p:txBody>
        </p:sp>
        <p:pic>
          <p:nvPicPr>
            <p:cNvPr id="401" name="Picture 400" descr="Shape&#10;&#10;Description automatically generated">
              <a:extLst>
                <a:ext uri="{FF2B5EF4-FFF2-40B4-BE49-F238E27FC236}">
                  <a16:creationId xmlns:a16="http://schemas.microsoft.com/office/drawing/2014/main" id="{D070BD86-FC36-3F9F-9242-6E9CB11E1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8842" y="4424302"/>
              <a:ext cx="422315" cy="64008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EAF0BD-E7FF-506B-B6A6-88AEEFBD2B90}"/>
              </a:ext>
            </a:extLst>
          </p:cNvPr>
          <p:cNvGrpSpPr/>
          <p:nvPr/>
        </p:nvGrpSpPr>
        <p:grpSpPr>
          <a:xfrm flipH="1">
            <a:off x="6529833" y="4424302"/>
            <a:ext cx="941830" cy="1034577"/>
            <a:chOff x="4388837" y="4424302"/>
            <a:chExt cx="941830" cy="1034577"/>
          </a:xfrm>
        </p:grpSpPr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4D58D591-32E5-9F10-8AFC-21665740FFD9}"/>
                </a:ext>
              </a:extLst>
            </p:cNvPr>
            <p:cNvSpPr txBox="1"/>
            <p:nvPr/>
          </p:nvSpPr>
          <p:spPr>
            <a:xfrm>
              <a:off x="4388837" y="5212658"/>
              <a:ext cx="9418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Hyperledger</a:t>
              </a:r>
            </a:p>
          </p:txBody>
        </p:sp>
        <p:pic>
          <p:nvPicPr>
            <p:cNvPr id="405" name="Picture 404" descr="A picture containing polygon&#10;&#10;Description automatically generated">
              <a:extLst>
                <a:ext uri="{FF2B5EF4-FFF2-40B4-BE49-F238E27FC236}">
                  <a16:creationId xmlns:a16="http://schemas.microsoft.com/office/drawing/2014/main" id="{DBBC5AEA-BED1-468F-CFB5-2682ABF2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9712" y="4424302"/>
              <a:ext cx="640080" cy="64008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23B4A9-1524-FE8C-6EC9-E46C19628C76}"/>
              </a:ext>
            </a:extLst>
          </p:cNvPr>
          <p:cNvGrpSpPr/>
          <p:nvPr/>
        </p:nvGrpSpPr>
        <p:grpSpPr>
          <a:xfrm flipH="1">
            <a:off x="1982349" y="4429369"/>
            <a:ext cx="869540" cy="1029509"/>
            <a:chOff x="9008611" y="4429369"/>
            <a:chExt cx="869540" cy="1029509"/>
          </a:xfrm>
        </p:grpSpPr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9895E182-3710-1B21-4E66-321F166C8B28}"/>
                </a:ext>
              </a:extLst>
            </p:cNvPr>
            <p:cNvSpPr txBox="1"/>
            <p:nvPr/>
          </p:nvSpPr>
          <p:spPr>
            <a:xfrm>
              <a:off x="9008611" y="5212657"/>
              <a:ext cx="8695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err="1">
                  <a:latin typeface="Segoe UI" panose="020B0502040204020203" pitchFamily="34" charset="0"/>
                  <a:cs typeface="Segoe UI" panose="020B0502040204020203" pitchFamily="34" charset="0"/>
                </a:rPr>
                <a:t>Uniscrow</a:t>
              </a:r>
              <a:endParaRPr lang="en-US" sz="1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07" name="Picture 406">
              <a:extLst>
                <a:ext uri="{FF2B5EF4-FFF2-40B4-BE49-F238E27FC236}">
                  <a16:creationId xmlns:a16="http://schemas.microsoft.com/office/drawing/2014/main" id="{1A1FFFC1-16D8-5963-22F5-FD000B84C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166013" y="4429369"/>
              <a:ext cx="554736" cy="63015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161B79-734F-AAAA-96FE-0FBF00545B3D}"/>
              </a:ext>
            </a:extLst>
          </p:cNvPr>
          <p:cNvGrpSpPr/>
          <p:nvPr/>
        </p:nvGrpSpPr>
        <p:grpSpPr>
          <a:xfrm flipH="1">
            <a:off x="6503202" y="2110197"/>
            <a:ext cx="1085648" cy="939341"/>
            <a:chOff x="4398891" y="2110197"/>
            <a:chExt cx="1085648" cy="9393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677A08-2AEA-57A4-F910-2EBA44737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7403" y="2110197"/>
              <a:ext cx="488624" cy="52242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66E75D-D63E-28AD-7E28-5FFE8B2AC712}"/>
                </a:ext>
              </a:extLst>
            </p:cNvPr>
            <p:cNvSpPr txBox="1"/>
            <p:nvPr/>
          </p:nvSpPr>
          <p:spPr>
            <a:xfrm>
              <a:off x="4398891" y="2803317"/>
              <a:ext cx="10856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Tensor Flow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ECCF37-36D2-5D3B-7859-9A6C387394E3}"/>
              </a:ext>
            </a:extLst>
          </p:cNvPr>
          <p:cNvGrpSpPr/>
          <p:nvPr/>
        </p:nvGrpSpPr>
        <p:grpSpPr>
          <a:xfrm flipH="1">
            <a:off x="4630990" y="2057264"/>
            <a:ext cx="1085648" cy="992274"/>
            <a:chOff x="6271103" y="2057264"/>
            <a:chExt cx="1085648" cy="992274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05CC6A11-81BC-2CBF-943E-CD800D17C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9953" y="2057264"/>
              <a:ext cx="594360" cy="5943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A0AEDF-643A-6AC3-F72F-D878DC8A29E6}"/>
                </a:ext>
              </a:extLst>
            </p:cNvPr>
            <p:cNvSpPr txBox="1"/>
            <p:nvPr/>
          </p:nvSpPr>
          <p:spPr>
            <a:xfrm>
              <a:off x="6271103" y="2803317"/>
              <a:ext cx="10856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ML .NET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944BF1-B3EB-6740-9402-70BADC0B3E0F}"/>
              </a:ext>
            </a:extLst>
          </p:cNvPr>
          <p:cNvGrpSpPr/>
          <p:nvPr/>
        </p:nvGrpSpPr>
        <p:grpSpPr>
          <a:xfrm flipH="1">
            <a:off x="2419290" y="2102948"/>
            <a:ext cx="1474087" cy="936593"/>
            <a:chOff x="8094364" y="2102948"/>
            <a:chExt cx="1474087" cy="936593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7C25873-CE0D-E4CA-641F-2376E4616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8238" y="2102948"/>
              <a:ext cx="771691" cy="457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B6693F-0B0F-E104-BDF0-7B1EC57CF801}"/>
                </a:ext>
              </a:extLst>
            </p:cNvPr>
            <p:cNvSpPr txBox="1"/>
            <p:nvPr/>
          </p:nvSpPr>
          <p:spPr>
            <a:xfrm>
              <a:off x="8094364" y="2793320"/>
              <a:ext cx="1474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Cognitive Services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525405-C783-41A4-53AE-20CB70774772}"/>
              </a:ext>
            </a:extLst>
          </p:cNvPr>
          <p:cNvGrpSpPr/>
          <p:nvPr/>
        </p:nvGrpSpPr>
        <p:grpSpPr>
          <a:xfrm flipH="1">
            <a:off x="8482803" y="2034342"/>
            <a:ext cx="1085648" cy="1015197"/>
            <a:chOff x="2419290" y="2034342"/>
            <a:chExt cx="1085648" cy="101519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5744E98C-9F16-4EF2-12C9-75CA86931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9110" y="2034342"/>
              <a:ext cx="764367" cy="6400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B49AFB-D7AE-ECE5-DEE0-DAF38718DCEC}"/>
                </a:ext>
              </a:extLst>
            </p:cNvPr>
            <p:cNvSpPr txBox="1"/>
            <p:nvPr/>
          </p:nvSpPr>
          <p:spPr>
            <a:xfrm>
              <a:off x="2419290" y="2803318"/>
              <a:ext cx="10856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ML Kit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E68078-7B1E-39CE-2B48-6BB5BC03A639}"/>
              </a:ext>
            </a:extLst>
          </p:cNvPr>
          <p:cNvGrpSpPr/>
          <p:nvPr/>
        </p:nvGrpSpPr>
        <p:grpSpPr>
          <a:xfrm flipH="1">
            <a:off x="1362511" y="1223801"/>
            <a:ext cx="9159910" cy="2159828"/>
            <a:chOff x="1362511" y="1223801"/>
            <a:chExt cx="9159910" cy="21598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8960186-EE1D-EFF5-5792-15720DE57F9A}"/>
                </a:ext>
              </a:extLst>
            </p:cNvPr>
            <p:cNvSpPr/>
            <p:nvPr/>
          </p:nvSpPr>
          <p:spPr>
            <a:xfrm>
              <a:off x="1479962" y="1313689"/>
              <a:ext cx="9042459" cy="2069940"/>
            </a:xfrm>
            <a:prstGeom prst="roundRect">
              <a:avLst>
                <a:gd name="adj" fmla="val 5878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E5CEF01-DEA5-4F74-ED9C-5C76F0F2D14A}"/>
                </a:ext>
              </a:extLst>
            </p:cNvPr>
            <p:cNvGrpSpPr/>
            <p:nvPr/>
          </p:nvGrpSpPr>
          <p:grpSpPr>
            <a:xfrm>
              <a:off x="1362511" y="1223801"/>
              <a:ext cx="2818374" cy="457200"/>
              <a:chOff x="1362511" y="1223801"/>
              <a:chExt cx="2818374" cy="457200"/>
            </a:xfrm>
          </p:grpSpPr>
          <p:sp>
            <p:nvSpPr>
              <p:cNvPr id="24" name="Freeform 1075">
                <a:extLst>
                  <a:ext uri="{FF2B5EF4-FFF2-40B4-BE49-F238E27FC236}">
                    <a16:creationId xmlns:a16="http://schemas.microsoft.com/office/drawing/2014/main" id="{CA22D893-F1BE-8E73-202F-440CC7F11EE7}"/>
                  </a:ext>
                </a:extLst>
              </p:cNvPr>
              <p:cNvSpPr/>
              <p:nvPr/>
            </p:nvSpPr>
            <p:spPr>
              <a:xfrm rot="5400000">
                <a:off x="2543098" y="126521"/>
                <a:ext cx="457200" cy="2651760"/>
              </a:xfrm>
              <a:custGeom>
                <a:avLst/>
                <a:gdLst/>
                <a:ahLst/>
                <a:cxnLst/>
                <a:rect l="0" t="0" r="0" b="0"/>
                <a:pathLst>
                  <a:path w="345440" h="1112519">
                    <a:moveTo>
                      <a:pt x="0" y="57531"/>
                    </a:moveTo>
                    <a:cubicBezTo>
                      <a:pt x="0" y="25781"/>
                      <a:pt x="25780" y="0"/>
                      <a:pt x="57569" y="0"/>
                    </a:cubicBezTo>
                    <a:lnTo>
                      <a:pt x="287870" y="0"/>
                    </a:lnTo>
                    <a:cubicBezTo>
                      <a:pt x="319659" y="0"/>
                      <a:pt x="345440" y="25781"/>
                      <a:pt x="345440" y="57531"/>
                    </a:cubicBezTo>
                    <a:lnTo>
                      <a:pt x="345440" y="1054989"/>
                    </a:lnTo>
                    <a:cubicBezTo>
                      <a:pt x="345440" y="1086739"/>
                      <a:pt x="319659" y="1112519"/>
                      <a:pt x="287870" y="1112519"/>
                    </a:cubicBezTo>
                    <a:lnTo>
                      <a:pt x="57569" y="1112519"/>
                    </a:lnTo>
                    <a:cubicBezTo>
                      <a:pt x="25780" y="1112519"/>
                      <a:pt x="0" y="1086739"/>
                      <a:pt x="0" y="1054989"/>
                    </a:cubicBezTo>
                    <a:close/>
                    <a:moveTo>
                      <a:pt x="0" y="57531"/>
                    </a:moveTo>
                  </a:path>
                </a:pathLst>
              </a:custGeom>
              <a:solidFill>
                <a:srgbClr val="002855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endParaRPr lang="en-US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C83021-3DB7-0B49-A9D6-42FB51483A8F}"/>
                  </a:ext>
                </a:extLst>
              </p:cNvPr>
              <p:cNvSpPr txBox="1"/>
              <p:nvPr/>
            </p:nvSpPr>
            <p:spPr>
              <a:xfrm>
                <a:off x="1362511" y="1268556"/>
                <a:ext cx="28183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Artificial Intelligence</a:t>
                </a:r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7F5576C9-BB5B-4D16-0E10-FE45ADEADE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1517D6-35FB-1587-FD8D-FB6599EBEAD5}"/>
              </a:ext>
            </a:extLst>
          </p:cNvPr>
          <p:cNvSpPr txBox="1"/>
          <p:nvPr/>
        </p:nvSpPr>
        <p:spPr>
          <a:xfrm flipH="1">
            <a:off x="2108558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التقنيات</a:t>
            </a:r>
            <a:r>
              <a:rPr lang="ar-JO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الصاعدة</a:t>
            </a:r>
            <a:endParaRPr lang="ar-SA" sz="3046" b="1">
              <a:solidFill>
                <a:srgbClr val="0070C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6E939-135E-80B8-AE20-5E32E142842B}"/>
              </a:ext>
            </a:extLst>
          </p:cNvPr>
          <p:cNvSpPr txBox="1"/>
          <p:nvPr/>
        </p:nvSpPr>
        <p:spPr>
          <a:xfrm flipH="1">
            <a:off x="2278773" y="170999"/>
            <a:ext cx="687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Emerging Technologies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048912-4479-1666-61F6-FD325583F37E}"/>
              </a:ext>
            </a:extLst>
          </p:cNvPr>
          <p:cNvSpPr/>
          <p:nvPr/>
        </p:nvSpPr>
        <p:spPr>
          <a:xfrm flipH="1">
            <a:off x="11908007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7AD1E8-7035-A1E0-3B88-22FF636E27AF}"/>
              </a:ext>
            </a:extLst>
          </p:cNvPr>
          <p:cNvSpPr/>
          <p:nvPr/>
        </p:nvSpPr>
        <p:spPr>
          <a:xfrm flipH="1">
            <a:off x="11908007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017666-0644-F56F-D317-BC7207E8D8B2}"/>
              </a:ext>
            </a:extLst>
          </p:cNvPr>
          <p:cNvSpPr/>
          <p:nvPr/>
        </p:nvSpPr>
        <p:spPr>
          <a:xfrm flipH="1">
            <a:off x="11908007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E3BC0A-B83A-6D8B-62CB-F68463519B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7417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F6AB-9679-5EED-D275-198C128CE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E8AE888-3506-2FA0-9AF7-6338C8FAD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022" y="6436894"/>
            <a:ext cx="1516536" cy="2527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257AB7-1F4B-0990-F97C-8312A87B1CCF}"/>
              </a:ext>
            </a:extLst>
          </p:cNvPr>
          <p:cNvSpPr/>
          <p:nvPr/>
        </p:nvSpPr>
        <p:spPr>
          <a:xfrm flipH="1">
            <a:off x="11908007" y="-16041"/>
            <a:ext cx="292082" cy="3737080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65D9A-6D52-E266-968A-04A0EBA3768F}"/>
              </a:ext>
            </a:extLst>
          </p:cNvPr>
          <p:cNvSpPr/>
          <p:nvPr/>
        </p:nvSpPr>
        <p:spPr>
          <a:xfrm flipH="1">
            <a:off x="11908006" y="4315446"/>
            <a:ext cx="292083" cy="25585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535F62-C35A-C5CB-8C49-6B5CB83C1ABC}"/>
              </a:ext>
            </a:extLst>
          </p:cNvPr>
          <p:cNvSpPr txBox="1"/>
          <p:nvPr/>
        </p:nvSpPr>
        <p:spPr>
          <a:xfrm>
            <a:off x="317877" y="2751892"/>
            <a:ext cx="115546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800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رحلة </a:t>
            </a:r>
            <a:r>
              <a:rPr lang="ar-SA" sz="3800" b="1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تحوّلكم الرقمي </a:t>
            </a:r>
            <a:r>
              <a:rPr lang="ar-SA" sz="3800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تبدأ</a:t>
            </a:r>
            <a:r>
              <a:rPr lang="ar-SA" sz="3800" b="1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 </a:t>
            </a:r>
            <a:r>
              <a:rPr lang="ar-SA" sz="3800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معنا</a:t>
            </a:r>
            <a:r>
              <a:rPr lang="ar-SA" sz="3800" b="1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 </a:t>
            </a:r>
            <a:r>
              <a:rPr lang="ar-SA" sz="3800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اليوم</a:t>
            </a:r>
            <a:endParaRPr lang="en-US" sz="3800">
              <a:solidFill>
                <a:srgbClr val="162D57"/>
              </a:solidFill>
              <a:latin typeface="Tajawal" panose="00000500000000000000" pitchFamily="2" charset="-78"/>
              <a:ea typeface="Open Sans" panose="020B0606030504020204" pitchFamily="34" charset="0"/>
              <a:cs typeface="Tajawal" panose="000005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AC73C9-2FB8-6EC5-AC5A-2DA9E530C1F3}"/>
              </a:ext>
            </a:extLst>
          </p:cNvPr>
          <p:cNvSpPr/>
          <p:nvPr/>
        </p:nvSpPr>
        <p:spPr>
          <a:xfrm>
            <a:off x="-8113" y="3721038"/>
            <a:ext cx="12208202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51249C-2A49-0294-BE0F-3B47011C648A}"/>
              </a:ext>
            </a:extLst>
          </p:cNvPr>
          <p:cNvGrpSpPr/>
          <p:nvPr/>
        </p:nvGrpSpPr>
        <p:grpSpPr>
          <a:xfrm flipH="1">
            <a:off x="9537045" y="4512112"/>
            <a:ext cx="2266913" cy="1551628"/>
            <a:chOff x="503432" y="4512112"/>
            <a:chExt cx="2266913" cy="155162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1F232D-067F-34EB-0A49-15E83F71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432" y="4565426"/>
              <a:ext cx="274320" cy="2743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20273D-4BF7-CF9C-3B82-6FAC32EE369A}"/>
                </a:ext>
              </a:extLst>
            </p:cNvPr>
            <p:cNvSpPr txBox="1"/>
            <p:nvPr/>
          </p:nvSpPr>
          <p:spPr>
            <a:xfrm>
              <a:off x="777752" y="4512112"/>
              <a:ext cx="1391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ar-SA" b="1">
                  <a:latin typeface="Tajawal" panose="00000500000000000000" pitchFamily="2" charset="-78"/>
                  <a:cs typeface="Tajawal" panose="00000500000000000000" pitchFamily="2" charset="-78"/>
                </a:rPr>
                <a:t>مكتب الأردن</a:t>
              </a:r>
              <a:endParaRPr lang="en-US" b="1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AD07A99-2E30-9072-C0F8-336FBA8D2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312" y="5102966"/>
              <a:ext cx="164592" cy="1645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E4E4DF5-EA0C-50B8-A1DC-A647C69AE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312" y="5481320"/>
              <a:ext cx="164592" cy="16459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8917F8B-2512-75DA-3A4F-77C5C508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312" y="5857774"/>
              <a:ext cx="164592" cy="16459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932D9D-16FF-E6FE-AF54-0FC5D064EE1B}"/>
                </a:ext>
              </a:extLst>
            </p:cNvPr>
            <p:cNvSpPr txBox="1"/>
            <p:nvPr/>
          </p:nvSpPr>
          <p:spPr>
            <a:xfrm>
              <a:off x="667225" y="5055013"/>
              <a:ext cx="210312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/>
                  <a:cs typeface="Tajawal"/>
                </a:rPr>
                <a:t>Wasfi At-Tall St., 90, Amman, Jordan</a:t>
              </a:r>
              <a:b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/>
                </a:rPr>
              </a:br>
              <a:r>
                <a:rPr lang="en-US" sz="900">
                  <a:latin typeface="Tajawal" panose="00000500000000000000" pitchFamily="2" charset="-78"/>
                  <a:ea typeface="Open Sans"/>
                  <a:cs typeface="Tajawal"/>
                </a:rPr>
                <a:t>P.O. Box 3053, Amman 11953</a:t>
              </a:r>
              <a:endParaRPr lang="en-US" sz="900">
                <a:latin typeface="Calibri"/>
                <a:ea typeface="Open Sans"/>
                <a:cs typeface="Tajaw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C27948B-5F3D-ECA8-E484-723E8319970B}"/>
                </a:ext>
              </a:extLst>
            </p:cNvPr>
            <p:cNvSpPr txBox="1"/>
            <p:nvPr/>
          </p:nvSpPr>
          <p:spPr>
            <a:xfrm>
              <a:off x="667225" y="5452313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+962 79 518 4010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6C2EEE-C3D8-2C47-06E8-533CA0F7CADA}"/>
                </a:ext>
              </a:extLst>
            </p:cNvPr>
            <p:cNvSpPr txBox="1"/>
            <p:nvPr/>
          </p:nvSpPr>
          <p:spPr>
            <a:xfrm>
              <a:off x="669441" y="5832908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info@leading-point.com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A8DAF2-0BAE-CABA-5D07-E6006B99FB8E}"/>
              </a:ext>
            </a:extLst>
          </p:cNvPr>
          <p:cNvGrpSpPr/>
          <p:nvPr/>
        </p:nvGrpSpPr>
        <p:grpSpPr>
          <a:xfrm flipH="1">
            <a:off x="7428401" y="4512112"/>
            <a:ext cx="1908449" cy="1551628"/>
            <a:chOff x="2803146" y="4512112"/>
            <a:chExt cx="1908449" cy="15516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5655CD-E4CA-ED43-9ADF-819FD625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3146" y="4565426"/>
              <a:ext cx="274320" cy="2743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18C9BD-F78D-46BA-FD86-D3B640BEDECD}"/>
                </a:ext>
              </a:extLst>
            </p:cNvPr>
            <p:cNvSpPr txBox="1"/>
            <p:nvPr/>
          </p:nvSpPr>
          <p:spPr>
            <a:xfrm>
              <a:off x="3077466" y="4512112"/>
              <a:ext cx="1335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ar-SA" b="1">
                  <a:latin typeface="Tajawal" panose="00000500000000000000" pitchFamily="2" charset="-78"/>
                  <a:cs typeface="Tajawal" panose="00000500000000000000" pitchFamily="2" charset="-78"/>
                </a:rPr>
                <a:t>مكتب عُمان</a:t>
              </a:r>
              <a:endParaRPr lang="en-US" b="1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54FA9E7-E682-42F5-AF10-4F67B9240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3946" y="5102966"/>
              <a:ext cx="164592" cy="1645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BDB5735-08FD-610B-8B3E-0C971C5F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3946" y="5481320"/>
              <a:ext cx="164592" cy="1645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1728232-CC98-6D7B-5829-02BC7ADE6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3946" y="5857774"/>
              <a:ext cx="164592" cy="16459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8998CA-F20A-296B-04F2-0FD833736794}"/>
                </a:ext>
              </a:extLst>
            </p:cNvPr>
            <p:cNvSpPr txBox="1"/>
            <p:nvPr/>
          </p:nvSpPr>
          <p:spPr>
            <a:xfrm>
              <a:off x="2972019" y="5055013"/>
              <a:ext cx="1737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2749 23</a:t>
              </a:r>
              <a:r>
                <a:rPr lang="en-US" sz="900" baseline="300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rd</a:t>
              </a:r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 July St, Muscat 130, Oman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C5503F4-56B8-BFE9-EBAC-C3C5E845FB94}"/>
                </a:ext>
              </a:extLst>
            </p:cNvPr>
            <p:cNvSpPr txBox="1"/>
            <p:nvPr/>
          </p:nvSpPr>
          <p:spPr>
            <a:xfrm>
              <a:off x="2972019" y="5452313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+968 77 050 750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7FED80-6E4E-9DA1-05F2-39DC664E480E}"/>
                </a:ext>
              </a:extLst>
            </p:cNvPr>
            <p:cNvSpPr txBox="1"/>
            <p:nvPr/>
          </p:nvSpPr>
          <p:spPr>
            <a:xfrm>
              <a:off x="2974235" y="5832908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info@leading-point.com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2959679-FB0A-C1AA-EFA4-20B02B249563}"/>
              </a:ext>
            </a:extLst>
          </p:cNvPr>
          <p:cNvGrpSpPr/>
          <p:nvPr/>
        </p:nvGrpSpPr>
        <p:grpSpPr>
          <a:xfrm flipH="1">
            <a:off x="4956213" y="4512112"/>
            <a:ext cx="2271993" cy="1530890"/>
            <a:chOff x="5097780" y="4517401"/>
            <a:chExt cx="2271993" cy="15308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DB6216-40B8-07C7-7C30-A7599A19A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97780" y="4570715"/>
              <a:ext cx="274320" cy="2743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BE21EE-F6BF-658C-98C7-9E248CC396C6}"/>
                </a:ext>
              </a:extLst>
            </p:cNvPr>
            <p:cNvSpPr txBox="1"/>
            <p:nvPr/>
          </p:nvSpPr>
          <p:spPr>
            <a:xfrm>
              <a:off x="5389596" y="4517401"/>
              <a:ext cx="1808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ar-SA" b="1">
                  <a:latin typeface="Tajawal" panose="00000500000000000000" pitchFamily="2" charset="-78"/>
                  <a:cs typeface="Tajawal" panose="00000500000000000000" pitchFamily="2" charset="-78"/>
                </a:rPr>
                <a:t>مكتب السعودية</a:t>
              </a:r>
              <a:endParaRPr lang="en-US" b="1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56D92C7-BF58-8D92-F25E-B047F244F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8580" y="5097677"/>
              <a:ext cx="164592" cy="1645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E29FED5-9F87-E392-7366-D2DDC9DC6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8580" y="5476031"/>
              <a:ext cx="164592" cy="16459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54A2765-75BE-1322-46EE-9A0BB4EB3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8580" y="5852485"/>
              <a:ext cx="164592" cy="16459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3AA224E-F72E-48B3-246B-A3B903824501}"/>
                </a:ext>
              </a:extLst>
            </p:cNvPr>
            <p:cNvSpPr txBox="1"/>
            <p:nvPr/>
          </p:nvSpPr>
          <p:spPr>
            <a:xfrm>
              <a:off x="5266653" y="5049724"/>
              <a:ext cx="210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8479 Al </a:t>
              </a:r>
              <a:r>
                <a:rPr lang="en-US" sz="900" err="1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Mashaf</a:t>
              </a:r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, 3713Ar Rabie </a:t>
              </a:r>
              <a:r>
                <a:rPr lang="en-US" sz="900" err="1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Dist</a:t>
              </a:r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, 13316, Riyadh, KSA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1A9BFA-9802-E3DB-2790-99CBBFE40424}"/>
                </a:ext>
              </a:extLst>
            </p:cNvPr>
            <p:cNvSpPr txBox="1"/>
            <p:nvPr/>
          </p:nvSpPr>
          <p:spPr>
            <a:xfrm>
              <a:off x="5266653" y="5436864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+966 57 200 1008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61F6F9C-5D06-A1DE-961B-6550CD186765}"/>
                </a:ext>
              </a:extLst>
            </p:cNvPr>
            <p:cNvSpPr txBox="1"/>
            <p:nvPr/>
          </p:nvSpPr>
          <p:spPr>
            <a:xfrm>
              <a:off x="5268869" y="5817459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info@leading-point.com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84BF59E-B65D-9800-8BB3-6F95DC5A36A4}"/>
              </a:ext>
            </a:extLst>
          </p:cNvPr>
          <p:cNvGrpSpPr/>
          <p:nvPr/>
        </p:nvGrpSpPr>
        <p:grpSpPr>
          <a:xfrm flipH="1">
            <a:off x="2820538" y="4512112"/>
            <a:ext cx="1935480" cy="1530890"/>
            <a:chOff x="7392414" y="4517401"/>
            <a:chExt cx="1935480" cy="15308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CBFDB8-E656-A7D7-DA8E-48884B150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92414" y="4570715"/>
              <a:ext cx="274320" cy="2743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1124D9-7677-0C9C-1FFE-DF513B6C5E5C}"/>
                </a:ext>
              </a:extLst>
            </p:cNvPr>
            <p:cNvSpPr txBox="1"/>
            <p:nvPr/>
          </p:nvSpPr>
          <p:spPr>
            <a:xfrm>
              <a:off x="7692076" y="4517401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ar-SA" b="1">
                  <a:latin typeface="Tajawal" panose="00000500000000000000" pitchFamily="2" charset="-78"/>
                  <a:cs typeface="Tajawal" panose="00000500000000000000" pitchFamily="2" charset="-78"/>
                </a:rPr>
                <a:t>مكتب قطر</a:t>
              </a:r>
              <a:endParaRPr lang="en-US" b="1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8A23A0A-99E8-4D02-A9D5-421C9AC34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3214" y="5097677"/>
              <a:ext cx="164592" cy="16459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D03A1BB-A856-8F50-F083-2264F7D7A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3214" y="5476031"/>
              <a:ext cx="164592" cy="16459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BC90F3E-25CC-63F8-7C46-EDB2FAFD4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43214" y="5852485"/>
              <a:ext cx="164592" cy="16459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73C443D-5C87-8041-7F16-96DA104974D2}"/>
                </a:ext>
              </a:extLst>
            </p:cNvPr>
            <p:cNvSpPr txBox="1"/>
            <p:nvPr/>
          </p:nvSpPr>
          <p:spPr>
            <a:xfrm>
              <a:off x="7561287" y="5049724"/>
              <a:ext cx="1766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Building-6 Area-80 Street-910 QATAR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F19AEB-DD7F-E26E-4F13-FA48B4675845}"/>
                </a:ext>
              </a:extLst>
            </p:cNvPr>
            <p:cNvSpPr txBox="1"/>
            <p:nvPr/>
          </p:nvSpPr>
          <p:spPr>
            <a:xfrm>
              <a:off x="7561287" y="5436864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+974 512 514 01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C8D13CC-241D-D90D-1D7B-EED114D0D587}"/>
                </a:ext>
              </a:extLst>
            </p:cNvPr>
            <p:cNvSpPr txBox="1"/>
            <p:nvPr/>
          </p:nvSpPr>
          <p:spPr>
            <a:xfrm>
              <a:off x="7563503" y="5817459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info@leading-point.com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914D60-38C1-22C5-9009-D2A96062C08E}"/>
              </a:ext>
            </a:extLst>
          </p:cNvPr>
          <p:cNvGrpSpPr/>
          <p:nvPr/>
        </p:nvGrpSpPr>
        <p:grpSpPr>
          <a:xfrm flipH="1">
            <a:off x="-77842" y="4512112"/>
            <a:ext cx="2698184" cy="1541468"/>
            <a:chOff x="9687048" y="4512112"/>
            <a:chExt cx="2698184" cy="154146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5F38A8-2281-277B-C783-86E27A1FB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87048" y="4559618"/>
              <a:ext cx="274320" cy="2743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6D307E-58BB-2095-0EDB-C8CF6B5F7255}"/>
                </a:ext>
              </a:extLst>
            </p:cNvPr>
            <p:cNvSpPr txBox="1"/>
            <p:nvPr/>
          </p:nvSpPr>
          <p:spPr>
            <a:xfrm>
              <a:off x="9986710" y="4512112"/>
              <a:ext cx="1612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ar-SA" b="1">
                  <a:latin typeface="Tajawal" panose="00000500000000000000" pitchFamily="2" charset="-78"/>
                  <a:cs typeface="Tajawal" panose="00000500000000000000" pitchFamily="2" charset="-78"/>
                </a:rPr>
                <a:t>مكتب الإمارات</a:t>
              </a:r>
              <a:endParaRPr lang="en-US" b="1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E907181-C3D7-F662-F2D7-82FED1990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42927" y="5102966"/>
              <a:ext cx="164592" cy="16459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8CCB9A4-B3A9-E2B5-CB92-327149B4C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2927" y="5481320"/>
              <a:ext cx="164592" cy="16459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435604D-B5E4-4585-3077-4CC35B575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42927" y="5857774"/>
              <a:ext cx="164592" cy="16459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8576864-AE2B-802A-2329-4CBDA1E2344A}"/>
                </a:ext>
              </a:extLst>
            </p:cNvPr>
            <p:cNvSpPr txBox="1"/>
            <p:nvPr/>
          </p:nvSpPr>
          <p:spPr>
            <a:xfrm>
              <a:off x="9861001" y="5055013"/>
              <a:ext cx="252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DD-14-116-007, WeWork Hub71, floor 14, Al </a:t>
              </a:r>
              <a:r>
                <a:rPr lang="en-US" sz="900" err="1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Khatem</a:t>
              </a:r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 Tower, Abu Dhabi, United Arab Emirates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4B6274-C9B3-F70F-8AAB-47CADDDB1AEB}"/>
                </a:ext>
              </a:extLst>
            </p:cNvPr>
            <p:cNvSpPr txBox="1"/>
            <p:nvPr/>
          </p:nvSpPr>
          <p:spPr>
            <a:xfrm>
              <a:off x="9861000" y="5442153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+971 50 596 3477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5CDB845-2265-ED1F-8D1E-4A421322DBC3}"/>
                </a:ext>
              </a:extLst>
            </p:cNvPr>
            <p:cNvSpPr txBox="1"/>
            <p:nvPr/>
          </p:nvSpPr>
          <p:spPr>
            <a:xfrm>
              <a:off x="9863216" y="5822748"/>
              <a:ext cx="17373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900">
                  <a:latin typeface="Tajawal" panose="00000500000000000000" pitchFamily="2" charset="-78"/>
                  <a:ea typeface="Open Sans" panose="020B0606030504020204" pitchFamily="34" charset="0"/>
                  <a:cs typeface="Tajawal" panose="00000500000000000000" pitchFamily="2" charset="-78"/>
                </a:rPr>
                <a:t>info@leading-point.com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500ECC-07F1-0DD2-ED53-33A93668CD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EBFE-6710-2F86-C13C-9F1B3599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98">
            <a:extLst>
              <a:ext uri="{FF2B5EF4-FFF2-40B4-BE49-F238E27FC236}">
                <a16:creationId xmlns:a16="http://schemas.microsoft.com/office/drawing/2014/main" id="{3F2A614C-ED5F-CD8B-7791-89BC59BB2537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/>
        </p:blipFill>
        <p:spPr>
          <a:xfrm>
            <a:off x="9206353" y="3917973"/>
            <a:ext cx="1468685" cy="1470321"/>
          </a:xfrm>
          <a:prstGeom prst="rect">
            <a:avLst/>
          </a:prstGeom>
          <a:noFill/>
        </p:spPr>
      </p:pic>
      <p:pic>
        <p:nvPicPr>
          <p:cNvPr id="3087" name="Picture 3087">
            <a:extLst>
              <a:ext uri="{FF2B5EF4-FFF2-40B4-BE49-F238E27FC236}">
                <a16:creationId xmlns:a16="http://schemas.microsoft.com/office/drawing/2014/main" id="{3464AED5-863C-FEB9-9976-AF67A757456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763" y="-113380"/>
            <a:ext cx="12226294" cy="1703971"/>
          </a:xfrm>
          <a:prstGeom prst="rect">
            <a:avLst/>
          </a:prstGeom>
          <a:noFill/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34072D-F010-2F3F-6620-270B939F71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7" y="2214883"/>
            <a:ext cx="1472721" cy="3419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B0C340-60BB-56E0-34D3-8643A30607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09" y="2105818"/>
            <a:ext cx="2233284" cy="80056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DBF6CE-F776-2D6D-01D3-1C39A3D72F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72" y="2176051"/>
            <a:ext cx="1329335" cy="419564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863586-60AD-8EFF-2A51-0744E3898A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7" y="3317674"/>
            <a:ext cx="1472722" cy="35600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277DE82-1428-8D21-E574-32D6D552D8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41" y="3188767"/>
            <a:ext cx="1535599" cy="607929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1162D97-4F90-3961-5601-712AEF05D4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21" y="3226982"/>
            <a:ext cx="1252750" cy="531497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5911F24F-71DB-4CAD-5BFB-8D80AC57C8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7" y="4155490"/>
            <a:ext cx="1564026" cy="995289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7CB755-388A-0330-0162-4DA5D2C4D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96" y="4310129"/>
            <a:ext cx="1468685" cy="562389"/>
          </a:xfrm>
          <a:prstGeom prst="rect">
            <a:avLst/>
          </a:prstGeom>
        </p:spPr>
      </p:pic>
      <p:sp>
        <p:nvSpPr>
          <p:cNvPr id="4" name="Freeform 3088">
            <a:extLst>
              <a:ext uri="{FF2B5EF4-FFF2-40B4-BE49-F238E27FC236}">
                <a16:creationId xmlns:a16="http://schemas.microsoft.com/office/drawing/2014/main" id="{03464C54-0000-4B1B-968C-EFA067FB1D8A}"/>
              </a:ext>
            </a:extLst>
          </p:cNvPr>
          <p:cNvSpPr/>
          <p:nvPr/>
        </p:nvSpPr>
        <p:spPr>
          <a:xfrm>
            <a:off x="2311304" y="38231"/>
            <a:ext cx="7817617" cy="1392128"/>
          </a:xfrm>
          <a:custGeom>
            <a:avLst/>
            <a:gdLst/>
            <a:ahLst/>
            <a:cxnLst/>
            <a:rect l="0" t="0" r="0" b="0"/>
            <a:pathLst>
              <a:path w="6637008" h="2215985">
                <a:moveTo>
                  <a:pt x="0" y="2215985"/>
                </a:moveTo>
                <a:lnTo>
                  <a:pt x="6637008" y="2215985"/>
                </a:lnTo>
                <a:lnTo>
                  <a:pt x="6637008" y="0"/>
                </a:lnTo>
                <a:lnTo>
                  <a:pt x="0" y="0"/>
                </a:lnTo>
                <a:lnTo>
                  <a:pt x="0" y="2215985"/>
                </a:lnTo>
                <a:close/>
              </a:path>
            </a:pathLst>
          </a:custGeom>
          <a:solidFill>
            <a:srgbClr val="0072CE">
              <a:alpha val="7490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24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D98B0-ADEB-8D44-D263-837A9D6EE3C3}"/>
              </a:ext>
            </a:extLst>
          </p:cNvPr>
          <p:cNvSpPr txBox="1"/>
          <p:nvPr/>
        </p:nvSpPr>
        <p:spPr>
          <a:xfrm>
            <a:off x="4578828" y="324213"/>
            <a:ext cx="3034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b="1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شركاؤنا</a:t>
            </a:r>
            <a:endParaRPr lang="en-US" sz="3046" b="1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141FD2-A5EF-BF8E-95FE-50E27E542E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0460" y="5871276"/>
            <a:ext cx="1442260" cy="36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7B7DE-33B4-2646-C09A-C93390BBA1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3919" y="5502594"/>
            <a:ext cx="1231119" cy="982229"/>
          </a:xfrm>
          <a:prstGeom prst="rect">
            <a:avLst/>
          </a:prstGeom>
        </p:spPr>
      </p:pic>
      <p:pic>
        <p:nvPicPr>
          <p:cNvPr id="1028" name="Picture 4" descr="Oracle Logo, symbol, meaning, history, PNG, brand">
            <a:extLst>
              <a:ext uri="{FF2B5EF4-FFF2-40B4-BE49-F238E27FC236}">
                <a16:creationId xmlns:a16="http://schemas.microsoft.com/office/drawing/2014/main" id="{24FEAC5F-F490-E157-61D9-E0EEC576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45" y="5560445"/>
            <a:ext cx="1746186" cy="9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EEDF04-C766-A4F6-8099-351C7ED41692}"/>
              </a:ext>
            </a:extLst>
          </p:cNvPr>
          <p:cNvCxnSpPr>
            <a:cxnSpLocks/>
          </p:cNvCxnSpPr>
          <p:nvPr/>
        </p:nvCxnSpPr>
        <p:spPr>
          <a:xfrm>
            <a:off x="0" y="2906378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FF4745-B3A5-F22E-C9C6-C158C56CDFED}"/>
              </a:ext>
            </a:extLst>
          </p:cNvPr>
          <p:cNvCxnSpPr>
            <a:cxnSpLocks/>
          </p:cNvCxnSpPr>
          <p:nvPr/>
        </p:nvCxnSpPr>
        <p:spPr>
          <a:xfrm>
            <a:off x="4469" y="4155490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8C6079-81E2-5D9D-B66B-27516F33BE2F}"/>
              </a:ext>
            </a:extLst>
          </p:cNvPr>
          <p:cNvCxnSpPr>
            <a:cxnSpLocks/>
          </p:cNvCxnSpPr>
          <p:nvPr/>
        </p:nvCxnSpPr>
        <p:spPr>
          <a:xfrm>
            <a:off x="4469" y="5388294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7077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3E035-C3CF-9033-E008-056D8E16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850103A-EB33-0474-F3DB-7017A3615129}"/>
              </a:ext>
            </a:extLst>
          </p:cNvPr>
          <p:cNvSpPr txBox="1"/>
          <p:nvPr/>
        </p:nvSpPr>
        <p:spPr>
          <a:xfrm>
            <a:off x="-4056" y="2798058"/>
            <a:ext cx="122001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800" b="1">
                <a:solidFill>
                  <a:srgbClr val="0071CE"/>
                </a:solidFill>
                <a:latin typeface="Tajawal" panose="00000500000000000000" pitchFamily="2" charset="-78"/>
                <a:ea typeface="Open Sans" panose="020B0606030504020204" pitchFamily="34" charset="0"/>
                <a:cs typeface="Tajawal" panose="00000500000000000000" pitchFamily="2" charset="-78"/>
              </a:rPr>
              <a:t>حلول الذكاء الاصطناعي</a:t>
            </a:r>
          </a:p>
          <a:p>
            <a:pPr algn="ctr" rtl="1"/>
            <a:r>
              <a:rPr lang="en-US" sz="24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Solutions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D4EF69-DA1F-A7A5-CE5A-10258DC1C0CC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93824E-C98D-C061-A7F6-DDF723DD708A}"/>
              </a:ext>
            </a:extLst>
          </p:cNvPr>
          <p:cNvSpPr/>
          <p:nvPr/>
        </p:nvSpPr>
        <p:spPr>
          <a:xfrm>
            <a:off x="11899916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8662B-6311-EBAB-E7D4-277C3339E333}"/>
              </a:ext>
            </a:extLst>
          </p:cNvPr>
          <p:cNvSpPr/>
          <p:nvPr/>
        </p:nvSpPr>
        <p:spPr>
          <a:xfrm>
            <a:off x="11899916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37A7B52-2B33-F40A-2C63-DA9DE82F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880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2759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6D328-8B4E-A18C-AB69-6697F2B5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4840684F-EB4E-5180-C742-1FCF07F30001}"/>
              </a:ext>
            </a:extLst>
          </p:cNvPr>
          <p:cNvSpPr txBox="1"/>
          <p:nvPr/>
        </p:nvSpPr>
        <p:spPr>
          <a:xfrm>
            <a:off x="6887063" y="1298260"/>
            <a:ext cx="2779260" cy="55399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 algn="ctr" rtl="1">
              <a:defRPr/>
            </a:pPr>
            <a:r>
              <a:rPr lang="ar-SA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نماذج ووكلاء الذكاء الاصطناعي</a:t>
            </a:r>
          </a:p>
          <a:p>
            <a:pPr lvl="0" algn="ctr" rtl="1">
              <a:defRPr/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Models &amp; Agents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6CD07B-D16E-F2C7-3EE3-D6ED6472EF16}"/>
              </a:ext>
            </a:extLst>
          </p:cNvPr>
          <p:cNvGrpSpPr/>
          <p:nvPr/>
        </p:nvGrpSpPr>
        <p:grpSpPr>
          <a:xfrm>
            <a:off x="5324452" y="912870"/>
            <a:ext cx="1527447" cy="2925740"/>
            <a:chOff x="5324452" y="912870"/>
            <a:chExt cx="1527447" cy="2925740"/>
          </a:xfrm>
        </p:grpSpPr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2AD9DF7F-872D-C80A-ECF1-A5F3A7277B23}"/>
                </a:ext>
              </a:extLst>
            </p:cNvPr>
            <p:cNvSpPr/>
            <p:nvPr/>
          </p:nvSpPr>
          <p:spPr>
            <a:xfrm>
              <a:off x="5324452" y="912870"/>
              <a:ext cx="1527447" cy="134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10769" y="0"/>
                  </a:moveTo>
                  <a:cubicBezTo>
                    <a:pt x="12219" y="0"/>
                    <a:pt x="13606" y="290"/>
                    <a:pt x="14870" y="811"/>
                  </a:cubicBezTo>
                  <a:cubicBezTo>
                    <a:pt x="16137" y="1336"/>
                    <a:pt x="17283" y="2096"/>
                    <a:pt x="18255" y="3037"/>
                  </a:cubicBezTo>
                  <a:cubicBezTo>
                    <a:pt x="19230" y="3981"/>
                    <a:pt x="20030" y="5115"/>
                    <a:pt x="20596" y="6380"/>
                  </a:cubicBezTo>
                  <a:cubicBezTo>
                    <a:pt x="21165" y="7652"/>
                    <a:pt x="21498" y="9055"/>
                    <a:pt x="21530" y="10542"/>
                  </a:cubicBezTo>
                  <a:cubicBezTo>
                    <a:pt x="21567" y="12037"/>
                    <a:pt x="21297" y="13469"/>
                    <a:pt x="20778" y="14784"/>
                  </a:cubicBezTo>
                  <a:cubicBezTo>
                    <a:pt x="20256" y="16102"/>
                    <a:pt x="19482" y="17299"/>
                    <a:pt x="18507" y="18307"/>
                  </a:cubicBezTo>
                  <a:cubicBezTo>
                    <a:pt x="17532" y="19319"/>
                    <a:pt x="16360" y="20143"/>
                    <a:pt x="15049" y="20714"/>
                  </a:cubicBezTo>
                  <a:cubicBezTo>
                    <a:pt x="13734" y="21285"/>
                    <a:pt x="12288" y="21600"/>
                    <a:pt x="10765" y="21600"/>
                  </a:cubicBezTo>
                  <a:cubicBezTo>
                    <a:pt x="9242" y="21600"/>
                    <a:pt x="7796" y="21285"/>
                    <a:pt x="6482" y="20714"/>
                  </a:cubicBezTo>
                  <a:cubicBezTo>
                    <a:pt x="5171" y="20143"/>
                    <a:pt x="3998" y="19319"/>
                    <a:pt x="3024" y="18307"/>
                  </a:cubicBezTo>
                  <a:cubicBezTo>
                    <a:pt x="2052" y="17299"/>
                    <a:pt x="1278" y="16107"/>
                    <a:pt x="756" y="14784"/>
                  </a:cubicBezTo>
                  <a:cubicBezTo>
                    <a:pt x="237" y="13473"/>
                    <a:pt x="-33" y="12037"/>
                    <a:pt x="4" y="10542"/>
                  </a:cubicBezTo>
                  <a:cubicBezTo>
                    <a:pt x="40" y="9055"/>
                    <a:pt x="372" y="7652"/>
                    <a:pt x="942" y="6380"/>
                  </a:cubicBezTo>
                  <a:cubicBezTo>
                    <a:pt x="1508" y="5115"/>
                    <a:pt x="2308" y="3981"/>
                    <a:pt x="3283" y="3037"/>
                  </a:cubicBezTo>
                  <a:cubicBezTo>
                    <a:pt x="4254" y="2096"/>
                    <a:pt x="5401" y="1336"/>
                    <a:pt x="6668" y="811"/>
                  </a:cubicBezTo>
                  <a:cubicBezTo>
                    <a:pt x="7931" y="290"/>
                    <a:pt x="9315" y="0"/>
                    <a:pt x="10769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60B1B3F1-32F8-AB09-7C18-3C87ECB2663D}"/>
                </a:ext>
              </a:extLst>
            </p:cNvPr>
            <p:cNvSpPr/>
            <p:nvPr/>
          </p:nvSpPr>
          <p:spPr>
            <a:xfrm>
              <a:off x="5324452" y="1618323"/>
              <a:ext cx="1527447" cy="2220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4" y="281"/>
                  </a:moveTo>
                  <a:cubicBezTo>
                    <a:pt x="21526" y="312"/>
                    <a:pt x="21515" y="342"/>
                    <a:pt x="21508" y="370"/>
                  </a:cubicBezTo>
                  <a:cubicBezTo>
                    <a:pt x="21489" y="433"/>
                    <a:pt x="21471" y="497"/>
                    <a:pt x="21453" y="558"/>
                  </a:cubicBezTo>
                  <a:cubicBezTo>
                    <a:pt x="21441" y="593"/>
                    <a:pt x="21427" y="629"/>
                    <a:pt x="21416" y="662"/>
                  </a:cubicBezTo>
                  <a:cubicBezTo>
                    <a:pt x="21394" y="717"/>
                    <a:pt x="21375" y="776"/>
                    <a:pt x="21353" y="831"/>
                  </a:cubicBezTo>
                  <a:cubicBezTo>
                    <a:pt x="21338" y="867"/>
                    <a:pt x="21324" y="902"/>
                    <a:pt x="21309" y="938"/>
                  </a:cubicBezTo>
                  <a:cubicBezTo>
                    <a:pt x="21290" y="976"/>
                    <a:pt x="21272" y="1014"/>
                    <a:pt x="21257" y="1052"/>
                  </a:cubicBezTo>
                  <a:cubicBezTo>
                    <a:pt x="21191" y="1196"/>
                    <a:pt x="21117" y="1338"/>
                    <a:pt x="21032" y="1478"/>
                  </a:cubicBezTo>
                  <a:cubicBezTo>
                    <a:pt x="21021" y="1496"/>
                    <a:pt x="21010" y="1511"/>
                    <a:pt x="20999" y="1529"/>
                  </a:cubicBezTo>
                  <a:cubicBezTo>
                    <a:pt x="20915" y="1665"/>
                    <a:pt x="20826" y="1802"/>
                    <a:pt x="20727" y="1934"/>
                  </a:cubicBezTo>
                  <a:cubicBezTo>
                    <a:pt x="20716" y="1947"/>
                    <a:pt x="20708" y="1962"/>
                    <a:pt x="20697" y="1975"/>
                  </a:cubicBezTo>
                  <a:cubicBezTo>
                    <a:pt x="20605" y="2096"/>
                    <a:pt x="20506" y="2215"/>
                    <a:pt x="20402" y="2332"/>
                  </a:cubicBezTo>
                  <a:cubicBezTo>
                    <a:pt x="20377" y="2360"/>
                    <a:pt x="20354" y="2388"/>
                    <a:pt x="20329" y="2413"/>
                  </a:cubicBezTo>
                  <a:cubicBezTo>
                    <a:pt x="20222" y="2530"/>
                    <a:pt x="20111" y="2644"/>
                    <a:pt x="19997" y="2755"/>
                  </a:cubicBezTo>
                  <a:cubicBezTo>
                    <a:pt x="19993" y="2758"/>
                    <a:pt x="19993" y="2761"/>
                    <a:pt x="19990" y="2763"/>
                  </a:cubicBezTo>
                  <a:cubicBezTo>
                    <a:pt x="19868" y="2877"/>
                    <a:pt x="19743" y="2986"/>
                    <a:pt x="19610" y="3095"/>
                  </a:cubicBezTo>
                  <a:cubicBezTo>
                    <a:pt x="19581" y="3120"/>
                    <a:pt x="19547" y="3146"/>
                    <a:pt x="19518" y="3171"/>
                  </a:cubicBezTo>
                  <a:cubicBezTo>
                    <a:pt x="19385" y="3278"/>
                    <a:pt x="19249" y="3384"/>
                    <a:pt x="19105" y="3485"/>
                  </a:cubicBezTo>
                  <a:cubicBezTo>
                    <a:pt x="19091" y="3496"/>
                    <a:pt x="19072" y="3506"/>
                    <a:pt x="19057" y="3518"/>
                  </a:cubicBezTo>
                  <a:cubicBezTo>
                    <a:pt x="18928" y="3610"/>
                    <a:pt x="18792" y="3698"/>
                    <a:pt x="18652" y="3787"/>
                  </a:cubicBezTo>
                  <a:cubicBezTo>
                    <a:pt x="18619" y="3810"/>
                    <a:pt x="18582" y="3830"/>
                    <a:pt x="18545" y="3853"/>
                  </a:cubicBezTo>
                  <a:cubicBezTo>
                    <a:pt x="18394" y="3947"/>
                    <a:pt x="18236" y="4038"/>
                    <a:pt x="18074" y="4124"/>
                  </a:cubicBezTo>
                  <a:cubicBezTo>
                    <a:pt x="18048" y="4140"/>
                    <a:pt x="18018" y="4152"/>
                    <a:pt x="17993" y="4167"/>
                  </a:cubicBezTo>
                  <a:cubicBezTo>
                    <a:pt x="17849" y="4243"/>
                    <a:pt x="17698" y="4319"/>
                    <a:pt x="17547" y="4390"/>
                  </a:cubicBezTo>
                  <a:cubicBezTo>
                    <a:pt x="17510" y="4408"/>
                    <a:pt x="17473" y="4426"/>
                    <a:pt x="17432" y="4444"/>
                  </a:cubicBezTo>
                  <a:cubicBezTo>
                    <a:pt x="17259" y="4525"/>
                    <a:pt x="17082" y="4601"/>
                    <a:pt x="16902" y="4674"/>
                  </a:cubicBezTo>
                  <a:cubicBezTo>
                    <a:pt x="16869" y="4687"/>
                    <a:pt x="16836" y="4700"/>
                    <a:pt x="16802" y="4715"/>
                  </a:cubicBezTo>
                  <a:cubicBezTo>
                    <a:pt x="16629" y="4786"/>
                    <a:pt x="16449" y="4852"/>
                    <a:pt x="16268" y="4915"/>
                  </a:cubicBezTo>
                  <a:cubicBezTo>
                    <a:pt x="16239" y="4925"/>
                    <a:pt x="16205" y="4938"/>
                    <a:pt x="16176" y="4948"/>
                  </a:cubicBezTo>
                  <a:cubicBezTo>
                    <a:pt x="15977" y="5017"/>
                    <a:pt x="15774" y="5080"/>
                    <a:pt x="15568" y="5141"/>
                  </a:cubicBezTo>
                  <a:cubicBezTo>
                    <a:pt x="15524" y="5153"/>
                    <a:pt x="15476" y="5166"/>
                    <a:pt x="15432" y="5181"/>
                  </a:cubicBezTo>
                  <a:cubicBezTo>
                    <a:pt x="15218" y="5242"/>
                    <a:pt x="15004" y="5300"/>
                    <a:pt x="14783" y="5351"/>
                  </a:cubicBezTo>
                  <a:cubicBezTo>
                    <a:pt x="14779" y="5351"/>
                    <a:pt x="14776" y="5354"/>
                    <a:pt x="14768" y="5354"/>
                  </a:cubicBezTo>
                  <a:cubicBezTo>
                    <a:pt x="14551" y="5404"/>
                    <a:pt x="14330" y="5450"/>
                    <a:pt x="14109" y="5493"/>
                  </a:cubicBezTo>
                  <a:cubicBezTo>
                    <a:pt x="14061" y="5503"/>
                    <a:pt x="14013" y="5511"/>
                    <a:pt x="13965" y="5521"/>
                  </a:cubicBezTo>
                  <a:cubicBezTo>
                    <a:pt x="13740" y="5562"/>
                    <a:pt x="13516" y="5600"/>
                    <a:pt x="13287" y="5633"/>
                  </a:cubicBezTo>
                  <a:cubicBezTo>
                    <a:pt x="13250" y="5638"/>
                    <a:pt x="13210" y="5643"/>
                    <a:pt x="13169" y="5648"/>
                  </a:cubicBezTo>
                  <a:cubicBezTo>
                    <a:pt x="12959" y="5676"/>
                    <a:pt x="12745" y="5701"/>
                    <a:pt x="12528" y="5721"/>
                  </a:cubicBezTo>
                  <a:cubicBezTo>
                    <a:pt x="12491" y="5724"/>
                    <a:pt x="12451" y="5729"/>
                    <a:pt x="12414" y="5734"/>
                  </a:cubicBezTo>
                  <a:cubicBezTo>
                    <a:pt x="12178" y="5754"/>
                    <a:pt x="11939" y="5772"/>
                    <a:pt x="11699" y="5782"/>
                  </a:cubicBezTo>
                  <a:cubicBezTo>
                    <a:pt x="11647" y="5785"/>
                    <a:pt x="11592" y="5787"/>
                    <a:pt x="11541" y="5790"/>
                  </a:cubicBezTo>
                  <a:cubicBezTo>
                    <a:pt x="11294" y="5800"/>
                    <a:pt x="11043" y="5807"/>
                    <a:pt x="10793" y="5807"/>
                  </a:cubicBezTo>
                  <a:cubicBezTo>
                    <a:pt x="9381" y="5807"/>
                    <a:pt x="8036" y="5648"/>
                    <a:pt x="6802" y="5354"/>
                  </a:cubicBezTo>
                  <a:cubicBezTo>
                    <a:pt x="5568" y="5062"/>
                    <a:pt x="4447" y="4639"/>
                    <a:pt x="3486" y="4112"/>
                  </a:cubicBezTo>
                  <a:cubicBezTo>
                    <a:pt x="2528" y="3587"/>
                    <a:pt x="1728" y="2963"/>
                    <a:pt x="1131" y="2269"/>
                  </a:cubicBezTo>
                  <a:cubicBezTo>
                    <a:pt x="538" y="1577"/>
                    <a:pt x="147" y="816"/>
                    <a:pt x="0" y="13"/>
                  </a:cubicBezTo>
                  <a:lnTo>
                    <a:pt x="3158" y="17253"/>
                  </a:lnTo>
                  <a:cubicBezTo>
                    <a:pt x="3268" y="17858"/>
                    <a:pt x="3552" y="18431"/>
                    <a:pt x="3979" y="18951"/>
                  </a:cubicBezTo>
                  <a:cubicBezTo>
                    <a:pt x="4407" y="19473"/>
                    <a:pt x="4978" y="19940"/>
                    <a:pt x="5656" y="20333"/>
                  </a:cubicBezTo>
                  <a:cubicBezTo>
                    <a:pt x="6338" y="20725"/>
                    <a:pt x="7134" y="21042"/>
                    <a:pt x="8003" y="21260"/>
                  </a:cubicBezTo>
                  <a:cubicBezTo>
                    <a:pt x="8877" y="21478"/>
                    <a:pt x="9827" y="21600"/>
                    <a:pt x="10822" y="21600"/>
                  </a:cubicBezTo>
                  <a:cubicBezTo>
                    <a:pt x="10999" y="21600"/>
                    <a:pt x="11176" y="21595"/>
                    <a:pt x="11349" y="21587"/>
                  </a:cubicBezTo>
                  <a:cubicBezTo>
                    <a:pt x="11386" y="21585"/>
                    <a:pt x="11423" y="21585"/>
                    <a:pt x="11460" y="21582"/>
                  </a:cubicBezTo>
                  <a:cubicBezTo>
                    <a:pt x="11629" y="21572"/>
                    <a:pt x="11799" y="21562"/>
                    <a:pt x="11964" y="21547"/>
                  </a:cubicBezTo>
                  <a:cubicBezTo>
                    <a:pt x="11972" y="21547"/>
                    <a:pt x="11983" y="21547"/>
                    <a:pt x="11990" y="21544"/>
                  </a:cubicBezTo>
                  <a:cubicBezTo>
                    <a:pt x="12009" y="21542"/>
                    <a:pt x="12027" y="21539"/>
                    <a:pt x="12045" y="21537"/>
                  </a:cubicBezTo>
                  <a:cubicBezTo>
                    <a:pt x="12197" y="21521"/>
                    <a:pt x="12348" y="21504"/>
                    <a:pt x="12499" y="21481"/>
                  </a:cubicBezTo>
                  <a:cubicBezTo>
                    <a:pt x="12524" y="21476"/>
                    <a:pt x="12554" y="21473"/>
                    <a:pt x="12580" y="21471"/>
                  </a:cubicBezTo>
                  <a:cubicBezTo>
                    <a:pt x="12742" y="21445"/>
                    <a:pt x="12900" y="21420"/>
                    <a:pt x="13059" y="21387"/>
                  </a:cubicBezTo>
                  <a:cubicBezTo>
                    <a:pt x="13073" y="21385"/>
                    <a:pt x="13088" y="21382"/>
                    <a:pt x="13103" y="21379"/>
                  </a:cubicBezTo>
                  <a:cubicBezTo>
                    <a:pt x="13121" y="21374"/>
                    <a:pt x="13140" y="21369"/>
                    <a:pt x="13162" y="21367"/>
                  </a:cubicBezTo>
                  <a:cubicBezTo>
                    <a:pt x="13320" y="21334"/>
                    <a:pt x="13475" y="21301"/>
                    <a:pt x="13630" y="21263"/>
                  </a:cubicBezTo>
                  <a:cubicBezTo>
                    <a:pt x="13634" y="21263"/>
                    <a:pt x="13637" y="21260"/>
                    <a:pt x="13637" y="21260"/>
                  </a:cubicBezTo>
                  <a:cubicBezTo>
                    <a:pt x="13637" y="21260"/>
                    <a:pt x="13641" y="21260"/>
                    <a:pt x="13641" y="21260"/>
                  </a:cubicBezTo>
                  <a:cubicBezTo>
                    <a:pt x="13648" y="21258"/>
                    <a:pt x="13652" y="21258"/>
                    <a:pt x="13659" y="21255"/>
                  </a:cubicBezTo>
                  <a:cubicBezTo>
                    <a:pt x="13825" y="21212"/>
                    <a:pt x="13991" y="21169"/>
                    <a:pt x="14149" y="21118"/>
                  </a:cubicBezTo>
                  <a:cubicBezTo>
                    <a:pt x="14175" y="21111"/>
                    <a:pt x="14197" y="21101"/>
                    <a:pt x="14223" y="21093"/>
                  </a:cubicBezTo>
                  <a:cubicBezTo>
                    <a:pt x="14282" y="21075"/>
                    <a:pt x="14341" y="21052"/>
                    <a:pt x="14400" y="21032"/>
                  </a:cubicBezTo>
                  <a:cubicBezTo>
                    <a:pt x="14533" y="20989"/>
                    <a:pt x="14662" y="20943"/>
                    <a:pt x="14787" y="20893"/>
                  </a:cubicBezTo>
                  <a:cubicBezTo>
                    <a:pt x="14850" y="20867"/>
                    <a:pt x="14912" y="20845"/>
                    <a:pt x="14975" y="20819"/>
                  </a:cubicBezTo>
                  <a:cubicBezTo>
                    <a:pt x="15019" y="20802"/>
                    <a:pt x="15067" y="20784"/>
                    <a:pt x="15111" y="20766"/>
                  </a:cubicBezTo>
                  <a:cubicBezTo>
                    <a:pt x="15196" y="20731"/>
                    <a:pt x="15273" y="20690"/>
                    <a:pt x="15358" y="20652"/>
                  </a:cubicBezTo>
                  <a:cubicBezTo>
                    <a:pt x="15402" y="20632"/>
                    <a:pt x="15450" y="20611"/>
                    <a:pt x="15494" y="20591"/>
                  </a:cubicBezTo>
                  <a:cubicBezTo>
                    <a:pt x="15509" y="20584"/>
                    <a:pt x="15528" y="20576"/>
                    <a:pt x="15546" y="20568"/>
                  </a:cubicBezTo>
                  <a:cubicBezTo>
                    <a:pt x="15686" y="20500"/>
                    <a:pt x="15822" y="20426"/>
                    <a:pt x="15951" y="20353"/>
                  </a:cubicBezTo>
                  <a:cubicBezTo>
                    <a:pt x="15959" y="20348"/>
                    <a:pt x="15966" y="20343"/>
                    <a:pt x="15973" y="20340"/>
                  </a:cubicBezTo>
                  <a:cubicBezTo>
                    <a:pt x="15981" y="20338"/>
                    <a:pt x="15984" y="20335"/>
                    <a:pt x="15992" y="20330"/>
                  </a:cubicBezTo>
                  <a:cubicBezTo>
                    <a:pt x="16014" y="20317"/>
                    <a:pt x="16036" y="20300"/>
                    <a:pt x="16062" y="20287"/>
                  </a:cubicBezTo>
                  <a:cubicBezTo>
                    <a:pt x="16154" y="20231"/>
                    <a:pt x="16246" y="20178"/>
                    <a:pt x="16335" y="20120"/>
                  </a:cubicBezTo>
                  <a:cubicBezTo>
                    <a:pt x="16364" y="20099"/>
                    <a:pt x="16393" y="20079"/>
                    <a:pt x="16423" y="20059"/>
                  </a:cubicBezTo>
                  <a:cubicBezTo>
                    <a:pt x="16467" y="20028"/>
                    <a:pt x="16511" y="19995"/>
                    <a:pt x="16559" y="19965"/>
                  </a:cubicBezTo>
                  <a:cubicBezTo>
                    <a:pt x="16603" y="19935"/>
                    <a:pt x="16651" y="19904"/>
                    <a:pt x="16692" y="19871"/>
                  </a:cubicBezTo>
                  <a:cubicBezTo>
                    <a:pt x="16747" y="19831"/>
                    <a:pt x="16795" y="19788"/>
                    <a:pt x="16847" y="19747"/>
                  </a:cubicBezTo>
                  <a:cubicBezTo>
                    <a:pt x="16887" y="19714"/>
                    <a:pt x="16928" y="19684"/>
                    <a:pt x="16968" y="19651"/>
                  </a:cubicBezTo>
                  <a:cubicBezTo>
                    <a:pt x="16987" y="19635"/>
                    <a:pt x="17009" y="19620"/>
                    <a:pt x="17027" y="19605"/>
                  </a:cubicBezTo>
                  <a:cubicBezTo>
                    <a:pt x="17130" y="19516"/>
                    <a:pt x="17226" y="19428"/>
                    <a:pt x="17318" y="19334"/>
                  </a:cubicBezTo>
                  <a:cubicBezTo>
                    <a:pt x="17322" y="19331"/>
                    <a:pt x="17326" y="19326"/>
                    <a:pt x="17329" y="19324"/>
                  </a:cubicBezTo>
                  <a:cubicBezTo>
                    <a:pt x="17329" y="19324"/>
                    <a:pt x="17329" y="19324"/>
                    <a:pt x="17329" y="19321"/>
                  </a:cubicBezTo>
                  <a:cubicBezTo>
                    <a:pt x="17425" y="19225"/>
                    <a:pt x="17517" y="19126"/>
                    <a:pt x="17602" y="19027"/>
                  </a:cubicBezTo>
                  <a:cubicBezTo>
                    <a:pt x="17617" y="19012"/>
                    <a:pt x="17628" y="18994"/>
                    <a:pt x="17643" y="18976"/>
                  </a:cubicBezTo>
                  <a:cubicBezTo>
                    <a:pt x="17654" y="18964"/>
                    <a:pt x="17665" y="18954"/>
                    <a:pt x="17676" y="18941"/>
                  </a:cubicBezTo>
                  <a:cubicBezTo>
                    <a:pt x="17694" y="18918"/>
                    <a:pt x="17709" y="18890"/>
                    <a:pt x="17731" y="18867"/>
                  </a:cubicBezTo>
                  <a:cubicBezTo>
                    <a:pt x="17768" y="18819"/>
                    <a:pt x="17812" y="18768"/>
                    <a:pt x="17849" y="18720"/>
                  </a:cubicBezTo>
                  <a:cubicBezTo>
                    <a:pt x="17875" y="18687"/>
                    <a:pt x="17893" y="18652"/>
                    <a:pt x="17915" y="18619"/>
                  </a:cubicBezTo>
                  <a:cubicBezTo>
                    <a:pt x="17948" y="18568"/>
                    <a:pt x="17982" y="18518"/>
                    <a:pt x="18015" y="18467"/>
                  </a:cubicBezTo>
                  <a:cubicBezTo>
                    <a:pt x="18037" y="18434"/>
                    <a:pt x="18059" y="18401"/>
                    <a:pt x="18077" y="18368"/>
                  </a:cubicBezTo>
                  <a:cubicBezTo>
                    <a:pt x="18103" y="18320"/>
                    <a:pt x="18125" y="18269"/>
                    <a:pt x="18151" y="18221"/>
                  </a:cubicBezTo>
                  <a:cubicBezTo>
                    <a:pt x="18177" y="18170"/>
                    <a:pt x="18203" y="18120"/>
                    <a:pt x="18228" y="18069"/>
                  </a:cubicBezTo>
                  <a:cubicBezTo>
                    <a:pt x="18240" y="18046"/>
                    <a:pt x="18251" y="18026"/>
                    <a:pt x="18262" y="18003"/>
                  </a:cubicBezTo>
                  <a:cubicBezTo>
                    <a:pt x="18291" y="17935"/>
                    <a:pt x="18313" y="17864"/>
                    <a:pt x="18339" y="17795"/>
                  </a:cubicBezTo>
                  <a:cubicBezTo>
                    <a:pt x="18354" y="17749"/>
                    <a:pt x="18376" y="17706"/>
                    <a:pt x="18391" y="17661"/>
                  </a:cubicBezTo>
                  <a:cubicBezTo>
                    <a:pt x="18394" y="17648"/>
                    <a:pt x="18398" y="17638"/>
                    <a:pt x="18402" y="17628"/>
                  </a:cubicBezTo>
                  <a:cubicBezTo>
                    <a:pt x="18442" y="17501"/>
                    <a:pt x="18472" y="17372"/>
                    <a:pt x="18497" y="17242"/>
                  </a:cubicBezTo>
                  <a:lnTo>
                    <a:pt x="21600" y="0"/>
                  </a:lnTo>
                  <a:cubicBezTo>
                    <a:pt x="21578" y="94"/>
                    <a:pt x="21559" y="188"/>
                    <a:pt x="21534" y="28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90000"/>
                    <a:lumOff val="10000"/>
                  </a:schemeClr>
                </a:gs>
                <a:gs pos="48000">
                  <a:schemeClr val="tx2">
                    <a:lumMod val="75000"/>
                    <a:lumOff val="2500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Graphic 44" descr="Head with gears">
              <a:extLst>
                <a:ext uri="{FF2B5EF4-FFF2-40B4-BE49-F238E27FC236}">
                  <a16:creationId xmlns:a16="http://schemas.microsoft.com/office/drawing/2014/main" id="{D8B07820-2399-B2AD-3C1C-D6383DAE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1654" y="1023677"/>
              <a:ext cx="1113041" cy="1113041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2E0A2C-E128-0B5E-B9E8-02B62224AADD}"/>
              </a:ext>
            </a:extLst>
          </p:cNvPr>
          <p:cNvSpPr txBox="1"/>
          <p:nvPr/>
        </p:nvSpPr>
        <p:spPr>
          <a:xfrm>
            <a:off x="7984814" y="2726762"/>
            <a:ext cx="2779260" cy="861774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pPr lvl="0" algn="ctr" rtl="1">
              <a:defRPr/>
            </a:pPr>
            <a:r>
              <a:rPr lang="ar-SA" b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</a:p>
          <a:p>
            <a:pPr lvl="0" algn="ctr" rtl="1">
              <a:defRPr/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Legacy Application Migrator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0F3732-D076-8492-3392-6695152C8674}"/>
              </a:ext>
            </a:extLst>
          </p:cNvPr>
          <p:cNvGrpSpPr/>
          <p:nvPr/>
        </p:nvGrpSpPr>
        <p:grpSpPr>
          <a:xfrm>
            <a:off x="6210379" y="2220492"/>
            <a:ext cx="1657481" cy="2671850"/>
            <a:chOff x="6210379" y="2220492"/>
            <a:chExt cx="1657481" cy="2671850"/>
          </a:xfrm>
        </p:grpSpPr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E264133-0366-71CF-E38E-43DFBFEDC453}"/>
                </a:ext>
              </a:extLst>
            </p:cNvPr>
            <p:cNvSpPr/>
            <p:nvPr/>
          </p:nvSpPr>
          <p:spPr>
            <a:xfrm>
              <a:off x="6210379" y="2869043"/>
              <a:ext cx="1615006" cy="20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5" y="3727"/>
                  </a:moveTo>
                  <a:cubicBezTo>
                    <a:pt x="21293" y="3800"/>
                    <a:pt x="21244" y="3869"/>
                    <a:pt x="21199" y="3939"/>
                  </a:cubicBezTo>
                  <a:cubicBezTo>
                    <a:pt x="21136" y="4039"/>
                    <a:pt x="21074" y="4136"/>
                    <a:pt x="21004" y="4234"/>
                  </a:cubicBezTo>
                  <a:cubicBezTo>
                    <a:pt x="20952" y="4306"/>
                    <a:pt x="20896" y="4376"/>
                    <a:pt x="20844" y="4445"/>
                  </a:cubicBezTo>
                  <a:cubicBezTo>
                    <a:pt x="20774" y="4537"/>
                    <a:pt x="20701" y="4629"/>
                    <a:pt x="20628" y="4721"/>
                  </a:cubicBezTo>
                  <a:cubicBezTo>
                    <a:pt x="20568" y="4790"/>
                    <a:pt x="20506" y="4860"/>
                    <a:pt x="20443" y="4929"/>
                  </a:cubicBezTo>
                  <a:cubicBezTo>
                    <a:pt x="20366" y="5015"/>
                    <a:pt x="20286" y="5102"/>
                    <a:pt x="20202" y="5185"/>
                  </a:cubicBezTo>
                  <a:cubicBezTo>
                    <a:pt x="20136" y="5252"/>
                    <a:pt x="20066" y="5319"/>
                    <a:pt x="19997" y="5385"/>
                  </a:cubicBezTo>
                  <a:cubicBezTo>
                    <a:pt x="19910" y="5466"/>
                    <a:pt x="19823" y="5550"/>
                    <a:pt x="19732" y="5627"/>
                  </a:cubicBezTo>
                  <a:cubicBezTo>
                    <a:pt x="19659" y="5691"/>
                    <a:pt x="19586" y="5753"/>
                    <a:pt x="19509" y="5814"/>
                  </a:cubicBezTo>
                  <a:cubicBezTo>
                    <a:pt x="19415" y="5892"/>
                    <a:pt x="19317" y="5967"/>
                    <a:pt x="19216" y="6042"/>
                  </a:cubicBezTo>
                  <a:cubicBezTo>
                    <a:pt x="19136" y="6100"/>
                    <a:pt x="19059" y="6159"/>
                    <a:pt x="18976" y="6214"/>
                  </a:cubicBezTo>
                  <a:cubicBezTo>
                    <a:pt x="18875" y="6287"/>
                    <a:pt x="18767" y="6356"/>
                    <a:pt x="18662" y="6426"/>
                  </a:cubicBezTo>
                  <a:cubicBezTo>
                    <a:pt x="18578" y="6479"/>
                    <a:pt x="18495" y="6534"/>
                    <a:pt x="18408" y="6587"/>
                  </a:cubicBezTo>
                  <a:cubicBezTo>
                    <a:pt x="18296" y="6654"/>
                    <a:pt x="18181" y="6718"/>
                    <a:pt x="18066" y="6782"/>
                  </a:cubicBezTo>
                  <a:cubicBezTo>
                    <a:pt x="17979" y="6832"/>
                    <a:pt x="17888" y="6879"/>
                    <a:pt x="17801" y="6926"/>
                  </a:cubicBezTo>
                  <a:cubicBezTo>
                    <a:pt x="17686" y="6985"/>
                    <a:pt x="17568" y="7043"/>
                    <a:pt x="17449" y="7099"/>
                  </a:cubicBezTo>
                  <a:cubicBezTo>
                    <a:pt x="17348" y="7146"/>
                    <a:pt x="17247" y="7196"/>
                    <a:pt x="17143" y="7241"/>
                  </a:cubicBezTo>
                  <a:cubicBezTo>
                    <a:pt x="17021" y="7294"/>
                    <a:pt x="16895" y="7344"/>
                    <a:pt x="16773" y="7394"/>
                  </a:cubicBezTo>
                  <a:cubicBezTo>
                    <a:pt x="16669" y="7436"/>
                    <a:pt x="16564" y="7480"/>
                    <a:pt x="16453" y="7519"/>
                  </a:cubicBezTo>
                  <a:cubicBezTo>
                    <a:pt x="16324" y="7566"/>
                    <a:pt x="16191" y="7608"/>
                    <a:pt x="16059" y="7653"/>
                  </a:cubicBezTo>
                  <a:cubicBezTo>
                    <a:pt x="15951" y="7689"/>
                    <a:pt x="15839" y="7728"/>
                    <a:pt x="15728" y="7758"/>
                  </a:cubicBezTo>
                  <a:cubicBezTo>
                    <a:pt x="15592" y="7800"/>
                    <a:pt x="15452" y="7833"/>
                    <a:pt x="15313" y="7872"/>
                  </a:cubicBezTo>
                  <a:cubicBezTo>
                    <a:pt x="15195" y="7903"/>
                    <a:pt x="15076" y="7936"/>
                    <a:pt x="14954" y="7967"/>
                  </a:cubicBezTo>
                  <a:cubicBezTo>
                    <a:pt x="14926" y="7972"/>
                    <a:pt x="14895" y="7981"/>
                    <a:pt x="14867" y="7986"/>
                  </a:cubicBezTo>
                  <a:cubicBezTo>
                    <a:pt x="14640" y="8036"/>
                    <a:pt x="14414" y="8084"/>
                    <a:pt x="14180" y="8123"/>
                  </a:cubicBezTo>
                  <a:cubicBezTo>
                    <a:pt x="14156" y="8128"/>
                    <a:pt x="14128" y="8131"/>
                    <a:pt x="14104" y="8137"/>
                  </a:cubicBezTo>
                  <a:cubicBezTo>
                    <a:pt x="13867" y="8175"/>
                    <a:pt x="13626" y="8212"/>
                    <a:pt x="13382" y="8239"/>
                  </a:cubicBezTo>
                  <a:cubicBezTo>
                    <a:pt x="13361" y="8242"/>
                    <a:pt x="13341" y="8242"/>
                    <a:pt x="13323" y="8245"/>
                  </a:cubicBezTo>
                  <a:cubicBezTo>
                    <a:pt x="13072" y="8273"/>
                    <a:pt x="12818" y="8295"/>
                    <a:pt x="12563" y="8309"/>
                  </a:cubicBezTo>
                  <a:cubicBezTo>
                    <a:pt x="12553" y="8309"/>
                    <a:pt x="12539" y="8309"/>
                    <a:pt x="12529" y="8312"/>
                  </a:cubicBezTo>
                  <a:cubicBezTo>
                    <a:pt x="12264" y="8326"/>
                    <a:pt x="11995" y="8334"/>
                    <a:pt x="11723" y="8334"/>
                  </a:cubicBezTo>
                  <a:cubicBezTo>
                    <a:pt x="10197" y="8334"/>
                    <a:pt x="8737" y="8103"/>
                    <a:pt x="7406" y="7686"/>
                  </a:cubicBezTo>
                  <a:cubicBezTo>
                    <a:pt x="6078" y="7269"/>
                    <a:pt x="4879" y="6671"/>
                    <a:pt x="3872" y="5931"/>
                  </a:cubicBezTo>
                  <a:cubicBezTo>
                    <a:pt x="2872" y="5196"/>
                    <a:pt x="2060" y="4326"/>
                    <a:pt x="1499" y="3363"/>
                  </a:cubicBezTo>
                  <a:cubicBezTo>
                    <a:pt x="941" y="2406"/>
                    <a:pt x="631" y="1363"/>
                    <a:pt x="624" y="273"/>
                  </a:cubicBezTo>
                  <a:cubicBezTo>
                    <a:pt x="624" y="250"/>
                    <a:pt x="624" y="228"/>
                    <a:pt x="624" y="203"/>
                  </a:cubicBezTo>
                  <a:cubicBezTo>
                    <a:pt x="624" y="181"/>
                    <a:pt x="624" y="159"/>
                    <a:pt x="624" y="134"/>
                  </a:cubicBezTo>
                  <a:cubicBezTo>
                    <a:pt x="624" y="111"/>
                    <a:pt x="624" y="89"/>
                    <a:pt x="624" y="67"/>
                  </a:cubicBezTo>
                  <a:cubicBezTo>
                    <a:pt x="624" y="45"/>
                    <a:pt x="624" y="22"/>
                    <a:pt x="627" y="0"/>
                  </a:cubicBezTo>
                  <a:lnTo>
                    <a:pt x="3" y="15519"/>
                  </a:lnTo>
                  <a:cubicBezTo>
                    <a:pt x="3" y="15536"/>
                    <a:pt x="3" y="15553"/>
                    <a:pt x="0" y="15569"/>
                  </a:cubicBezTo>
                  <a:cubicBezTo>
                    <a:pt x="0" y="15586"/>
                    <a:pt x="0" y="15603"/>
                    <a:pt x="0" y="15619"/>
                  </a:cubicBezTo>
                  <a:cubicBezTo>
                    <a:pt x="0" y="15636"/>
                    <a:pt x="0" y="15653"/>
                    <a:pt x="0" y="15669"/>
                  </a:cubicBezTo>
                  <a:cubicBezTo>
                    <a:pt x="0" y="15686"/>
                    <a:pt x="0" y="15703"/>
                    <a:pt x="0" y="15719"/>
                  </a:cubicBezTo>
                  <a:cubicBezTo>
                    <a:pt x="3" y="16521"/>
                    <a:pt x="220" y="17286"/>
                    <a:pt x="606" y="17984"/>
                  </a:cubicBezTo>
                  <a:cubicBezTo>
                    <a:pt x="997" y="18688"/>
                    <a:pt x="1561" y="19322"/>
                    <a:pt x="2255" y="19856"/>
                  </a:cubicBezTo>
                  <a:cubicBezTo>
                    <a:pt x="2952" y="20393"/>
                    <a:pt x="3785" y="20829"/>
                    <a:pt x="4708" y="21130"/>
                  </a:cubicBezTo>
                  <a:cubicBezTo>
                    <a:pt x="5632" y="21433"/>
                    <a:pt x="6646" y="21600"/>
                    <a:pt x="7709" y="21600"/>
                  </a:cubicBezTo>
                  <a:cubicBezTo>
                    <a:pt x="7907" y="21600"/>
                    <a:pt x="8103" y="21594"/>
                    <a:pt x="8298" y="21583"/>
                  </a:cubicBezTo>
                  <a:cubicBezTo>
                    <a:pt x="8364" y="21581"/>
                    <a:pt x="8430" y="21572"/>
                    <a:pt x="8493" y="21567"/>
                  </a:cubicBezTo>
                  <a:cubicBezTo>
                    <a:pt x="8611" y="21558"/>
                    <a:pt x="8733" y="21550"/>
                    <a:pt x="8852" y="21536"/>
                  </a:cubicBezTo>
                  <a:cubicBezTo>
                    <a:pt x="8859" y="21536"/>
                    <a:pt x="8866" y="21533"/>
                    <a:pt x="8873" y="21533"/>
                  </a:cubicBezTo>
                  <a:cubicBezTo>
                    <a:pt x="8949" y="21525"/>
                    <a:pt x="9023" y="21511"/>
                    <a:pt x="9099" y="21500"/>
                  </a:cubicBezTo>
                  <a:cubicBezTo>
                    <a:pt x="9211" y="21483"/>
                    <a:pt x="9326" y="21469"/>
                    <a:pt x="9434" y="21450"/>
                  </a:cubicBezTo>
                  <a:cubicBezTo>
                    <a:pt x="9514" y="21436"/>
                    <a:pt x="9591" y="21416"/>
                    <a:pt x="9667" y="21402"/>
                  </a:cubicBezTo>
                  <a:cubicBezTo>
                    <a:pt x="9758" y="21383"/>
                    <a:pt x="9849" y="21366"/>
                    <a:pt x="9939" y="21347"/>
                  </a:cubicBezTo>
                  <a:cubicBezTo>
                    <a:pt x="9953" y="21344"/>
                    <a:pt x="9964" y="21339"/>
                    <a:pt x="9977" y="21336"/>
                  </a:cubicBezTo>
                  <a:cubicBezTo>
                    <a:pt x="9991" y="21333"/>
                    <a:pt x="10002" y="21330"/>
                    <a:pt x="10016" y="21327"/>
                  </a:cubicBezTo>
                  <a:cubicBezTo>
                    <a:pt x="10082" y="21311"/>
                    <a:pt x="10148" y="21291"/>
                    <a:pt x="10211" y="21272"/>
                  </a:cubicBezTo>
                  <a:cubicBezTo>
                    <a:pt x="10309" y="21244"/>
                    <a:pt x="10406" y="21219"/>
                    <a:pt x="10500" y="21191"/>
                  </a:cubicBezTo>
                  <a:cubicBezTo>
                    <a:pt x="10577" y="21166"/>
                    <a:pt x="10654" y="21138"/>
                    <a:pt x="10730" y="21113"/>
                  </a:cubicBezTo>
                  <a:cubicBezTo>
                    <a:pt x="10803" y="21088"/>
                    <a:pt x="10880" y="21066"/>
                    <a:pt x="10950" y="21038"/>
                  </a:cubicBezTo>
                  <a:cubicBezTo>
                    <a:pt x="10967" y="21033"/>
                    <a:pt x="10985" y="21024"/>
                    <a:pt x="11006" y="21016"/>
                  </a:cubicBezTo>
                  <a:cubicBezTo>
                    <a:pt x="11082" y="20988"/>
                    <a:pt x="11155" y="20955"/>
                    <a:pt x="11229" y="20924"/>
                  </a:cubicBezTo>
                  <a:cubicBezTo>
                    <a:pt x="11316" y="20888"/>
                    <a:pt x="11403" y="20852"/>
                    <a:pt x="11490" y="20813"/>
                  </a:cubicBezTo>
                  <a:cubicBezTo>
                    <a:pt x="11563" y="20779"/>
                    <a:pt x="11633" y="20743"/>
                    <a:pt x="11706" y="20710"/>
                  </a:cubicBezTo>
                  <a:cubicBezTo>
                    <a:pt x="11765" y="20682"/>
                    <a:pt x="11828" y="20654"/>
                    <a:pt x="11884" y="20624"/>
                  </a:cubicBezTo>
                  <a:cubicBezTo>
                    <a:pt x="11908" y="20612"/>
                    <a:pt x="11929" y="20599"/>
                    <a:pt x="11953" y="20585"/>
                  </a:cubicBezTo>
                  <a:cubicBezTo>
                    <a:pt x="11974" y="20574"/>
                    <a:pt x="11995" y="20565"/>
                    <a:pt x="12016" y="20554"/>
                  </a:cubicBezTo>
                  <a:cubicBezTo>
                    <a:pt x="12058" y="20532"/>
                    <a:pt x="12100" y="20504"/>
                    <a:pt x="12142" y="20482"/>
                  </a:cubicBezTo>
                  <a:cubicBezTo>
                    <a:pt x="12194" y="20451"/>
                    <a:pt x="12250" y="20423"/>
                    <a:pt x="12302" y="20393"/>
                  </a:cubicBezTo>
                  <a:cubicBezTo>
                    <a:pt x="12330" y="20376"/>
                    <a:pt x="12354" y="20357"/>
                    <a:pt x="12382" y="20340"/>
                  </a:cubicBezTo>
                  <a:cubicBezTo>
                    <a:pt x="12441" y="20301"/>
                    <a:pt x="12504" y="20262"/>
                    <a:pt x="12563" y="20223"/>
                  </a:cubicBezTo>
                  <a:cubicBezTo>
                    <a:pt x="12605" y="20195"/>
                    <a:pt x="12650" y="20167"/>
                    <a:pt x="12692" y="20140"/>
                  </a:cubicBezTo>
                  <a:cubicBezTo>
                    <a:pt x="12724" y="20117"/>
                    <a:pt x="12755" y="20092"/>
                    <a:pt x="12786" y="20070"/>
                  </a:cubicBezTo>
                  <a:cubicBezTo>
                    <a:pt x="12846" y="20028"/>
                    <a:pt x="12901" y="19987"/>
                    <a:pt x="12957" y="19945"/>
                  </a:cubicBezTo>
                  <a:cubicBezTo>
                    <a:pt x="12992" y="19920"/>
                    <a:pt x="13027" y="19895"/>
                    <a:pt x="13062" y="19867"/>
                  </a:cubicBezTo>
                  <a:cubicBezTo>
                    <a:pt x="13097" y="19839"/>
                    <a:pt x="13128" y="19809"/>
                    <a:pt x="13163" y="19781"/>
                  </a:cubicBezTo>
                  <a:cubicBezTo>
                    <a:pt x="13215" y="19736"/>
                    <a:pt x="13267" y="19692"/>
                    <a:pt x="13320" y="19647"/>
                  </a:cubicBezTo>
                  <a:cubicBezTo>
                    <a:pt x="13347" y="19622"/>
                    <a:pt x="13375" y="19603"/>
                    <a:pt x="13400" y="19578"/>
                  </a:cubicBezTo>
                  <a:cubicBezTo>
                    <a:pt x="13438" y="19544"/>
                    <a:pt x="13469" y="19505"/>
                    <a:pt x="13508" y="19472"/>
                  </a:cubicBezTo>
                  <a:cubicBezTo>
                    <a:pt x="13539" y="19441"/>
                    <a:pt x="13571" y="19414"/>
                    <a:pt x="13602" y="19383"/>
                  </a:cubicBezTo>
                  <a:cubicBezTo>
                    <a:pt x="13619" y="19363"/>
                    <a:pt x="13637" y="19344"/>
                    <a:pt x="13654" y="19325"/>
                  </a:cubicBezTo>
                  <a:cubicBezTo>
                    <a:pt x="13675" y="19302"/>
                    <a:pt x="13696" y="19283"/>
                    <a:pt x="13717" y="19263"/>
                  </a:cubicBezTo>
                  <a:cubicBezTo>
                    <a:pt x="13755" y="19222"/>
                    <a:pt x="13790" y="19180"/>
                    <a:pt x="13825" y="19138"/>
                  </a:cubicBezTo>
                  <a:cubicBezTo>
                    <a:pt x="13870" y="19088"/>
                    <a:pt x="13916" y="19038"/>
                    <a:pt x="13957" y="18985"/>
                  </a:cubicBezTo>
                  <a:cubicBezTo>
                    <a:pt x="13971" y="18966"/>
                    <a:pt x="13989" y="18949"/>
                    <a:pt x="14003" y="18932"/>
                  </a:cubicBezTo>
                  <a:cubicBezTo>
                    <a:pt x="14041" y="18885"/>
                    <a:pt x="14076" y="18835"/>
                    <a:pt x="14111" y="18785"/>
                  </a:cubicBezTo>
                  <a:cubicBezTo>
                    <a:pt x="14149" y="18732"/>
                    <a:pt x="14191" y="18682"/>
                    <a:pt x="14226" y="18629"/>
                  </a:cubicBezTo>
                  <a:cubicBezTo>
                    <a:pt x="14236" y="18615"/>
                    <a:pt x="14247" y="18601"/>
                    <a:pt x="14257" y="18585"/>
                  </a:cubicBezTo>
                  <a:cubicBezTo>
                    <a:pt x="14295" y="18529"/>
                    <a:pt x="14330" y="18471"/>
                    <a:pt x="14365" y="18412"/>
                  </a:cubicBezTo>
                  <a:cubicBezTo>
                    <a:pt x="14397" y="18359"/>
                    <a:pt x="14431" y="18309"/>
                    <a:pt x="14463" y="18256"/>
                  </a:cubicBezTo>
                  <a:cubicBezTo>
                    <a:pt x="14470" y="18245"/>
                    <a:pt x="14477" y="18234"/>
                    <a:pt x="14484" y="18223"/>
                  </a:cubicBezTo>
                  <a:cubicBezTo>
                    <a:pt x="14498" y="18195"/>
                    <a:pt x="14515" y="18167"/>
                    <a:pt x="14529" y="18140"/>
                  </a:cubicBezTo>
                  <a:cubicBezTo>
                    <a:pt x="14543" y="18112"/>
                    <a:pt x="14560" y="18084"/>
                    <a:pt x="14574" y="18056"/>
                  </a:cubicBezTo>
                  <a:cubicBezTo>
                    <a:pt x="14588" y="18028"/>
                    <a:pt x="14602" y="18000"/>
                    <a:pt x="14616" y="17973"/>
                  </a:cubicBezTo>
                  <a:cubicBezTo>
                    <a:pt x="14630" y="17945"/>
                    <a:pt x="14644" y="17917"/>
                    <a:pt x="14658" y="17889"/>
                  </a:cubicBezTo>
                  <a:lnTo>
                    <a:pt x="21600" y="3232"/>
                  </a:lnTo>
                  <a:cubicBezTo>
                    <a:pt x="21523" y="3396"/>
                    <a:pt x="21433" y="3563"/>
                    <a:pt x="21335" y="372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4800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525F20DB-9C4A-1DEA-1936-ED4125559029}"/>
                </a:ext>
              </a:extLst>
            </p:cNvPr>
            <p:cNvSpPr/>
            <p:nvPr/>
          </p:nvSpPr>
          <p:spPr>
            <a:xfrm>
              <a:off x="6255831" y="2220492"/>
              <a:ext cx="1612029" cy="147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extrusionOk="0">
                  <a:moveTo>
                    <a:pt x="10447" y="0"/>
                  </a:moveTo>
                  <a:cubicBezTo>
                    <a:pt x="11894" y="0"/>
                    <a:pt x="13286" y="286"/>
                    <a:pt x="14563" y="810"/>
                  </a:cubicBezTo>
                  <a:cubicBezTo>
                    <a:pt x="15844" y="1333"/>
                    <a:pt x="17010" y="2089"/>
                    <a:pt x="18009" y="3033"/>
                  </a:cubicBezTo>
                  <a:cubicBezTo>
                    <a:pt x="19011" y="3976"/>
                    <a:pt x="19846" y="5107"/>
                    <a:pt x="20448" y="6371"/>
                  </a:cubicBezTo>
                  <a:cubicBezTo>
                    <a:pt x="21057" y="7643"/>
                    <a:pt x="21429" y="9045"/>
                    <a:pt x="21513" y="10531"/>
                  </a:cubicBezTo>
                  <a:cubicBezTo>
                    <a:pt x="21593" y="12024"/>
                    <a:pt x="21370" y="13460"/>
                    <a:pt x="20890" y="14774"/>
                  </a:cubicBezTo>
                  <a:cubicBezTo>
                    <a:pt x="20410" y="16096"/>
                    <a:pt x="19669" y="17291"/>
                    <a:pt x="18729" y="18300"/>
                  </a:cubicBezTo>
                  <a:cubicBezTo>
                    <a:pt x="17782" y="19316"/>
                    <a:pt x="16638" y="20137"/>
                    <a:pt x="15343" y="20710"/>
                  </a:cubicBezTo>
                  <a:cubicBezTo>
                    <a:pt x="14049" y="21283"/>
                    <a:pt x="12608" y="21600"/>
                    <a:pt x="11084" y="21600"/>
                  </a:cubicBezTo>
                  <a:cubicBezTo>
                    <a:pt x="9559" y="21600"/>
                    <a:pt x="8101" y="21283"/>
                    <a:pt x="6772" y="20710"/>
                  </a:cubicBezTo>
                  <a:cubicBezTo>
                    <a:pt x="5446" y="20137"/>
                    <a:pt x="4249" y="19316"/>
                    <a:pt x="3243" y="18300"/>
                  </a:cubicBezTo>
                  <a:cubicBezTo>
                    <a:pt x="2241" y="17291"/>
                    <a:pt x="1434" y="16096"/>
                    <a:pt x="873" y="14774"/>
                  </a:cubicBezTo>
                  <a:cubicBezTo>
                    <a:pt x="317" y="13460"/>
                    <a:pt x="7" y="12028"/>
                    <a:pt x="0" y="10531"/>
                  </a:cubicBezTo>
                  <a:cubicBezTo>
                    <a:pt x="-7" y="9045"/>
                    <a:pt x="285" y="7639"/>
                    <a:pt x="818" y="6371"/>
                  </a:cubicBezTo>
                  <a:cubicBezTo>
                    <a:pt x="1347" y="5107"/>
                    <a:pt x="2112" y="3976"/>
                    <a:pt x="3059" y="3033"/>
                  </a:cubicBezTo>
                  <a:cubicBezTo>
                    <a:pt x="4002" y="2093"/>
                    <a:pt x="5126" y="1333"/>
                    <a:pt x="6375" y="810"/>
                  </a:cubicBezTo>
                  <a:cubicBezTo>
                    <a:pt x="7625" y="286"/>
                    <a:pt x="8999" y="0"/>
                    <a:pt x="10447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 descr="Sustainability with solid fill">
              <a:extLst>
                <a:ext uri="{FF2B5EF4-FFF2-40B4-BE49-F238E27FC236}">
                  <a16:creationId xmlns:a16="http://schemas.microsoft.com/office/drawing/2014/main" id="{CFB5A10F-A5B2-93E1-1160-896F7FFC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505324" y="2402962"/>
              <a:ext cx="1113041" cy="1113041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E1C0A3D-8DD4-C80D-C587-57E5F6168828}"/>
              </a:ext>
            </a:extLst>
          </p:cNvPr>
          <p:cNvSpPr txBox="1"/>
          <p:nvPr/>
        </p:nvSpPr>
        <p:spPr>
          <a:xfrm>
            <a:off x="1685925" y="2698538"/>
            <a:ext cx="2534104" cy="86177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 algn="ctr" rtl="1">
              <a:defRPr/>
            </a:pPr>
            <a:r>
              <a:rPr lang="ar-SA" b="1" cap="all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دورة حياة تطوير البرمجيات</a:t>
            </a:r>
            <a:r>
              <a:rPr lang="en-US" b="1" cap="all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cap="all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المدعومة بالذكاء الاصطناعي</a:t>
            </a:r>
          </a:p>
          <a:p>
            <a:pPr lvl="0" algn="ctr" rtl="1">
              <a:defRPr/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AI-Powered SDLC</a:t>
            </a:r>
            <a:endParaRPr kumimoji="0" lang="en-US" sz="1200" b="1" i="0" u="none" strike="noStrike" kern="1200" cap="all" spc="0" normalizeH="0" baseline="0" noProof="0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A17200-BC08-81B5-76A7-312CF3534534}"/>
              </a:ext>
            </a:extLst>
          </p:cNvPr>
          <p:cNvGrpSpPr/>
          <p:nvPr/>
        </p:nvGrpSpPr>
        <p:grpSpPr>
          <a:xfrm>
            <a:off x="4324736" y="2206176"/>
            <a:ext cx="1661491" cy="2685384"/>
            <a:chOff x="4314904" y="2206176"/>
            <a:chExt cx="1661491" cy="2685384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C847EA7A-8C96-BBCE-8089-E586227E1920}"/>
                </a:ext>
              </a:extLst>
            </p:cNvPr>
            <p:cNvSpPr/>
            <p:nvPr/>
          </p:nvSpPr>
          <p:spPr>
            <a:xfrm>
              <a:off x="4360359" y="2869041"/>
              <a:ext cx="1616036" cy="20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6" y="16663"/>
                  </a:moveTo>
                  <a:cubicBezTo>
                    <a:pt x="21509" y="16602"/>
                    <a:pt x="21520" y="16538"/>
                    <a:pt x="21530" y="16474"/>
                  </a:cubicBezTo>
                  <a:cubicBezTo>
                    <a:pt x="21534" y="16443"/>
                    <a:pt x="21544" y="16416"/>
                    <a:pt x="21548" y="16385"/>
                  </a:cubicBezTo>
                  <a:cubicBezTo>
                    <a:pt x="21548" y="16374"/>
                    <a:pt x="21551" y="16366"/>
                    <a:pt x="21551" y="16354"/>
                  </a:cubicBezTo>
                  <a:cubicBezTo>
                    <a:pt x="21562" y="16285"/>
                    <a:pt x="21569" y="16215"/>
                    <a:pt x="21576" y="16146"/>
                  </a:cubicBezTo>
                  <a:cubicBezTo>
                    <a:pt x="21579" y="16112"/>
                    <a:pt x="21583" y="16076"/>
                    <a:pt x="21586" y="16043"/>
                  </a:cubicBezTo>
                  <a:cubicBezTo>
                    <a:pt x="21593" y="15937"/>
                    <a:pt x="21600" y="15834"/>
                    <a:pt x="21600" y="15726"/>
                  </a:cubicBezTo>
                  <a:cubicBezTo>
                    <a:pt x="21600" y="15709"/>
                    <a:pt x="21600" y="15692"/>
                    <a:pt x="21600" y="15675"/>
                  </a:cubicBezTo>
                  <a:cubicBezTo>
                    <a:pt x="21600" y="15659"/>
                    <a:pt x="21600" y="15642"/>
                    <a:pt x="21600" y="15625"/>
                  </a:cubicBezTo>
                  <a:cubicBezTo>
                    <a:pt x="21600" y="15609"/>
                    <a:pt x="21600" y="15592"/>
                    <a:pt x="21600" y="15575"/>
                  </a:cubicBezTo>
                  <a:cubicBezTo>
                    <a:pt x="21600" y="15559"/>
                    <a:pt x="21600" y="15542"/>
                    <a:pt x="21597" y="15525"/>
                  </a:cubicBezTo>
                  <a:lnTo>
                    <a:pt x="20973" y="0"/>
                  </a:lnTo>
                  <a:cubicBezTo>
                    <a:pt x="20973" y="22"/>
                    <a:pt x="20973" y="45"/>
                    <a:pt x="20977" y="67"/>
                  </a:cubicBezTo>
                  <a:cubicBezTo>
                    <a:pt x="20977" y="89"/>
                    <a:pt x="20977" y="111"/>
                    <a:pt x="20977" y="134"/>
                  </a:cubicBezTo>
                  <a:cubicBezTo>
                    <a:pt x="20977" y="156"/>
                    <a:pt x="20977" y="178"/>
                    <a:pt x="20977" y="200"/>
                  </a:cubicBezTo>
                  <a:cubicBezTo>
                    <a:pt x="20977" y="223"/>
                    <a:pt x="20977" y="245"/>
                    <a:pt x="20977" y="270"/>
                  </a:cubicBezTo>
                  <a:cubicBezTo>
                    <a:pt x="20977" y="415"/>
                    <a:pt x="20970" y="557"/>
                    <a:pt x="20956" y="701"/>
                  </a:cubicBezTo>
                  <a:cubicBezTo>
                    <a:pt x="20952" y="749"/>
                    <a:pt x="20945" y="796"/>
                    <a:pt x="20942" y="840"/>
                  </a:cubicBezTo>
                  <a:cubicBezTo>
                    <a:pt x="20931" y="935"/>
                    <a:pt x="20921" y="1030"/>
                    <a:pt x="20907" y="1124"/>
                  </a:cubicBezTo>
                  <a:cubicBezTo>
                    <a:pt x="20900" y="1180"/>
                    <a:pt x="20886" y="1233"/>
                    <a:pt x="20876" y="1288"/>
                  </a:cubicBezTo>
                  <a:cubicBezTo>
                    <a:pt x="20858" y="1375"/>
                    <a:pt x="20844" y="1461"/>
                    <a:pt x="20823" y="1544"/>
                  </a:cubicBezTo>
                  <a:cubicBezTo>
                    <a:pt x="20809" y="1603"/>
                    <a:pt x="20795" y="1659"/>
                    <a:pt x="20782" y="1717"/>
                  </a:cubicBezTo>
                  <a:cubicBezTo>
                    <a:pt x="20761" y="1798"/>
                    <a:pt x="20740" y="1878"/>
                    <a:pt x="20715" y="1959"/>
                  </a:cubicBezTo>
                  <a:cubicBezTo>
                    <a:pt x="20698" y="2018"/>
                    <a:pt x="20681" y="2073"/>
                    <a:pt x="20660" y="2132"/>
                  </a:cubicBezTo>
                  <a:cubicBezTo>
                    <a:pt x="20632" y="2212"/>
                    <a:pt x="20604" y="2290"/>
                    <a:pt x="20576" y="2368"/>
                  </a:cubicBezTo>
                  <a:cubicBezTo>
                    <a:pt x="20555" y="2424"/>
                    <a:pt x="20534" y="2479"/>
                    <a:pt x="20510" y="2535"/>
                  </a:cubicBezTo>
                  <a:cubicBezTo>
                    <a:pt x="20479" y="2613"/>
                    <a:pt x="20444" y="2691"/>
                    <a:pt x="20405" y="2769"/>
                  </a:cubicBezTo>
                  <a:cubicBezTo>
                    <a:pt x="20381" y="2822"/>
                    <a:pt x="20357" y="2877"/>
                    <a:pt x="20329" y="2930"/>
                  </a:cubicBezTo>
                  <a:cubicBezTo>
                    <a:pt x="20290" y="3011"/>
                    <a:pt x="20245" y="3092"/>
                    <a:pt x="20203" y="3170"/>
                  </a:cubicBezTo>
                  <a:cubicBezTo>
                    <a:pt x="20176" y="3220"/>
                    <a:pt x="20151" y="3267"/>
                    <a:pt x="20123" y="3317"/>
                  </a:cubicBezTo>
                  <a:cubicBezTo>
                    <a:pt x="20071" y="3406"/>
                    <a:pt x="20019" y="3492"/>
                    <a:pt x="19963" y="3579"/>
                  </a:cubicBezTo>
                  <a:cubicBezTo>
                    <a:pt x="19939" y="3618"/>
                    <a:pt x="19918" y="3654"/>
                    <a:pt x="19893" y="3693"/>
                  </a:cubicBezTo>
                  <a:cubicBezTo>
                    <a:pt x="19796" y="3840"/>
                    <a:pt x="19692" y="3988"/>
                    <a:pt x="19580" y="4130"/>
                  </a:cubicBezTo>
                  <a:cubicBezTo>
                    <a:pt x="19552" y="4166"/>
                    <a:pt x="19521" y="4205"/>
                    <a:pt x="19493" y="4241"/>
                  </a:cubicBezTo>
                  <a:cubicBezTo>
                    <a:pt x="19402" y="4355"/>
                    <a:pt x="19308" y="4469"/>
                    <a:pt x="19207" y="4580"/>
                  </a:cubicBezTo>
                  <a:cubicBezTo>
                    <a:pt x="19180" y="4611"/>
                    <a:pt x="19152" y="4644"/>
                    <a:pt x="19124" y="4675"/>
                  </a:cubicBezTo>
                  <a:cubicBezTo>
                    <a:pt x="18998" y="4811"/>
                    <a:pt x="18870" y="4945"/>
                    <a:pt x="18734" y="5076"/>
                  </a:cubicBezTo>
                  <a:cubicBezTo>
                    <a:pt x="18706" y="5104"/>
                    <a:pt x="18675" y="5129"/>
                    <a:pt x="18647" y="5157"/>
                  </a:cubicBezTo>
                  <a:cubicBezTo>
                    <a:pt x="18532" y="5262"/>
                    <a:pt x="18417" y="5368"/>
                    <a:pt x="18295" y="5471"/>
                  </a:cubicBezTo>
                  <a:cubicBezTo>
                    <a:pt x="18257" y="5504"/>
                    <a:pt x="18215" y="5538"/>
                    <a:pt x="18177" y="5571"/>
                  </a:cubicBezTo>
                  <a:cubicBezTo>
                    <a:pt x="18030" y="5694"/>
                    <a:pt x="17877" y="5813"/>
                    <a:pt x="17720" y="5927"/>
                  </a:cubicBezTo>
                  <a:cubicBezTo>
                    <a:pt x="17710" y="5933"/>
                    <a:pt x="17703" y="5941"/>
                    <a:pt x="17692" y="5947"/>
                  </a:cubicBezTo>
                  <a:cubicBezTo>
                    <a:pt x="17543" y="6055"/>
                    <a:pt x="17386" y="6161"/>
                    <a:pt x="17229" y="6264"/>
                  </a:cubicBezTo>
                  <a:cubicBezTo>
                    <a:pt x="17184" y="6295"/>
                    <a:pt x="17135" y="6325"/>
                    <a:pt x="17086" y="6353"/>
                  </a:cubicBezTo>
                  <a:cubicBezTo>
                    <a:pt x="16947" y="6442"/>
                    <a:pt x="16804" y="6526"/>
                    <a:pt x="16658" y="6609"/>
                  </a:cubicBezTo>
                  <a:cubicBezTo>
                    <a:pt x="16623" y="6629"/>
                    <a:pt x="16588" y="6648"/>
                    <a:pt x="16554" y="6668"/>
                  </a:cubicBezTo>
                  <a:cubicBezTo>
                    <a:pt x="16376" y="6765"/>
                    <a:pt x="16195" y="6860"/>
                    <a:pt x="16010" y="6951"/>
                  </a:cubicBezTo>
                  <a:cubicBezTo>
                    <a:pt x="15968" y="6974"/>
                    <a:pt x="15923" y="6993"/>
                    <a:pt x="15881" y="7013"/>
                  </a:cubicBezTo>
                  <a:cubicBezTo>
                    <a:pt x="15718" y="7091"/>
                    <a:pt x="15554" y="7166"/>
                    <a:pt x="15383" y="7235"/>
                  </a:cubicBezTo>
                  <a:cubicBezTo>
                    <a:pt x="15338" y="7255"/>
                    <a:pt x="15293" y="7274"/>
                    <a:pt x="15244" y="7294"/>
                  </a:cubicBezTo>
                  <a:cubicBezTo>
                    <a:pt x="15042" y="7377"/>
                    <a:pt x="14837" y="7455"/>
                    <a:pt x="14628" y="7530"/>
                  </a:cubicBezTo>
                  <a:cubicBezTo>
                    <a:pt x="14586" y="7544"/>
                    <a:pt x="14544" y="7558"/>
                    <a:pt x="14502" y="7572"/>
                  </a:cubicBezTo>
                  <a:cubicBezTo>
                    <a:pt x="14325" y="7633"/>
                    <a:pt x="14143" y="7689"/>
                    <a:pt x="13959" y="7744"/>
                  </a:cubicBezTo>
                  <a:cubicBezTo>
                    <a:pt x="13903" y="7761"/>
                    <a:pt x="13851" y="7778"/>
                    <a:pt x="13795" y="7792"/>
                  </a:cubicBezTo>
                  <a:cubicBezTo>
                    <a:pt x="13576" y="7853"/>
                    <a:pt x="13353" y="7911"/>
                    <a:pt x="13130" y="7962"/>
                  </a:cubicBezTo>
                  <a:cubicBezTo>
                    <a:pt x="13095" y="7970"/>
                    <a:pt x="13060" y="7975"/>
                    <a:pt x="13025" y="7984"/>
                  </a:cubicBezTo>
                  <a:cubicBezTo>
                    <a:pt x="12827" y="8028"/>
                    <a:pt x="12628" y="8067"/>
                    <a:pt x="12423" y="8101"/>
                  </a:cubicBezTo>
                  <a:cubicBezTo>
                    <a:pt x="12364" y="8112"/>
                    <a:pt x="12305" y="8120"/>
                    <a:pt x="12245" y="8131"/>
                  </a:cubicBezTo>
                  <a:cubicBezTo>
                    <a:pt x="12012" y="8170"/>
                    <a:pt x="11775" y="8204"/>
                    <a:pt x="11538" y="8231"/>
                  </a:cubicBezTo>
                  <a:cubicBezTo>
                    <a:pt x="11517" y="8234"/>
                    <a:pt x="11497" y="8234"/>
                    <a:pt x="11472" y="8237"/>
                  </a:cubicBezTo>
                  <a:cubicBezTo>
                    <a:pt x="11253" y="8262"/>
                    <a:pt x="11030" y="8279"/>
                    <a:pt x="10807" y="8293"/>
                  </a:cubicBezTo>
                  <a:cubicBezTo>
                    <a:pt x="10744" y="8295"/>
                    <a:pt x="10682" y="8301"/>
                    <a:pt x="10619" y="8304"/>
                  </a:cubicBezTo>
                  <a:cubicBezTo>
                    <a:pt x="10372" y="8315"/>
                    <a:pt x="10128" y="8323"/>
                    <a:pt x="9877" y="8323"/>
                  </a:cubicBezTo>
                  <a:cubicBezTo>
                    <a:pt x="8717" y="8323"/>
                    <a:pt x="7606" y="8190"/>
                    <a:pt x="6568" y="7942"/>
                  </a:cubicBezTo>
                  <a:cubicBezTo>
                    <a:pt x="5534" y="7694"/>
                    <a:pt x="4573" y="7333"/>
                    <a:pt x="3713" y="6879"/>
                  </a:cubicBezTo>
                  <a:cubicBezTo>
                    <a:pt x="2856" y="6425"/>
                    <a:pt x="2104" y="5880"/>
                    <a:pt x="1473" y="5262"/>
                  </a:cubicBezTo>
                  <a:cubicBezTo>
                    <a:pt x="846" y="4647"/>
                    <a:pt x="348" y="3960"/>
                    <a:pt x="0" y="3222"/>
                  </a:cubicBezTo>
                  <a:lnTo>
                    <a:pt x="6938" y="17885"/>
                  </a:lnTo>
                  <a:cubicBezTo>
                    <a:pt x="7192" y="18425"/>
                    <a:pt x="7551" y="18926"/>
                    <a:pt x="7996" y="19374"/>
                  </a:cubicBezTo>
                  <a:cubicBezTo>
                    <a:pt x="8442" y="19825"/>
                    <a:pt x="8975" y="20220"/>
                    <a:pt x="9578" y="20551"/>
                  </a:cubicBezTo>
                  <a:cubicBezTo>
                    <a:pt x="10180" y="20882"/>
                    <a:pt x="10852" y="21144"/>
                    <a:pt x="11577" y="21322"/>
                  </a:cubicBezTo>
                  <a:cubicBezTo>
                    <a:pt x="12301" y="21503"/>
                    <a:pt x="13074" y="21600"/>
                    <a:pt x="13882" y="21600"/>
                  </a:cubicBezTo>
                  <a:cubicBezTo>
                    <a:pt x="14056" y="21600"/>
                    <a:pt x="14227" y="21594"/>
                    <a:pt x="14398" y="21586"/>
                  </a:cubicBezTo>
                  <a:cubicBezTo>
                    <a:pt x="14443" y="21583"/>
                    <a:pt x="14485" y="21581"/>
                    <a:pt x="14530" y="21578"/>
                  </a:cubicBezTo>
                  <a:cubicBezTo>
                    <a:pt x="14687" y="21567"/>
                    <a:pt x="14840" y="21555"/>
                    <a:pt x="14993" y="21539"/>
                  </a:cubicBezTo>
                  <a:cubicBezTo>
                    <a:pt x="15004" y="21539"/>
                    <a:pt x="15018" y="21536"/>
                    <a:pt x="15032" y="21536"/>
                  </a:cubicBezTo>
                  <a:cubicBezTo>
                    <a:pt x="15035" y="21536"/>
                    <a:pt x="15038" y="21536"/>
                    <a:pt x="15042" y="21536"/>
                  </a:cubicBezTo>
                  <a:cubicBezTo>
                    <a:pt x="15209" y="21517"/>
                    <a:pt x="15373" y="21491"/>
                    <a:pt x="15533" y="21464"/>
                  </a:cubicBezTo>
                  <a:cubicBezTo>
                    <a:pt x="15575" y="21455"/>
                    <a:pt x="15617" y="21450"/>
                    <a:pt x="15658" y="21441"/>
                  </a:cubicBezTo>
                  <a:cubicBezTo>
                    <a:pt x="15798" y="21416"/>
                    <a:pt x="15937" y="21389"/>
                    <a:pt x="16076" y="21355"/>
                  </a:cubicBezTo>
                  <a:cubicBezTo>
                    <a:pt x="16094" y="21352"/>
                    <a:pt x="16115" y="21347"/>
                    <a:pt x="16132" y="21344"/>
                  </a:cubicBezTo>
                  <a:cubicBezTo>
                    <a:pt x="16139" y="21341"/>
                    <a:pt x="16143" y="21341"/>
                    <a:pt x="16150" y="21338"/>
                  </a:cubicBezTo>
                  <a:cubicBezTo>
                    <a:pt x="16306" y="21302"/>
                    <a:pt x="16459" y="21260"/>
                    <a:pt x="16613" y="21216"/>
                  </a:cubicBezTo>
                  <a:cubicBezTo>
                    <a:pt x="16651" y="21205"/>
                    <a:pt x="16689" y="21194"/>
                    <a:pt x="16724" y="21183"/>
                  </a:cubicBezTo>
                  <a:cubicBezTo>
                    <a:pt x="16776" y="21166"/>
                    <a:pt x="16832" y="21152"/>
                    <a:pt x="16888" y="21132"/>
                  </a:cubicBezTo>
                  <a:cubicBezTo>
                    <a:pt x="16961" y="21107"/>
                    <a:pt x="17031" y="21082"/>
                    <a:pt x="17104" y="21057"/>
                  </a:cubicBezTo>
                  <a:cubicBezTo>
                    <a:pt x="17125" y="21049"/>
                    <a:pt x="17146" y="21043"/>
                    <a:pt x="17166" y="21038"/>
                  </a:cubicBezTo>
                  <a:cubicBezTo>
                    <a:pt x="17173" y="21035"/>
                    <a:pt x="17184" y="21032"/>
                    <a:pt x="17191" y="21027"/>
                  </a:cubicBezTo>
                  <a:cubicBezTo>
                    <a:pt x="17337" y="20974"/>
                    <a:pt x="17480" y="20915"/>
                    <a:pt x="17619" y="20857"/>
                  </a:cubicBezTo>
                  <a:cubicBezTo>
                    <a:pt x="17651" y="20843"/>
                    <a:pt x="17682" y="20829"/>
                    <a:pt x="17717" y="20815"/>
                  </a:cubicBezTo>
                  <a:cubicBezTo>
                    <a:pt x="17835" y="20762"/>
                    <a:pt x="17947" y="20710"/>
                    <a:pt x="18061" y="20654"/>
                  </a:cubicBezTo>
                  <a:cubicBezTo>
                    <a:pt x="18082" y="20643"/>
                    <a:pt x="18103" y="20634"/>
                    <a:pt x="18121" y="20626"/>
                  </a:cubicBezTo>
                  <a:cubicBezTo>
                    <a:pt x="18131" y="20620"/>
                    <a:pt x="18142" y="20615"/>
                    <a:pt x="18152" y="20609"/>
                  </a:cubicBezTo>
                  <a:cubicBezTo>
                    <a:pt x="18281" y="20543"/>
                    <a:pt x="18406" y="20476"/>
                    <a:pt x="18532" y="20403"/>
                  </a:cubicBezTo>
                  <a:cubicBezTo>
                    <a:pt x="18539" y="20401"/>
                    <a:pt x="18546" y="20398"/>
                    <a:pt x="18549" y="20392"/>
                  </a:cubicBezTo>
                  <a:cubicBezTo>
                    <a:pt x="18567" y="20381"/>
                    <a:pt x="18584" y="20370"/>
                    <a:pt x="18601" y="20359"/>
                  </a:cubicBezTo>
                  <a:cubicBezTo>
                    <a:pt x="18702" y="20298"/>
                    <a:pt x="18800" y="20236"/>
                    <a:pt x="18897" y="20172"/>
                  </a:cubicBezTo>
                  <a:cubicBezTo>
                    <a:pt x="18915" y="20161"/>
                    <a:pt x="18936" y="20150"/>
                    <a:pt x="18953" y="20139"/>
                  </a:cubicBezTo>
                  <a:cubicBezTo>
                    <a:pt x="18967" y="20128"/>
                    <a:pt x="18981" y="20117"/>
                    <a:pt x="18998" y="20108"/>
                  </a:cubicBezTo>
                  <a:cubicBezTo>
                    <a:pt x="19106" y="20033"/>
                    <a:pt x="19214" y="19958"/>
                    <a:pt x="19319" y="19877"/>
                  </a:cubicBezTo>
                  <a:cubicBezTo>
                    <a:pt x="19326" y="19875"/>
                    <a:pt x="19329" y="19869"/>
                    <a:pt x="19336" y="19866"/>
                  </a:cubicBezTo>
                  <a:cubicBezTo>
                    <a:pt x="19336" y="19866"/>
                    <a:pt x="19340" y="19864"/>
                    <a:pt x="19340" y="19864"/>
                  </a:cubicBezTo>
                  <a:cubicBezTo>
                    <a:pt x="19340" y="19864"/>
                    <a:pt x="19343" y="19861"/>
                    <a:pt x="19343" y="19861"/>
                  </a:cubicBezTo>
                  <a:cubicBezTo>
                    <a:pt x="19451" y="19777"/>
                    <a:pt x="19556" y="19691"/>
                    <a:pt x="19657" y="19605"/>
                  </a:cubicBezTo>
                  <a:cubicBezTo>
                    <a:pt x="19667" y="19594"/>
                    <a:pt x="19681" y="19585"/>
                    <a:pt x="19691" y="19574"/>
                  </a:cubicBezTo>
                  <a:cubicBezTo>
                    <a:pt x="19709" y="19560"/>
                    <a:pt x="19723" y="19546"/>
                    <a:pt x="19737" y="19530"/>
                  </a:cubicBezTo>
                  <a:cubicBezTo>
                    <a:pt x="19820" y="19454"/>
                    <a:pt x="19900" y="19379"/>
                    <a:pt x="19981" y="19301"/>
                  </a:cubicBezTo>
                  <a:cubicBezTo>
                    <a:pt x="19994" y="19288"/>
                    <a:pt x="20012" y="19274"/>
                    <a:pt x="20026" y="19260"/>
                  </a:cubicBezTo>
                  <a:cubicBezTo>
                    <a:pt x="20033" y="19254"/>
                    <a:pt x="20036" y="19249"/>
                    <a:pt x="20043" y="19243"/>
                  </a:cubicBezTo>
                  <a:cubicBezTo>
                    <a:pt x="20137" y="19148"/>
                    <a:pt x="20228" y="19051"/>
                    <a:pt x="20311" y="18951"/>
                  </a:cubicBezTo>
                  <a:cubicBezTo>
                    <a:pt x="20318" y="18942"/>
                    <a:pt x="20325" y="18937"/>
                    <a:pt x="20332" y="18929"/>
                  </a:cubicBezTo>
                  <a:cubicBezTo>
                    <a:pt x="20346" y="18912"/>
                    <a:pt x="20357" y="18895"/>
                    <a:pt x="20371" y="18881"/>
                  </a:cubicBezTo>
                  <a:cubicBezTo>
                    <a:pt x="20440" y="18801"/>
                    <a:pt x="20506" y="18717"/>
                    <a:pt x="20569" y="18634"/>
                  </a:cubicBezTo>
                  <a:cubicBezTo>
                    <a:pt x="20583" y="18617"/>
                    <a:pt x="20597" y="18600"/>
                    <a:pt x="20607" y="18583"/>
                  </a:cubicBezTo>
                  <a:cubicBezTo>
                    <a:pt x="20614" y="18572"/>
                    <a:pt x="20621" y="18561"/>
                    <a:pt x="20628" y="18553"/>
                  </a:cubicBezTo>
                  <a:cubicBezTo>
                    <a:pt x="20705" y="18447"/>
                    <a:pt x="20778" y="18341"/>
                    <a:pt x="20844" y="18233"/>
                  </a:cubicBezTo>
                  <a:cubicBezTo>
                    <a:pt x="20848" y="18230"/>
                    <a:pt x="20848" y="18227"/>
                    <a:pt x="20851" y="18224"/>
                  </a:cubicBezTo>
                  <a:cubicBezTo>
                    <a:pt x="20865" y="18199"/>
                    <a:pt x="20879" y="18174"/>
                    <a:pt x="20893" y="18152"/>
                  </a:cubicBezTo>
                  <a:cubicBezTo>
                    <a:pt x="20924" y="18096"/>
                    <a:pt x="20959" y="18044"/>
                    <a:pt x="20991" y="17988"/>
                  </a:cubicBezTo>
                  <a:cubicBezTo>
                    <a:pt x="20998" y="17980"/>
                    <a:pt x="21001" y="17968"/>
                    <a:pt x="21005" y="17960"/>
                  </a:cubicBezTo>
                  <a:cubicBezTo>
                    <a:pt x="21025" y="17924"/>
                    <a:pt x="21043" y="17888"/>
                    <a:pt x="21060" y="17852"/>
                  </a:cubicBezTo>
                  <a:cubicBezTo>
                    <a:pt x="21092" y="17793"/>
                    <a:pt x="21119" y="17735"/>
                    <a:pt x="21147" y="17676"/>
                  </a:cubicBezTo>
                  <a:cubicBezTo>
                    <a:pt x="21154" y="17662"/>
                    <a:pt x="21161" y="17651"/>
                    <a:pt x="21168" y="17637"/>
                  </a:cubicBezTo>
                  <a:cubicBezTo>
                    <a:pt x="21179" y="17612"/>
                    <a:pt x="21189" y="17584"/>
                    <a:pt x="21200" y="17559"/>
                  </a:cubicBezTo>
                  <a:cubicBezTo>
                    <a:pt x="21224" y="17501"/>
                    <a:pt x="21248" y="17445"/>
                    <a:pt x="21273" y="17387"/>
                  </a:cubicBezTo>
                  <a:cubicBezTo>
                    <a:pt x="21290" y="17345"/>
                    <a:pt x="21304" y="17306"/>
                    <a:pt x="21318" y="17264"/>
                  </a:cubicBezTo>
                  <a:cubicBezTo>
                    <a:pt x="21339" y="17206"/>
                    <a:pt x="21360" y="17148"/>
                    <a:pt x="21377" y="17089"/>
                  </a:cubicBezTo>
                  <a:cubicBezTo>
                    <a:pt x="21384" y="17067"/>
                    <a:pt x="21395" y="17045"/>
                    <a:pt x="21402" y="17022"/>
                  </a:cubicBezTo>
                  <a:cubicBezTo>
                    <a:pt x="21409" y="17003"/>
                    <a:pt x="21412" y="16983"/>
                    <a:pt x="21415" y="16964"/>
                  </a:cubicBezTo>
                  <a:cubicBezTo>
                    <a:pt x="21433" y="16905"/>
                    <a:pt x="21447" y="16844"/>
                    <a:pt x="21464" y="16786"/>
                  </a:cubicBezTo>
                  <a:cubicBezTo>
                    <a:pt x="21475" y="16747"/>
                    <a:pt x="21485" y="16705"/>
                    <a:pt x="21496" y="1666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DDC6DE2F-EA87-090C-B05E-CB0D6946D452}"/>
                </a:ext>
              </a:extLst>
            </p:cNvPr>
            <p:cNvSpPr/>
            <p:nvPr/>
          </p:nvSpPr>
          <p:spPr>
            <a:xfrm>
              <a:off x="4314904" y="2206176"/>
              <a:ext cx="1612031" cy="147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extrusionOk="0">
                  <a:moveTo>
                    <a:pt x="11082" y="0"/>
                  </a:moveTo>
                  <a:cubicBezTo>
                    <a:pt x="12530" y="0"/>
                    <a:pt x="13905" y="286"/>
                    <a:pt x="15150" y="810"/>
                  </a:cubicBezTo>
                  <a:cubicBezTo>
                    <a:pt x="16400" y="1333"/>
                    <a:pt x="17524" y="2089"/>
                    <a:pt x="18467" y="3033"/>
                  </a:cubicBezTo>
                  <a:cubicBezTo>
                    <a:pt x="19413" y="3976"/>
                    <a:pt x="20182" y="5107"/>
                    <a:pt x="20711" y="6371"/>
                  </a:cubicBezTo>
                  <a:cubicBezTo>
                    <a:pt x="21244" y="7643"/>
                    <a:pt x="21536" y="9045"/>
                    <a:pt x="21529" y="10531"/>
                  </a:cubicBezTo>
                  <a:cubicBezTo>
                    <a:pt x="21522" y="12024"/>
                    <a:pt x="21212" y="13460"/>
                    <a:pt x="20656" y="14774"/>
                  </a:cubicBezTo>
                  <a:cubicBezTo>
                    <a:pt x="20095" y="16096"/>
                    <a:pt x="19284" y="17291"/>
                    <a:pt x="18286" y="18300"/>
                  </a:cubicBezTo>
                  <a:cubicBezTo>
                    <a:pt x="17280" y="19316"/>
                    <a:pt x="16083" y="20137"/>
                    <a:pt x="14757" y="20710"/>
                  </a:cubicBezTo>
                  <a:cubicBezTo>
                    <a:pt x="13428" y="21283"/>
                    <a:pt x="11970" y="21600"/>
                    <a:pt x="10445" y="21600"/>
                  </a:cubicBezTo>
                  <a:cubicBezTo>
                    <a:pt x="8921" y="21600"/>
                    <a:pt x="7484" y="21283"/>
                    <a:pt x="6186" y="20710"/>
                  </a:cubicBezTo>
                  <a:cubicBezTo>
                    <a:pt x="4895" y="20137"/>
                    <a:pt x="3747" y="19316"/>
                    <a:pt x="2800" y="18300"/>
                  </a:cubicBezTo>
                  <a:cubicBezTo>
                    <a:pt x="1860" y="17291"/>
                    <a:pt x="1123" y="16096"/>
                    <a:pt x="639" y="14774"/>
                  </a:cubicBezTo>
                  <a:cubicBezTo>
                    <a:pt x="159" y="13460"/>
                    <a:pt x="-64" y="12028"/>
                    <a:pt x="16" y="10531"/>
                  </a:cubicBezTo>
                  <a:cubicBezTo>
                    <a:pt x="96" y="9045"/>
                    <a:pt x="472" y="7639"/>
                    <a:pt x="1081" y="6371"/>
                  </a:cubicBezTo>
                  <a:cubicBezTo>
                    <a:pt x="1683" y="5107"/>
                    <a:pt x="2518" y="3976"/>
                    <a:pt x="3520" y="3033"/>
                  </a:cubicBezTo>
                  <a:cubicBezTo>
                    <a:pt x="4519" y="2093"/>
                    <a:pt x="5688" y="1333"/>
                    <a:pt x="6966" y="810"/>
                  </a:cubicBezTo>
                  <a:cubicBezTo>
                    <a:pt x="8243" y="286"/>
                    <a:pt x="9631" y="0"/>
                    <a:pt x="11082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Graphic 46" descr="Workflow with solid fill">
              <a:extLst>
                <a:ext uri="{FF2B5EF4-FFF2-40B4-BE49-F238E27FC236}">
                  <a16:creationId xmlns:a16="http://schemas.microsoft.com/office/drawing/2014/main" id="{80981915-5062-06E0-FE7B-84185EA0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559347" y="2396570"/>
              <a:ext cx="1113041" cy="111304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C884A1A-20CC-9244-815A-3857331EDC4F}"/>
              </a:ext>
            </a:extLst>
          </p:cNvPr>
          <p:cNvSpPr txBox="1"/>
          <p:nvPr/>
        </p:nvSpPr>
        <p:spPr>
          <a:xfrm>
            <a:off x="2722217" y="5076752"/>
            <a:ext cx="2602235" cy="861774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pPr lvl="0" algn="ctr" rtl="1">
              <a:defRPr/>
            </a:pPr>
            <a:r>
              <a:rPr lang="ar-SA" b="1" cap="all" noProof="1">
                <a:solidFill>
                  <a:srgbClr val="1D3359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خدمات التحول الرقمي باستخدام الذكاء الاصطناعي</a:t>
            </a:r>
          </a:p>
          <a:p>
            <a:pPr lvl="0" algn="ctr" rtl="1">
              <a:defRPr/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Transformation</a:t>
            </a:r>
            <a:endParaRPr kumimoji="0" lang="en-US" sz="1200" b="1" i="0" u="none" strike="noStrike" kern="1200" cap="all" spc="0" normalizeH="0" baseline="0" noProof="1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85A37A-B9AE-1821-A1EA-64ADA6EB6AC1}"/>
              </a:ext>
            </a:extLst>
          </p:cNvPr>
          <p:cNvGrpSpPr/>
          <p:nvPr/>
        </p:nvGrpSpPr>
        <p:grpSpPr>
          <a:xfrm>
            <a:off x="5229463" y="3556038"/>
            <a:ext cx="1689304" cy="2413222"/>
            <a:chOff x="5229463" y="3556038"/>
            <a:chExt cx="1689304" cy="2413222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611DA516-4359-E6FA-A94D-23CEE2F541C7}"/>
                </a:ext>
              </a:extLst>
            </p:cNvPr>
            <p:cNvSpPr/>
            <p:nvPr/>
          </p:nvSpPr>
          <p:spPr>
            <a:xfrm>
              <a:off x="5229463" y="3556038"/>
              <a:ext cx="1689304" cy="161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10771" y="0"/>
                  </a:moveTo>
                  <a:cubicBezTo>
                    <a:pt x="12219" y="0"/>
                    <a:pt x="13600" y="288"/>
                    <a:pt x="14862" y="806"/>
                  </a:cubicBezTo>
                  <a:cubicBezTo>
                    <a:pt x="16127" y="1327"/>
                    <a:pt x="17270" y="2085"/>
                    <a:pt x="18243" y="3023"/>
                  </a:cubicBezTo>
                  <a:cubicBezTo>
                    <a:pt x="19219" y="3968"/>
                    <a:pt x="20020" y="5098"/>
                    <a:pt x="20584" y="6359"/>
                  </a:cubicBezTo>
                  <a:cubicBezTo>
                    <a:pt x="21156" y="7627"/>
                    <a:pt x="21488" y="9031"/>
                    <a:pt x="21527" y="10519"/>
                  </a:cubicBezTo>
                  <a:cubicBezTo>
                    <a:pt x="21564" y="12013"/>
                    <a:pt x="21298" y="13448"/>
                    <a:pt x="20780" y="14761"/>
                  </a:cubicBezTo>
                  <a:cubicBezTo>
                    <a:pt x="20259" y="16082"/>
                    <a:pt x="19485" y="17281"/>
                    <a:pt x="18512" y="18292"/>
                  </a:cubicBezTo>
                  <a:cubicBezTo>
                    <a:pt x="17536" y="19307"/>
                    <a:pt x="16360" y="20134"/>
                    <a:pt x="15048" y="20707"/>
                  </a:cubicBezTo>
                  <a:cubicBezTo>
                    <a:pt x="13733" y="21280"/>
                    <a:pt x="12282" y="21600"/>
                    <a:pt x="10754" y="21600"/>
                  </a:cubicBezTo>
                  <a:cubicBezTo>
                    <a:pt x="9230" y="21600"/>
                    <a:pt x="7778" y="21280"/>
                    <a:pt x="6463" y="20707"/>
                  </a:cubicBezTo>
                  <a:cubicBezTo>
                    <a:pt x="5151" y="20134"/>
                    <a:pt x="3979" y="19310"/>
                    <a:pt x="3006" y="18292"/>
                  </a:cubicBezTo>
                  <a:cubicBezTo>
                    <a:pt x="2036" y="17281"/>
                    <a:pt x="1263" y="16082"/>
                    <a:pt x="744" y="14761"/>
                  </a:cubicBezTo>
                  <a:cubicBezTo>
                    <a:pt x="230" y="13448"/>
                    <a:pt x="-36" y="12013"/>
                    <a:pt x="4" y="10519"/>
                  </a:cubicBezTo>
                  <a:cubicBezTo>
                    <a:pt x="44" y="9035"/>
                    <a:pt x="379" y="7627"/>
                    <a:pt x="954" y="6359"/>
                  </a:cubicBezTo>
                  <a:cubicBezTo>
                    <a:pt x="1522" y="5098"/>
                    <a:pt x="2325" y="3968"/>
                    <a:pt x="3302" y="3023"/>
                  </a:cubicBezTo>
                  <a:cubicBezTo>
                    <a:pt x="4275" y="2085"/>
                    <a:pt x="5420" y="1327"/>
                    <a:pt x="6686" y="806"/>
                  </a:cubicBezTo>
                  <a:cubicBezTo>
                    <a:pt x="7941" y="288"/>
                    <a:pt x="9323" y="0"/>
                    <a:pt x="10771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4D144E81-CC98-50F0-B08A-A74D936E72EF}"/>
                </a:ext>
              </a:extLst>
            </p:cNvPr>
            <p:cNvSpPr/>
            <p:nvPr/>
          </p:nvSpPr>
          <p:spPr>
            <a:xfrm>
              <a:off x="5246284" y="4536667"/>
              <a:ext cx="1640779" cy="143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59" y="519"/>
                  </a:moveTo>
                  <a:cubicBezTo>
                    <a:pt x="21446" y="574"/>
                    <a:pt x="21429" y="633"/>
                    <a:pt x="21411" y="688"/>
                  </a:cubicBezTo>
                  <a:cubicBezTo>
                    <a:pt x="21381" y="805"/>
                    <a:pt x="21346" y="919"/>
                    <a:pt x="21312" y="1033"/>
                  </a:cubicBezTo>
                  <a:cubicBezTo>
                    <a:pt x="21291" y="1100"/>
                    <a:pt x="21271" y="1163"/>
                    <a:pt x="21250" y="1230"/>
                  </a:cubicBezTo>
                  <a:cubicBezTo>
                    <a:pt x="21216" y="1336"/>
                    <a:pt x="21182" y="1438"/>
                    <a:pt x="21147" y="1540"/>
                  </a:cubicBezTo>
                  <a:cubicBezTo>
                    <a:pt x="21123" y="1607"/>
                    <a:pt x="21099" y="1678"/>
                    <a:pt x="21072" y="1744"/>
                  </a:cubicBezTo>
                  <a:cubicBezTo>
                    <a:pt x="21034" y="1843"/>
                    <a:pt x="20996" y="1941"/>
                    <a:pt x="20959" y="2039"/>
                  </a:cubicBezTo>
                  <a:cubicBezTo>
                    <a:pt x="20935" y="2094"/>
                    <a:pt x="20914" y="2153"/>
                    <a:pt x="20890" y="2208"/>
                  </a:cubicBezTo>
                  <a:cubicBezTo>
                    <a:pt x="20797" y="2436"/>
                    <a:pt x="20698" y="2660"/>
                    <a:pt x="20592" y="2876"/>
                  </a:cubicBezTo>
                  <a:cubicBezTo>
                    <a:pt x="20578" y="2907"/>
                    <a:pt x="20561" y="2939"/>
                    <a:pt x="20547" y="2966"/>
                  </a:cubicBezTo>
                  <a:cubicBezTo>
                    <a:pt x="20441" y="3178"/>
                    <a:pt x="20331" y="3390"/>
                    <a:pt x="20214" y="3599"/>
                  </a:cubicBezTo>
                  <a:cubicBezTo>
                    <a:pt x="20204" y="3618"/>
                    <a:pt x="20194" y="3638"/>
                    <a:pt x="20180" y="3658"/>
                  </a:cubicBezTo>
                  <a:cubicBezTo>
                    <a:pt x="20057" y="3870"/>
                    <a:pt x="19930" y="4078"/>
                    <a:pt x="19796" y="4282"/>
                  </a:cubicBezTo>
                  <a:cubicBezTo>
                    <a:pt x="19772" y="4322"/>
                    <a:pt x="19744" y="4361"/>
                    <a:pt x="19720" y="4400"/>
                  </a:cubicBezTo>
                  <a:cubicBezTo>
                    <a:pt x="19587" y="4597"/>
                    <a:pt x="19449" y="4793"/>
                    <a:pt x="19305" y="4982"/>
                  </a:cubicBezTo>
                  <a:cubicBezTo>
                    <a:pt x="19281" y="5013"/>
                    <a:pt x="19254" y="5048"/>
                    <a:pt x="19230" y="5080"/>
                  </a:cubicBezTo>
                  <a:cubicBezTo>
                    <a:pt x="19082" y="5268"/>
                    <a:pt x="18935" y="5453"/>
                    <a:pt x="18777" y="5630"/>
                  </a:cubicBezTo>
                  <a:cubicBezTo>
                    <a:pt x="18774" y="5634"/>
                    <a:pt x="18767" y="5642"/>
                    <a:pt x="18763" y="5646"/>
                  </a:cubicBezTo>
                  <a:cubicBezTo>
                    <a:pt x="18606" y="5826"/>
                    <a:pt x="18438" y="5999"/>
                    <a:pt x="18269" y="6168"/>
                  </a:cubicBezTo>
                  <a:cubicBezTo>
                    <a:pt x="18239" y="6199"/>
                    <a:pt x="18208" y="6231"/>
                    <a:pt x="18177" y="6262"/>
                  </a:cubicBezTo>
                  <a:cubicBezTo>
                    <a:pt x="18012" y="6423"/>
                    <a:pt x="17841" y="6581"/>
                    <a:pt x="17669" y="6734"/>
                  </a:cubicBezTo>
                  <a:cubicBezTo>
                    <a:pt x="17635" y="6761"/>
                    <a:pt x="17604" y="6789"/>
                    <a:pt x="17570" y="6820"/>
                  </a:cubicBezTo>
                  <a:cubicBezTo>
                    <a:pt x="17388" y="6973"/>
                    <a:pt x="17203" y="7127"/>
                    <a:pt x="17011" y="7268"/>
                  </a:cubicBezTo>
                  <a:cubicBezTo>
                    <a:pt x="17011" y="7268"/>
                    <a:pt x="17007" y="7268"/>
                    <a:pt x="17007" y="7272"/>
                  </a:cubicBezTo>
                  <a:cubicBezTo>
                    <a:pt x="16805" y="7421"/>
                    <a:pt x="16595" y="7563"/>
                    <a:pt x="16386" y="7700"/>
                  </a:cubicBezTo>
                  <a:cubicBezTo>
                    <a:pt x="16355" y="7720"/>
                    <a:pt x="16324" y="7740"/>
                    <a:pt x="16294" y="7759"/>
                  </a:cubicBezTo>
                  <a:cubicBezTo>
                    <a:pt x="16091" y="7889"/>
                    <a:pt x="15882" y="8007"/>
                    <a:pt x="15669" y="8121"/>
                  </a:cubicBezTo>
                  <a:cubicBezTo>
                    <a:pt x="15628" y="8140"/>
                    <a:pt x="15590" y="8164"/>
                    <a:pt x="15549" y="8183"/>
                  </a:cubicBezTo>
                  <a:cubicBezTo>
                    <a:pt x="15337" y="8293"/>
                    <a:pt x="15120" y="8400"/>
                    <a:pt x="14901" y="8498"/>
                  </a:cubicBezTo>
                  <a:cubicBezTo>
                    <a:pt x="14867" y="8513"/>
                    <a:pt x="14832" y="8525"/>
                    <a:pt x="14798" y="8541"/>
                  </a:cubicBezTo>
                  <a:cubicBezTo>
                    <a:pt x="14565" y="8639"/>
                    <a:pt x="14332" y="8733"/>
                    <a:pt x="14091" y="8816"/>
                  </a:cubicBezTo>
                  <a:cubicBezTo>
                    <a:pt x="14091" y="8816"/>
                    <a:pt x="14091" y="8816"/>
                    <a:pt x="14091" y="8816"/>
                  </a:cubicBezTo>
                  <a:cubicBezTo>
                    <a:pt x="13851" y="8899"/>
                    <a:pt x="13608" y="8969"/>
                    <a:pt x="13361" y="9032"/>
                  </a:cubicBezTo>
                  <a:cubicBezTo>
                    <a:pt x="13326" y="9040"/>
                    <a:pt x="13289" y="9052"/>
                    <a:pt x="13254" y="9060"/>
                  </a:cubicBezTo>
                  <a:cubicBezTo>
                    <a:pt x="13018" y="9119"/>
                    <a:pt x="12778" y="9170"/>
                    <a:pt x="12537" y="9213"/>
                  </a:cubicBezTo>
                  <a:cubicBezTo>
                    <a:pt x="12469" y="9225"/>
                    <a:pt x="12404" y="9236"/>
                    <a:pt x="12335" y="9248"/>
                  </a:cubicBezTo>
                  <a:cubicBezTo>
                    <a:pt x="12273" y="9256"/>
                    <a:pt x="12212" y="9268"/>
                    <a:pt x="12150" y="9276"/>
                  </a:cubicBezTo>
                  <a:cubicBezTo>
                    <a:pt x="12057" y="9287"/>
                    <a:pt x="11965" y="9299"/>
                    <a:pt x="11872" y="9311"/>
                  </a:cubicBezTo>
                  <a:cubicBezTo>
                    <a:pt x="11814" y="9319"/>
                    <a:pt x="11752" y="9323"/>
                    <a:pt x="11694" y="9331"/>
                  </a:cubicBezTo>
                  <a:cubicBezTo>
                    <a:pt x="11591" y="9339"/>
                    <a:pt x="11488" y="9346"/>
                    <a:pt x="11385" y="9354"/>
                  </a:cubicBezTo>
                  <a:cubicBezTo>
                    <a:pt x="11333" y="9358"/>
                    <a:pt x="11285" y="9362"/>
                    <a:pt x="11234" y="9362"/>
                  </a:cubicBezTo>
                  <a:cubicBezTo>
                    <a:pt x="11080" y="9370"/>
                    <a:pt x="10925" y="9374"/>
                    <a:pt x="10767" y="9374"/>
                  </a:cubicBezTo>
                  <a:cubicBezTo>
                    <a:pt x="9461" y="9374"/>
                    <a:pt x="8209" y="9126"/>
                    <a:pt x="7042" y="8671"/>
                  </a:cubicBezTo>
                  <a:cubicBezTo>
                    <a:pt x="5879" y="8215"/>
                    <a:pt x="4809" y="7555"/>
                    <a:pt x="3862" y="6730"/>
                  </a:cubicBezTo>
                  <a:cubicBezTo>
                    <a:pt x="2919" y="5909"/>
                    <a:pt x="2103" y="4923"/>
                    <a:pt x="1448" y="3815"/>
                  </a:cubicBezTo>
                  <a:cubicBezTo>
                    <a:pt x="796" y="2711"/>
                    <a:pt x="302" y="1489"/>
                    <a:pt x="0" y="185"/>
                  </a:cubicBezTo>
                  <a:cubicBezTo>
                    <a:pt x="1153" y="5158"/>
                    <a:pt x="2302" y="10132"/>
                    <a:pt x="3454" y="15102"/>
                  </a:cubicBezTo>
                  <a:cubicBezTo>
                    <a:pt x="3670" y="16029"/>
                    <a:pt x="4013" y="16897"/>
                    <a:pt x="4470" y="17679"/>
                  </a:cubicBezTo>
                  <a:cubicBezTo>
                    <a:pt x="4926" y="18461"/>
                    <a:pt x="5488" y="19160"/>
                    <a:pt x="6140" y="19738"/>
                  </a:cubicBezTo>
                  <a:cubicBezTo>
                    <a:pt x="6792" y="20319"/>
                    <a:pt x="7529" y="20783"/>
                    <a:pt x="8325" y="21105"/>
                  </a:cubicBezTo>
                  <a:cubicBezTo>
                    <a:pt x="9124" y="21423"/>
                    <a:pt x="9982" y="21600"/>
                    <a:pt x="10877" y="21600"/>
                  </a:cubicBezTo>
                  <a:cubicBezTo>
                    <a:pt x="11090" y="21600"/>
                    <a:pt x="11303" y="21588"/>
                    <a:pt x="11512" y="21569"/>
                  </a:cubicBezTo>
                  <a:cubicBezTo>
                    <a:pt x="11580" y="21561"/>
                    <a:pt x="11649" y="21549"/>
                    <a:pt x="11718" y="21541"/>
                  </a:cubicBezTo>
                  <a:cubicBezTo>
                    <a:pt x="11827" y="21529"/>
                    <a:pt x="11937" y="21518"/>
                    <a:pt x="12043" y="21498"/>
                  </a:cubicBezTo>
                  <a:cubicBezTo>
                    <a:pt x="12074" y="21494"/>
                    <a:pt x="12102" y="21486"/>
                    <a:pt x="12133" y="21478"/>
                  </a:cubicBezTo>
                  <a:cubicBezTo>
                    <a:pt x="12211" y="21463"/>
                    <a:pt x="12290" y="21443"/>
                    <a:pt x="12369" y="21427"/>
                  </a:cubicBezTo>
                  <a:cubicBezTo>
                    <a:pt x="12493" y="21400"/>
                    <a:pt x="12616" y="21368"/>
                    <a:pt x="12740" y="21337"/>
                  </a:cubicBezTo>
                  <a:cubicBezTo>
                    <a:pt x="12819" y="21313"/>
                    <a:pt x="12901" y="21290"/>
                    <a:pt x="12980" y="21262"/>
                  </a:cubicBezTo>
                  <a:cubicBezTo>
                    <a:pt x="13038" y="21242"/>
                    <a:pt x="13100" y="21227"/>
                    <a:pt x="13158" y="21207"/>
                  </a:cubicBezTo>
                  <a:cubicBezTo>
                    <a:pt x="13217" y="21187"/>
                    <a:pt x="13275" y="21160"/>
                    <a:pt x="13333" y="21136"/>
                  </a:cubicBezTo>
                  <a:cubicBezTo>
                    <a:pt x="13378" y="21121"/>
                    <a:pt x="13422" y="21109"/>
                    <a:pt x="13463" y="21089"/>
                  </a:cubicBezTo>
                  <a:cubicBezTo>
                    <a:pt x="13498" y="21077"/>
                    <a:pt x="13529" y="21058"/>
                    <a:pt x="13563" y="21042"/>
                  </a:cubicBezTo>
                  <a:cubicBezTo>
                    <a:pt x="13680" y="20991"/>
                    <a:pt x="13796" y="20940"/>
                    <a:pt x="13909" y="20885"/>
                  </a:cubicBezTo>
                  <a:cubicBezTo>
                    <a:pt x="13981" y="20850"/>
                    <a:pt x="14054" y="20818"/>
                    <a:pt x="14122" y="20779"/>
                  </a:cubicBezTo>
                  <a:cubicBezTo>
                    <a:pt x="14150" y="20767"/>
                    <a:pt x="14174" y="20755"/>
                    <a:pt x="14201" y="20740"/>
                  </a:cubicBezTo>
                  <a:cubicBezTo>
                    <a:pt x="14297" y="20689"/>
                    <a:pt x="14390" y="20626"/>
                    <a:pt x="14486" y="20571"/>
                  </a:cubicBezTo>
                  <a:cubicBezTo>
                    <a:pt x="14544" y="20535"/>
                    <a:pt x="14602" y="20504"/>
                    <a:pt x="14657" y="20469"/>
                  </a:cubicBezTo>
                  <a:cubicBezTo>
                    <a:pt x="14829" y="20359"/>
                    <a:pt x="15000" y="20241"/>
                    <a:pt x="15165" y="20115"/>
                  </a:cubicBezTo>
                  <a:cubicBezTo>
                    <a:pt x="15165" y="20115"/>
                    <a:pt x="15165" y="20115"/>
                    <a:pt x="15165" y="20115"/>
                  </a:cubicBezTo>
                  <a:cubicBezTo>
                    <a:pt x="15168" y="20111"/>
                    <a:pt x="15172" y="20111"/>
                    <a:pt x="15175" y="20107"/>
                  </a:cubicBezTo>
                  <a:cubicBezTo>
                    <a:pt x="15319" y="19997"/>
                    <a:pt x="15456" y="19883"/>
                    <a:pt x="15594" y="19765"/>
                  </a:cubicBezTo>
                  <a:cubicBezTo>
                    <a:pt x="15607" y="19754"/>
                    <a:pt x="15621" y="19738"/>
                    <a:pt x="15638" y="19722"/>
                  </a:cubicBezTo>
                  <a:cubicBezTo>
                    <a:pt x="15652" y="19710"/>
                    <a:pt x="15662" y="19702"/>
                    <a:pt x="15676" y="19691"/>
                  </a:cubicBezTo>
                  <a:cubicBezTo>
                    <a:pt x="15714" y="19655"/>
                    <a:pt x="15748" y="19620"/>
                    <a:pt x="15782" y="19585"/>
                  </a:cubicBezTo>
                  <a:cubicBezTo>
                    <a:pt x="15854" y="19518"/>
                    <a:pt x="15930" y="19451"/>
                    <a:pt x="15998" y="19380"/>
                  </a:cubicBezTo>
                  <a:cubicBezTo>
                    <a:pt x="16026" y="19353"/>
                    <a:pt x="16053" y="19317"/>
                    <a:pt x="16081" y="19290"/>
                  </a:cubicBezTo>
                  <a:cubicBezTo>
                    <a:pt x="16136" y="19235"/>
                    <a:pt x="16187" y="19176"/>
                    <a:pt x="16239" y="19121"/>
                  </a:cubicBezTo>
                  <a:cubicBezTo>
                    <a:pt x="16283" y="19070"/>
                    <a:pt x="16335" y="19023"/>
                    <a:pt x="16379" y="18972"/>
                  </a:cubicBezTo>
                  <a:cubicBezTo>
                    <a:pt x="16420" y="18925"/>
                    <a:pt x="16458" y="18870"/>
                    <a:pt x="16499" y="18822"/>
                  </a:cubicBezTo>
                  <a:cubicBezTo>
                    <a:pt x="16551" y="18764"/>
                    <a:pt x="16599" y="18701"/>
                    <a:pt x="16647" y="18638"/>
                  </a:cubicBezTo>
                  <a:cubicBezTo>
                    <a:pt x="16674" y="18602"/>
                    <a:pt x="16705" y="18567"/>
                    <a:pt x="16732" y="18532"/>
                  </a:cubicBezTo>
                  <a:cubicBezTo>
                    <a:pt x="16787" y="18457"/>
                    <a:pt x="16839" y="18378"/>
                    <a:pt x="16894" y="18304"/>
                  </a:cubicBezTo>
                  <a:cubicBezTo>
                    <a:pt x="16935" y="18245"/>
                    <a:pt x="16979" y="18182"/>
                    <a:pt x="17021" y="18123"/>
                  </a:cubicBezTo>
                  <a:cubicBezTo>
                    <a:pt x="17034" y="18104"/>
                    <a:pt x="17051" y="18084"/>
                    <a:pt x="17065" y="18060"/>
                  </a:cubicBezTo>
                  <a:cubicBezTo>
                    <a:pt x="17144" y="17938"/>
                    <a:pt x="17216" y="17813"/>
                    <a:pt x="17292" y="17687"/>
                  </a:cubicBezTo>
                  <a:cubicBezTo>
                    <a:pt x="17309" y="17656"/>
                    <a:pt x="17333" y="17624"/>
                    <a:pt x="17350" y="17593"/>
                  </a:cubicBezTo>
                  <a:cubicBezTo>
                    <a:pt x="17353" y="17589"/>
                    <a:pt x="17353" y="17585"/>
                    <a:pt x="17357" y="17577"/>
                  </a:cubicBezTo>
                  <a:cubicBezTo>
                    <a:pt x="17360" y="17573"/>
                    <a:pt x="17364" y="17565"/>
                    <a:pt x="17367" y="17561"/>
                  </a:cubicBezTo>
                  <a:cubicBezTo>
                    <a:pt x="17463" y="17392"/>
                    <a:pt x="17552" y="17216"/>
                    <a:pt x="17638" y="17039"/>
                  </a:cubicBezTo>
                  <a:cubicBezTo>
                    <a:pt x="17645" y="17027"/>
                    <a:pt x="17648" y="17015"/>
                    <a:pt x="17652" y="17003"/>
                  </a:cubicBezTo>
                  <a:cubicBezTo>
                    <a:pt x="17676" y="16948"/>
                    <a:pt x="17700" y="16893"/>
                    <a:pt x="17724" y="16842"/>
                  </a:cubicBezTo>
                  <a:cubicBezTo>
                    <a:pt x="17775" y="16728"/>
                    <a:pt x="17830" y="16615"/>
                    <a:pt x="17878" y="16497"/>
                  </a:cubicBezTo>
                  <a:cubicBezTo>
                    <a:pt x="17892" y="16457"/>
                    <a:pt x="17906" y="16422"/>
                    <a:pt x="17923" y="16383"/>
                  </a:cubicBezTo>
                  <a:cubicBezTo>
                    <a:pt x="17937" y="16347"/>
                    <a:pt x="17950" y="16316"/>
                    <a:pt x="17961" y="16281"/>
                  </a:cubicBezTo>
                  <a:cubicBezTo>
                    <a:pt x="17981" y="16229"/>
                    <a:pt x="18002" y="16178"/>
                    <a:pt x="18019" y="16127"/>
                  </a:cubicBezTo>
                  <a:cubicBezTo>
                    <a:pt x="18063" y="16002"/>
                    <a:pt x="18105" y="15876"/>
                    <a:pt x="18142" y="15750"/>
                  </a:cubicBezTo>
                  <a:cubicBezTo>
                    <a:pt x="18149" y="15731"/>
                    <a:pt x="18153" y="15711"/>
                    <a:pt x="18160" y="15695"/>
                  </a:cubicBezTo>
                  <a:cubicBezTo>
                    <a:pt x="18166" y="15668"/>
                    <a:pt x="18173" y="15640"/>
                    <a:pt x="18184" y="15613"/>
                  </a:cubicBezTo>
                  <a:cubicBezTo>
                    <a:pt x="18208" y="15530"/>
                    <a:pt x="18232" y="15448"/>
                    <a:pt x="18256" y="15365"/>
                  </a:cubicBezTo>
                  <a:cubicBezTo>
                    <a:pt x="18290" y="15236"/>
                    <a:pt x="18321" y="15106"/>
                    <a:pt x="18348" y="14972"/>
                  </a:cubicBezTo>
                  <a:lnTo>
                    <a:pt x="21600" y="0"/>
                  </a:lnTo>
                  <a:cubicBezTo>
                    <a:pt x="21549" y="173"/>
                    <a:pt x="21508" y="346"/>
                    <a:pt x="21459" y="5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48000">
                  <a:schemeClr val="accent5"/>
                </a:gs>
                <a:gs pos="100000">
                  <a:schemeClr val="accent5"/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55C9E42-7DE6-86F6-C6DF-C3D40620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89944" y="3868589"/>
              <a:ext cx="1183601" cy="954951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0C9B3763-9316-C2B6-F4E9-68A0E5024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005" y="6436894"/>
            <a:ext cx="1516536" cy="252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6E98A-9528-5223-6065-2501A36902AD}"/>
              </a:ext>
            </a:extLst>
          </p:cNvPr>
          <p:cNvSpPr txBox="1"/>
          <p:nvPr/>
        </p:nvSpPr>
        <p:spPr>
          <a:xfrm flipH="1">
            <a:off x="5203658" y="114093"/>
            <a:ext cx="619428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الذكاء الاصطناعي</a:t>
            </a:r>
            <a:endParaRPr lang="en-US" sz="3046" b="1">
              <a:solidFill>
                <a:srgbClr val="0070C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CCA20C-E848-3A27-D71A-98446E6C72C0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6496DD-B0F5-FD49-8795-1433EC9B224A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AAB919-BC27-BB38-C725-3A804ED76A3D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A9AC7-85B4-9261-AB7F-CF9CA0BCA9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94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4" grpId="0"/>
      <p:bldP spid="43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9F469-4D75-A7D7-D1AC-3D21FC775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phic 52">
            <a:extLst>
              <a:ext uri="{FF2B5EF4-FFF2-40B4-BE49-F238E27FC236}">
                <a16:creationId xmlns:a16="http://schemas.microsoft.com/office/drawing/2014/main" id="{AD162E54-ACA9-D9A4-A3D5-D3334CE95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005" y="6436894"/>
            <a:ext cx="1516536" cy="2527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AF3E223-E6E6-747E-366C-8851F6504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CA89E38-AD62-F942-06E7-83479F4F6403}"/>
              </a:ext>
            </a:extLst>
          </p:cNvPr>
          <p:cNvSpPr txBox="1"/>
          <p:nvPr/>
        </p:nvSpPr>
        <p:spPr>
          <a:xfrm flipH="1">
            <a:off x="4569418" y="114093"/>
            <a:ext cx="682852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حلول دورة حياة تطوير البرمجيات </a:t>
            </a:r>
            <a:r>
              <a:rPr lang="en-US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SDLC</a:t>
            </a:r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 </a:t>
            </a:r>
            <a:endParaRPr lang="en-US" sz="3046" b="1">
              <a:solidFill>
                <a:srgbClr val="0070C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744A4-C079-EBD1-1FFB-6635CEF458DD}"/>
              </a:ext>
            </a:extLst>
          </p:cNvPr>
          <p:cNvGrpSpPr/>
          <p:nvPr/>
        </p:nvGrpSpPr>
        <p:grpSpPr>
          <a:xfrm flipH="1">
            <a:off x="6583428" y="2568629"/>
            <a:ext cx="1979046" cy="2407356"/>
            <a:chOff x="3516280" y="2568945"/>
            <a:chExt cx="1979046" cy="24073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0E87E5-EC31-7345-DEAD-1475DB382649}"/>
                </a:ext>
              </a:extLst>
            </p:cNvPr>
            <p:cNvSpPr/>
            <p:nvPr/>
          </p:nvSpPr>
          <p:spPr>
            <a:xfrm>
              <a:off x="3919145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79BCD038-0F6D-D35C-6F56-6927602C0321}"/>
                </a:ext>
              </a:extLst>
            </p:cNvPr>
            <p:cNvSpPr/>
            <p:nvPr/>
          </p:nvSpPr>
          <p:spPr>
            <a:xfrm>
              <a:off x="3698958" y="3371923"/>
              <a:ext cx="1604378" cy="1604378"/>
            </a:xfrm>
            <a:prstGeom prst="arc">
              <a:avLst>
                <a:gd name="adj1" fmla="val 5859"/>
                <a:gd name="adj2" fmla="val 10415524"/>
              </a:avLst>
            </a:prstGeom>
            <a:ln w="28575" cap="rnd">
              <a:solidFill>
                <a:schemeClr val="accent2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8A098B-DAC6-3382-A202-F153E09DF393}"/>
                </a:ext>
              </a:extLst>
            </p:cNvPr>
            <p:cNvSpPr/>
            <p:nvPr/>
          </p:nvSpPr>
          <p:spPr>
            <a:xfrm>
              <a:off x="4065168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09CF526-6589-ECF4-6FB2-DD78F897B168}"/>
                </a:ext>
              </a:extLst>
            </p:cNvPr>
            <p:cNvGrpSpPr/>
            <p:nvPr/>
          </p:nvGrpSpPr>
          <p:grpSpPr>
            <a:xfrm>
              <a:off x="3516280" y="2568945"/>
              <a:ext cx="1979046" cy="829116"/>
              <a:chOff x="332936" y="2555951"/>
              <a:chExt cx="2926080" cy="110548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2B96D9-C4EF-B11C-31B6-29A3881FEFF0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2000" b="1" noProof="1">
                    <a:solidFill>
                      <a:schemeClr val="accent2">
                        <a:lumMod val="75000"/>
                      </a:schemeClr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التصميم</a:t>
                </a:r>
                <a:endParaRPr lang="en-US" sz="2000" b="1" noProof="1">
                  <a:solidFill>
                    <a:schemeClr val="accent2">
                      <a:lumMod val="75000"/>
                    </a:schemeClr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48611A-000B-06DE-94F5-C344DCAA3789}"/>
                  </a:ext>
                </a:extLst>
              </p:cNvPr>
              <p:cNvSpPr txBox="1"/>
              <p:nvPr/>
            </p:nvSpPr>
            <p:spPr>
              <a:xfrm>
                <a:off x="418774" y="3086921"/>
                <a:ext cx="2759980" cy="574514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 rtl="1"/>
                <a:r>
                  <a:rPr lang="ar-SA" sz="1100" noProof="1">
                    <a:solidFill>
                      <a:srgbClr val="1B68A6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وضع هيكلية النظام وتصميمه التفصيلي</a:t>
                </a:r>
                <a:endParaRPr lang="en-US" sz="1100" noProof="1">
                  <a:solidFill>
                    <a:srgbClr val="1B68A6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</p:grpSp>
        <p:pic>
          <p:nvPicPr>
            <p:cNvPr id="41" name="Graphic 40" descr="Drawing compass outline">
              <a:extLst>
                <a:ext uri="{FF2B5EF4-FFF2-40B4-BE49-F238E27FC236}">
                  <a16:creationId xmlns:a16="http://schemas.microsoft.com/office/drawing/2014/main" id="{08CC3BCE-1185-7352-B7E7-929341D18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226827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D5F64-E84A-D7F5-D951-C16DFEF69E46}"/>
              </a:ext>
            </a:extLst>
          </p:cNvPr>
          <p:cNvGrpSpPr/>
          <p:nvPr/>
        </p:nvGrpSpPr>
        <p:grpSpPr>
          <a:xfrm flipH="1">
            <a:off x="4980602" y="3371607"/>
            <a:ext cx="1979046" cy="2448211"/>
            <a:chOff x="5119106" y="3371923"/>
            <a:chExt cx="1979046" cy="24482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C5280E-A387-DB41-A47D-30949AFB2598}"/>
                </a:ext>
              </a:extLst>
            </p:cNvPr>
            <p:cNvSpPr/>
            <p:nvPr/>
          </p:nvSpPr>
          <p:spPr>
            <a:xfrm>
              <a:off x="5523524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B244128-1476-E5B4-BB23-CB5CB8B56506}"/>
                </a:ext>
              </a:extLst>
            </p:cNvPr>
            <p:cNvSpPr/>
            <p:nvPr/>
          </p:nvSpPr>
          <p:spPr>
            <a:xfrm>
              <a:off x="5303337" y="3371923"/>
              <a:ext cx="1604378" cy="1604378"/>
            </a:xfrm>
            <a:prstGeom prst="arc">
              <a:avLst>
                <a:gd name="adj1" fmla="val 11286706"/>
                <a:gd name="adj2" fmla="val 0"/>
              </a:avLst>
            </a:prstGeom>
            <a:ln w="28575" cap="rnd">
              <a:solidFill>
                <a:schemeClr val="accent4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D1E230-D94B-7FAB-B581-57E7506A3261}"/>
                </a:ext>
              </a:extLst>
            </p:cNvPr>
            <p:cNvSpPr/>
            <p:nvPr/>
          </p:nvSpPr>
          <p:spPr>
            <a:xfrm>
              <a:off x="5669547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3E1CAB-CBAC-7806-55DD-03DF70774330}"/>
                </a:ext>
              </a:extLst>
            </p:cNvPr>
            <p:cNvGrpSpPr/>
            <p:nvPr/>
          </p:nvGrpSpPr>
          <p:grpSpPr>
            <a:xfrm>
              <a:off x="5119106" y="4991018"/>
              <a:ext cx="1979046" cy="829116"/>
              <a:chOff x="332936" y="2555951"/>
              <a:chExt cx="2926080" cy="110548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85567F-936E-FC1C-508B-F36139BE6111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2000" b="1" noProof="1">
                    <a:solidFill>
                      <a:schemeClr val="accent4">
                        <a:lumMod val="75000"/>
                      </a:schemeClr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مرحلة التنفيذ</a:t>
                </a:r>
                <a:endParaRPr lang="en-US" sz="2000" b="1" noProof="1">
                  <a:solidFill>
                    <a:schemeClr val="accent4">
                      <a:lumMod val="75000"/>
                    </a:schemeClr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5662750-9EAA-EADD-8E24-FAADC611EC4C}"/>
                  </a:ext>
                </a:extLst>
              </p:cNvPr>
              <p:cNvSpPr txBox="1"/>
              <p:nvPr/>
            </p:nvSpPr>
            <p:spPr>
              <a:xfrm>
                <a:off x="697756" y="3086923"/>
                <a:ext cx="2161467" cy="57451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 rtl="1"/>
                <a:r>
                  <a:rPr lang="ar-SA" sz="1100" noProof="1">
                    <a:solidFill>
                      <a:srgbClr val="90ACC2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تطبيق الحل وتطويره برمجياً</a:t>
                </a:r>
                <a:endParaRPr lang="en-US" sz="1100" noProof="1">
                  <a:solidFill>
                    <a:srgbClr val="90ACC2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</p:grpSp>
        <p:pic>
          <p:nvPicPr>
            <p:cNvPr id="42" name="Graphic 41" descr="Crane outline">
              <a:extLst>
                <a:ext uri="{FF2B5EF4-FFF2-40B4-BE49-F238E27FC236}">
                  <a16:creationId xmlns:a16="http://schemas.microsoft.com/office/drawing/2014/main" id="{1CA18227-5143-A58B-FC9A-B4879729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831206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9B64FC-BC2B-50D3-3E6C-893B6E79A8A8}"/>
              </a:ext>
            </a:extLst>
          </p:cNvPr>
          <p:cNvGrpSpPr/>
          <p:nvPr/>
        </p:nvGrpSpPr>
        <p:grpSpPr>
          <a:xfrm flipH="1">
            <a:off x="3068104" y="2568626"/>
            <a:ext cx="2612569" cy="2407359"/>
            <a:chOff x="6398081" y="2568942"/>
            <a:chExt cx="2612569" cy="24073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9E4831-5010-75BD-6D26-0ED18EB2D345}"/>
                </a:ext>
              </a:extLst>
            </p:cNvPr>
            <p:cNvSpPr/>
            <p:nvPr/>
          </p:nvSpPr>
          <p:spPr>
            <a:xfrm>
              <a:off x="7127902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8AAE47E9-F1E6-9D7E-F7DA-193FA46D1E4F}"/>
                </a:ext>
              </a:extLst>
            </p:cNvPr>
            <p:cNvSpPr/>
            <p:nvPr/>
          </p:nvSpPr>
          <p:spPr>
            <a:xfrm>
              <a:off x="6907714" y="3371923"/>
              <a:ext cx="1604378" cy="1604378"/>
            </a:xfrm>
            <a:prstGeom prst="arc">
              <a:avLst>
                <a:gd name="adj1" fmla="val 5859"/>
                <a:gd name="adj2" fmla="val 10447029"/>
              </a:avLst>
            </a:prstGeom>
            <a:ln w="28575" cap="rnd">
              <a:solidFill>
                <a:schemeClr val="accent5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02F223-0B33-9DE9-B327-E50B2CC9AAF3}"/>
                </a:ext>
              </a:extLst>
            </p:cNvPr>
            <p:cNvSpPr/>
            <p:nvPr/>
          </p:nvSpPr>
          <p:spPr>
            <a:xfrm>
              <a:off x="7273924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24CB32D-06D5-E797-F0D3-D97B432AEB57}"/>
                </a:ext>
              </a:extLst>
            </p:cNvPr>
            <p:cNvGrpSpPr/>
            <p:nvPr/>
          </p:nvGrpSpPr>
          <p:grpSpPr>
            <a:xfrm>
              <a:off x="6398081" y="2568942"/>
              <a:ext cx="2612569" cy="829115"/>
              <a:chOff x="-145887" y="2555952"/>
              <a:chExt cx="3862763" cy="110548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C4DB583-00F3-684D-FD8E-C21DE86AA956}"/>
                  </a:ext>
                </a:extLst>
              </p:cNvPr>
              <p:cNvSpPr txBox="1"/>
              <p:nvPr/>
            </p:nvSpPr>
            <p:spPr>
              <a:xfrm>
                <a:off x="-145887" y="2555952"/>
                <a:ext cx="3862763" cy="53347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2000" b="1" noProof="1">
                    <a:solidFill>
                      <a:schemeClr val="accent5">
                        <a:lumMod val="75000"/>
                      </a:schemeClr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التكامل والإصدار</a:t>
                </a:r>
                <a:endParaRPr lang="en-US" sz="2000" b="1" noProof="1">
                  <a:solidFill>
                    <a:schemeClr val="accent5">
                      <a:lumMod val="75000"/>
                    </a:schemeClr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7D1161-DC8C-9F25-9177-D9AC4AD78F04}"/>
                  </a:ext>
                </a:extLst>
              </p:cNvPr>
              <p:cNvSpPr txBox="1"/>
              <p:nvPr/>
            </p:nvSpPr>
            <p:spPr>
              <a:xfrm>
                <a:off x="461693" y="3086922"/>
                <a:ext cx="2646806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 rtl="1"/>
                <a:r>
                  <a:rPr lang="ar-SA" sz="1100" noProof="1">
                    <a:solidFill>
                      <a:srgbClr val="21B198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إعداد قنوات التكامل والتوزيع</a:t>
                </a:r>
                <a:r>
                  <a:rPr lang="en-US" sz="1100" noProof="1">
                    <a:solidFill>
                      <a:srgbClr val="21B198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 </a:t>
                </a:r>
                <a:r>
                  <a:rPr lang="ar-SA" sz="1100" noProof="1">
                    <a:solidFill>
                      <a:srgbClr val="21B198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المستمر </a:t>
                </a:r>
                <a:r>
                  <a:rPr lang="en-US" sz="1100" noProof="1">
                    <a:solidFill>
                      <a:srgbClr val="21B198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 CI/CD</a:t>
                </a:r>
                <a:r>
                  <a:rPr lang="ar-SA" sz="1100" noProof="1">
                    <a:solidFill>
                      <a:srgbClr val="21B198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 وخطوط النشر</a:t>
                </a:r>
                <a:endParaRPr lang="en-US" sz="1100" noProof="1">
                  <a:solidFill>
                    <a:srgbClr val="21B198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439C05A4-3A22-2811-E014-B27E0D426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435583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3E48E4-2002-8E2B-E15F-866D09FF9B72}"/>
              </a:ext>
            </a:extLst>
          </p:cNvPr>
          <p:cNvGrpSpPr/>
          <p:nvPr/>
        </p:nvGrpSpPr>
        <p:grpSpPr>
          <a:xfrm flipH="1">
            <a:off x="1076926" y="3371607"/>
            <a:ext cx="3009985" cy="2491754"/>
            <a:chOff x="7991843" y="3371923"/>
            <a:chExt cx="3009985" cy="24917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EB0C8B-7707-3E36-787B-AD9D7B43A9F6}"/>
                </a:ext>
              </a:extLst>
            </p:cNvPr>
            <p:cNvSpPr/>
            <p:nvPr/>
          </p:nvSpPr>
          <p:spPr>
            <a:xfrm>
              <a:off x="8732279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9F2984FC-AB5E-3D4D-68FE-E77B3D8FE1E8}"/>
                </a:ext>
              </a:extLst>
            </p:cNvPr>
            <p:cNvSpPr/>
            <p:nvPr/>
          </p:nvSpPr>
          <p:spPr>
            <a:xfrm>
              <a:off x="8512092" y="3371923"/>
              <a:ext cx="1604378" cy="1604378"/>
            </a:xfrm>
            <a:prstGeom prst="arc">
              <a:avLst>
                <a:gd name="adj1" fmla="val 11332468"/>
                <a:gd name="adj2" fmla="val 0"/>
              </a:avLst>
            </a:prstGeom>
            <a:ln w="28575" cap="rnd">
              <a:solidFill>
                <a:schemeClr val="accent6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2556E5-F250-A380-AF5B-D175EA1C85A7}"/>
                </a:ext>
              </a:extLst>
            </p:cNvPr>
            <p:cNvSpPr/>
            <p:nvPr/>
          </p:nvSpPr>
          <p:spPr>
            <a:xfrm>
              <a:off x="8878302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EEF9F9D-C759-80B2-5553-A606531D0920}"/>
                </a:ext>
              </a:extLst>
            </p:cNvPr>
            <p:cNvGrpSpPr/>
            <p:nvPr/>
          </p:nvGrpSpPr>
          <p:grpSpPr>
            <a:xfrm>
              <a:off x="7991843" y="5034561"/>
              <a:ext cx="3009985" cy="829116"/>
              <a:chOff x="-159287" y="2555951"/>
              <a:chExt cx="4450354" cy="110548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862287-E4B8-BB81-A518-6D0690930328}"/>
                  </a:ext>
                </a:extLst>
              </p:cNvPr>
              <p:cNvSpPr txBox="1"/>
              <p:nvPr/>
            </p:nvSpPr>
            <p:spPr>
              <a:xfrm>
                <a:off x="-159287" y="2555951"/>
                <a:ext cx="4450354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2000" b="1" noProof="1">
                    <a:solidFill>
                      <a:schemeClr val="accent6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الاختبار والتحقق</a:t>
                </a:r>
                <a:endParaRPr lang="en-US" sz="2000" b="1" noProof="1">
                  <a:solidFill>
                    <a:schemeClr val="accent6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9EEC106-A9AD-A0F0-446D-78F2F6050B61}"/>
                  </a:ext>
                </a:extLst>
              </p:cNvPr>
              <p:cNvSpPr txBox="1"/>
              <p:nvPr/>
            </p:nvSpPr>
            <p:spPr>
              <a:xfrm>
                <a:off x="332936" y="3086923"/>
                <a:ext cx="2926079" cy="57451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 rtl="1"/>
                <a:r>
                  <a:rPr lang="ar-SA" sz="1100" noProof="1">
                    <a:solidFill>
                      <a:srgbClr val="92D050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اختبار الحل وضمان مطابقته للمتطلبات والمواصفات</a:t>
                </a:r>
                <a:endParaRPr lang="en-US" sz="1100" noProof="1">
                  <a:solidFill>
                    <a:srgbClr val="92D050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</p:grpSp>
        <p:pic>
          <p:nvPicPr>
            <p:cNvPr id="44" name="Graphic 43" descr="Clipboard Mixed outline">
              <a:extLst>
                <a:ext uri="{FF2B5EF4-FFF2-40B4-BE49-F238E27FC236}">
                  <a16:creationId xmlns:a16="http://schemas.microsoft.com/office/drawing/2014/main" id="{C4F5FC85-5ECC-5B86-B047-4A3919FE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9039961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24CDB-78FD-BCF8-09D6-C643E1642A76}"/>
              </a:ext>
            </a:extLst>
          </p:cNvPr>
          <p:cNvGrpSpPr/>
          <p:nvPr/>
        </p:nvGrpSpPr>
        <p:grpSpPr>
          <a:xfrm flipH="1">
            <a:off x="8186254" y="3371607"/>
            <a:ext cx="1979046" cy="2448218"/>
            <a:chOff x="1913454" y="3371923"/>
            <a:chExt cx="1979046" cy="244821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BE9513-2276-2EC0-3052-334AFC8A183F}"/>
                </a:ext>
              </a:extLst>
            </p:cNvPr>
            <p:cNvSpPr/>
            <p:nvPr/>
          </p:nvSpPr>
          <p:spPr>
            <a:xfrm>
              <a:off x="2314768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B1404E4C-8EEF-C6D8-F558-38AA4814D183}"/>
                </a:ext>
              </a:extLst>
            </p:cNvPr>
            <p:cNvSpPr/>
            <p:nvPr/>
          </p:nvSpPr>
          <p:spPr>
            <a:xfrm>
              <a:off x="2094580" y="3371923"/>
              <a:ext cx="1604378" cy="1604378"/>
            </a:xfrm>
            <a:prstGeom prst="arc">
              <a:avLst>
                <a:gd name="adj1" fmla="val 10811881"/>
                <a:gd name="adj2" fmla="val 0"/>
              </a:avLst>
            </a:prstGeom>
            <a:ln w="28575" cap="rnd">
              <a:solidFill>
                <a:schemeClr val="accent1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6C7BB2-0055-902A-A1DE-CF23A589C85C}"/>
                </a:ext>
              </a:extLst>
            </p:cNvPr>
            <p:cNvSpPr/>
            <p:nvPr/>
          </p:nvSpPr>
          <p:spPr>
            <a:xfrm>
              <a:off x="2460790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0D28F11-F164-24B5-538E-B2C1F50999FE}"/>
                </a:ext>
              </a:extLst>
            </p:cNvPr>
            <p:cNvGrpSpPr/>
            <p:nvPr/>
          </p:nvGrpSpPr>
          <p:grpSpPr>
            <a:xfrm>
              <a:off x="1913454" y="4991024"/>
              <a:ext cx="1979046" cy="829117"/>
              <a:chOff x="332936" y="2555951"/>
              <a:chExt cx="2926080" cy="110548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F94F08-0EE6-8F57-6A25-32211DEDC9BA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 rtl="1"/>
                <a:r>
                  <a:rPr lang="ar-SA" sz="2000" b="1" noProof="1">
                    <a:solidFill>
                      <a:schemeClr val="accent1">
                        <a:lumMod val="75000"/>
                      </a:schemeClr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تحديد المتطلبات</a:t>
                </a:r>
                <a:endParaRPr lang="en-US" sz="2000" b="1" noProof="1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CCCBEB-91C6-79EF-8E0D-6B9298EFBCF7}"/>
                  </a:ext>
                </a:extLst>
              </p:cNvPr>
              <p:cNvSpPr txBox="1"/>
              <p:nvPr/>
            </p:nvSpPr>
            <p:spPr>
              <a:xfrm>
                <a:off x="590452" y="3086922"/>
                <a:ext cx="2419043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 rtl="1"/>
                <a:r>
                  <a:rPr lang="ar-SA" sz="1100" noProof="1">
                    <a:solidFill>
                      <a:srgbClr val="1D3359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تعريف وتحليل متطلبات المشروع</a:t>
                </a:r>
                <a:endParaRPr lang="en-US" sz="1100" noProof="1">
                  <a:solidFill>
                    <a:srgbClr val="1D3359"/>
                  </a:solidFill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</p:grpSp>
        <p:pic>
          <p:nvPicPr>
            <p:cNvPr id="45" name="Graphic 44" descr="Lightbulb outline">
              <a:extLst>
                <a:ext uri="{FF2B5EF4-FFF2-40B4-BE49-F238E27FC236}">
                  <a16:creationId xmlns:a16="http://schemas.microsoft.com/office/drawing/2014/main" id="{5430A9B1-14A2-08EE-D682-16CB95877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2622449" y="3899792"/>
              <a:ext cx="548640" cy="54864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D59AA83-F10F-65DE-58A2-E460636D6471}"/>
              </a:ext>
            </a:extLst>
          </p:cNvPr>
          <p:cNvSpPr txBox="1"/>
          <p:nvPr/>
        </p:nvSpPr>
        <p:spPr>
          <a:xfrm>
            <a:off x="4032118" y="1792543"/>
            <a:ext cx="3667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400" b="1">
                <a:latin typeface="Tajawal" pitchFamily="2" charset="-78"/>
                <a:cs typeface="Tajawal" pitchFamily="2" charset="-78"/>
              </a:rPr>
              <a:t>دورة حياة تطوير البرمجيات</a:t>
            </a:r>
            <a:endParaRPr lang="en-US" sz="2400" b="1">
              <a:latin typeface="Tajawal" pitchFamily="2" charset="-78"/>
              <a:cs typeface="Tajawal" pitchFamily="2" charset="-78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FEEDCF-2794-29FD-73F7-97CC3BD088DD}"/>
              </a:ext>
            </a:extLst>
          </p:cNvPr>
          <p:cNvCxnSpPr/>
          <p:nvPr/>
        </p:nvCxnSpPr>
        <p:spPr>
          <a:xfrm>
            <a:off x="3549567" y="2254208"/>
            <a:ext cx="4962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F0367CE-9C64-484A-C914-F164C9C12364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5EBAC5-8B1E-907C-FD4C-FD2C2D150A2E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4D9FCB-EED4-D738-1E3E-04450665B0D4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23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B219-0443-91DB-27B3-95087DE4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phic 71">
            <a:extLst>
              <a:ext uri="{FF2B5EF4-FFF2-40B4-BE49-F238E27FC236}">
                <a16:creationId xmlns:a16="http://schemas.microsoft.com/office/drawing/2014/main" id="{8112310F-7E62-8B5E-472E-61E2BEBED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005" y="6436894"/>
            <a:ext cx="1516536" cy="25275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F9FDE8C-3FDB-4088-C925-1C8684B81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2" y="147918"/>
            <a:ext cx="808814" cy="75303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EC41ADA-4A23-1A9A-97CA-0FA2B603B7DA}"/>
              </a:ext>
            </a:extLst>
          </p:cNvPr>
          <p:cNvSpPr txBox="1"/>
          <p:nvPr/>
        </p:nvSpPr>
        <p:spPr>
          <a:xfrm flipH="1">
            <a:off x="2097541" y="114093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C73C7B-B298-A8C2-1669-BDB1951775A3}"/>
              </a:ext>
            </a:extLst>
          </p:cNvPr>
          <p:cNvGrpSpPr/>
          <p:nvPr/>
        </p:nvGrpSpPr>
        <p:grpSpPr>
          <a:xfrm>
            <a:off x="4916328" y="1302944"/>
            <a:ext cx="1759997" cy="1822854"/>
            <a:chOff x="3314700" y="1371600"/>
            <a:chExt cx="1600200" cy="1657350"/>
          </a:xfrm>
        </p:grpSpPr>
        <p:sp>
          <p:nvSpPr>
            <p:cNvPr id="69" name="Rounded Rectangle 1">
              <a:extLst>
                <a:ext uri="{FF2B5EF4-FFF2-40B4-BE49-F238E27FC236}">
                  <a16:creationId xmlns:a16="http://schemas.microsoft.com/office/drawing/2014/main" id="{2095E5A8-5BDF-2DA0-4579-E0AD4522C17B}"/>
                </a:ext>
              </a:extLst>
            </p:cNvPr>
            <p:cNvSpPr/>
            <p:nvPr/>
          </p:nvSpPr>
          <p:spPr>
            <a:xfrm>
              <a:off x="3314700" y="1371600"/>
              <a:ext cx="1600200" cy="1657350"/>
            </a:xfrm>
            <a:custGeom>
              <a:avLst/>
              <a:gdLst/>
              <a:ahLst/>
              <a:cxnLst/>
              <a:rect l="0" t="0" r="0" b="0"/>
              <a:pathLst>
                <a:path w="1600200" h="1657350">
                  <a:moveTo>
                    <a:pt x="228600" y="0"/>
                  </a:moveTo>
                  <a:lnTo>
                    <a:pt x="1371600" y="0"/>
                  </a:lnTo>
                  <a:cubicBezTo>
                    <a:pt x="1371600" y="0"/>
                    <a:pt x="1600200" y="0"/>
                    <a:pt x="1600200" y="228600"/>
                  </a:cubicBezTo>
                  <a:lnTo>
                    <a:pt x="1600200" y="1428750"/>
                  </a:lnTo>
                  <a:cubicBezTo>
                    <a:pt x="1600200" y="1428750"/>
                    <a:pt x="1600200" y="1657350"/>
                    <a:pt x="1371600" y="1657350"/>
                  </a:cubicBezTo>
                  <a:lnTo>
                    <a:pt x="228600" y="1657350"/>
                  </a:lnTo>
                  <a:cubicBezTo>
                    <a:pt x="228600" y="1657350"/>
                    <a:pt x="0" y="1657350"/>
                    <a:pt x="0" y="1428750"/>
                  </a:cubicBezTo>
                  <a:lnTo>
                    <a:pt x="0" y="228600"/>
                  </a:lnTo>
                  <a:cubicBezTo>
                    <a:pt x="0" y="228600"/>
                    <a:pt x="0" y="0"/>
                    <a:pt x="228600" y="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ounded Rectangle 2">
              <a:extLst>
                <a:ext uri="{FF2B5EF4-FFF2-40B4-BE49-F238E27FC236}">
                  <a16:creationId xmlns:a16="http://schemas.microsoft.com/office/drawing/2014/main" id="{C5D4D387-6AE9-3337-EEE1-2B00BD95F705}"/>
                </a:ext>
              </a:extLst>
            </p:cNvPr>
            <p:cNvSpPr/>
            <p:nvPr/>
          </p:nvSpPr>
          <p:spPr>
            <a:xfrm>
              <a:off x="3314700" y="1371600"/>
              <a:ext cx="1600200" cy="1657350"/>
            </a:xfrm>
            <a:custGeom>
              <a:avLst/>
              <a:gdLst/>
              <a:ahLst/>
              <a:cxnLst/>
              <a:rect l="0" t="0" r="0" b="0"/>
              <a:pathLst>
                <a:path w="1600200" h="1657350">
                  <a:moveTo>
                    <a:pt x="228600" y="0"/>
                  </a:moveTo>
                  <a:lnTo>
                    <a:pt x="1371600" y="0"/>
                  </a:lnTo>
                  <a:cubicBezTo>
                    <a:pt x="1371600" y="0"/>
                    <a:pt x="1600200" y="0"/>
                    <a:pt x="1600200" y="228600"/>
                  </a:cubicBezTo>
                  <a:lnTo>
                    <a:pt x="1600200" y="1428750"/>
                  </a:lnTo>
                  <a:cubicBezTo>
                    <a:pt x="1600200" y="1428750"/>
                    <a:pt x="1600200" y="1657350"/>
                    <a:pt x="1371600" y="1657350"/>
                  </a:cubicBezTo>
                  <a:lnTo>
                    <a:pt x="228600" y="1657350"/>
                  </a:lnTo>
                  <a:cubicBezTo>
                    <a:pt x="228600" y="1657350"/>
                    <a:pt x="0" y="1657350"/>
                    <a:pt x="0" y="1428750"/>
                  </a:cubicBezTo>
                  <a:lnTo>
                    <a:pt x="0" y="228600"/>
                  </a:lnTo>
                  <a:cubicBezTo>
                    <a:pt x="0" y="228600"/>
                    <a:pt x="0" y="0"/>
                    <a:pt x="2286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D10538-DD45-DDC0-26AB-C7862C37A2A7}"/>
              </a:ext>
            </a:extLst>
          </p:cNvPr>
          <p:cNvGrpSpPr/>
          <p:nvPr/>
        </p:nvGrpSpPr>
        <p:grpSpPr>
          <a:xfrm>
            <a:off x="2024905" y="1177230"/>
            <a:ext cx="2388567" cy="565713"/>
            <a:chOff x="685800" y="1257300"/>
            <a:chExt cx="2171700" cy="514350"/>
          </a:xfrm>
        </p:grpSpPr>
        <p:sp>
          <p:nvSpPr>
            <p:cNvPr id="67" name="Rounded Rectangle 4">
              <a:extLst>
                <a:ext uri="{FF2B5EF4-FFF2-40B4-BE49-F238E27FC236}">
                  <a16:creationId xmlns:a16="http://schemas.microsoft.com/office/drawing/2014/main" id="{167B00BE-8D13-FCAD-396D-676E92B64218}"/>
                </a:ext>
              </a:extLst>
            </p:cNvPr>
            <p:cNvSpPr/>
            <p:nvPr/>
          </p:nvSpPr>
          <p:spPr>
            <a:xfrm>
              <a:off x="6858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4E88E7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ounded Rectangle 5">
              <a:extLst>
                <a:ext uri="{FF2B5EF4-FFF2-40B4-BE49-F238E27FC236}">
                  <a16:creationId xmlns:a16="http://schemas.microsoft.com/office/drawing/2014/main" id="{4B9D6E77-4D5C-BA04-5FBD-09857A397B8B}"/>
                </a:ext>
              </a:extLst>
            </p:cNvPr>
            <p:cNvSpPr/>
            <p:nvPr/>
          </p:nvSpPr>
          <p:spPr>
            <a:xfrm>
              <a:off x="6858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C91C2-EB7F-8015-255F-FBFC85AD6FC1}"/>
              </a:ext>
            </a:extLst>
          </p:cNvPr>
          <p:cNvGrpSpPr/>
          <p:nvPr/>
        </p:nvGrpSpPr>
        <p:grpSpPr>
          <a:xfrm>
            <a:off x="7179181" y="1177230"/>
            <a:ext cx="2388567" cy="565713"/>
            <a:chOff x="5372100" y="1257300"/>
            <a:chExt cx="2171700" cy="514350"/>
          </a:xfrm>
        </p:grpSpPr>
        <p:sp>
          <p:nvSpPr>
            <p:cNvPr id="65" name="Rounded Rectangle 7">
              <a:extLst>
                <a:ext uri="{FF2B5EF4-FFF2-40B4-BE49-F238E27FC236}">
                  <a16:creationId xmlns:a16="http://schemas.microsoft.com/office/drawing/2014/main" id="{1DC68DD0-7076-4705-C783-962099D06A83}"/>
                </a:ext>
              </a:extLst>
            </p:cNvPr>
            <p:cNvSpPr/>
            <p:nvPr/>
          </p:nvSpPr>
          <p:spPr>
            <a:xfrm>
              <a:off x="53721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BA5DE5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ounded Rectangle 8">
              <a:extLst>
                <a:ext uri="{FF2B5EF4-FFF2-40B4-BE49-F238E27FC236}">
                  <a16:creationId xmlns:a16="http://schemas.microsoft.com/office/drawing/2014/main" id="{FC6D0A7F-9670-D6AD-8CDA-1E9ED627D19C}"/>
                </a:ext>
              </a:extLst>
            </p:cNvPr>
            <p:cNvSpPr/>
            <p:nvPr/>
          </p:nvSpPr>
          <p:spPr>
            <a:xfrm>
              <a:off x="53721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9F44E-A490-CD24-524B-0D3F0B21677E}"/>
              </a:ext>
            </a:extLst>
          </p:cNvPr>
          <p:cNvGrpSpPr/>
          <p:nvPr/>
        </p:nvGrpSpPr>
        <p:grpSpPr>
          <a:xfrm>
            <a:off x="4853471" y="3502940"/>
            <a:ext cx="1885711" cy="565713"/>
            <a:chOff x="3257550" y="3371850"/>
            <a:chExt cx="1714500" cy="514350"/>
          </a:xfrm>
        </p:grpSpPr>
        <p:sp>
          <p:nvSpPr>
            <p:cNvPr id="63" name="Rounded Rectangle 10">
              <a:extLst>
                <a:ext uri="{FF2B5EF4-FFF2-40B4-BE49-F238E27FC236}">
                  <a16:creationId xmlns:a16="http://schemas.microsoft.com/office/drawing/2014/main" id="{1D986781-CCD7-ED3C-F189-DCC84DD69A7E}"/>
                </a:ext>
              </a:extLst>
            </p:cNvPr>
            <p:cNvSpPr/>
            <p:nvPr/>
          </p:nvSpPr>
          <p:spPr>
            <a:xfrm>
              <a:off x="3257550" y="3371850"/>
              <a:ext cx="1714500" cy="514350"/>
            </a:xfrm>
            <a:custGeom>
              <a:avLst/>
              <a:gdLst/>
              <a:ahLst/>
              <a:cxnLst/>
              <a:rect l="0" t="0" r="0" b="0"/>
              <a:pathLst>
                <a:path w="1714500" h="514350">
                  <a:moveTo>
                    <a:pt x="114300" y="0"/>
                  </a:moveTo>
                  <a:lnTo>
                    <a:pt x="1600200" y="0"/>
                  </a:lnTo>
                  <a:cubicBezTo>
                    <a:pt x="1600200" y="0"/>
                    <a:pt x="1714500" y="0"/>
                    <a:pt x="1714500" y="114300"/>
                  </a:cubicBezTo>
                  <a:lnTo>
                    <a:pt x="1714500" y="400050"/>
                  </a:lnTo>
                  <a:cubicBezTo>
                    <a:pt x="1714500" y="400050"/>
                    <a:pt x="1714500" y="514350"/>
                    <a:pt x="16002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E0CB15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ounded Rectangle 11">
              <a:extLst>
                <a:ext uri="{FF2B5EF4-FFF2-40B4-BE49-F238E27FC236}">
                  <a16:creationId xmlns:a16="http://schemas.microsoft.com/office/drawing/2014/main" id="{0866FF5C-0281-506A-1F9E-16C23B8418F5}"/>
                </a:ext>
              </a:extLst>
            </p:cNvPr>
            <p:cNvSpPr/>
            <p:nvPr/>
          </p:nvSpPr>
          <p:spPr>
            <a:xfrm>
              <a:off x="3257550" y="3371850"/>
              <a:ext cx="1714500" cy="514350"/>
            </a:xfrm>
            <a:custGeom>
              <a:avLst/>
              <a:gdLst/>
              <a:ahLst/>
              <a:cxnLst/>
              <a:rect l="0" t="0" r="0" b="0"/>
              <a:pathLst>
                <a:path w="1714500" h="514350">
                  <a:moveTo>
                    <a:pt x="114300" y="0"/>
                  </a:moveTo>
                  <a:lnTo>
                    <a:pt x="1600200" y="0"/>
                  </a:lnTo>
                  <a:cubicBezTo>
                    <a:pt x="1600200" y="0"/>
                    <a:pt x="1714500" y="0"/>
                    <a:pt x="1714500" y="114300"/>
                  </a:cubicBezTo>
                  <a:lnTo>
                    <a:pt x="1714500" y="400050"/>
                  </a:lnTo>
                  <a:cubicBezTo>
                    <a:pt x="1714500" y="400050"/>
                    <a:pt x="1714500" y="514350"/>
                    <a:pt x="16002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13">
            <a:extLst>
              <a:ext uri="{FF2B5EF4-FFF2-40B4-BE49-F238E27FC236}">
                <a16:creationId xmlns:a16="http://schemas.microsoft.com/office/drawing/2014/main" id="{D4FBC1F9-289E-CF8E-9904-7791633795ED}"/>
              </a:ext>
            </a:extLst>
          </p:cNvPr>
          <p:cNvSpPr txBox="1"/>
          <p:nvPr/>
        </p:nvSpPr>
        <p:spPr>
          <a:xfrm>
            <a:off x="3856234" y="4215320"/>
            <a:ext cx="2439771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تقليص زمن </a:t>
            </a:r>
            <a:r>
              <a:rPr lang="ar-JO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الاستبدال</a:t>
            </a: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حتى 50%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81E28536-A69F-5C6D-98FF-9CC4CF1CC04D}"/>
              </a:ext>
            </a:extLst>
          </p:cNvPr>
          <p:cNvSpPr txBox="1"/>
          <p:nvPr/>
        </p:nvSpPr>
        <p:spPr>
          <a:xfrm>
            <a:off x="3947428" y="4559723"/>
            <a:ext cx="2393284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خفض كبير في التكلفة الإجمالية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B352A139-FE75-7661-77D3-3111E4A6A728}"/>
              </a:ext>
            </a:extLst>
          </p:cNvPr>
          <p:cNvSpPr txBox="1"/>
          <p:nvPr/>
        </p:nvSpPr>
        <p:spPr>
          <a:xfrm>
            <a:off x="2385870" y="1889610"/>
            <a:ext cx="1580561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ندرة الكفاءات المتخصصة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3386159C-2348-6CEA-9630-15FAA9BAF406}"/>
              </a:ext>
            </a:extLst>
          </p:cNvPr>
          <p:cNvSpPr txBox="1"/>
          <p:nvPr/>
        </p:nvSpPr>
        <p:spPr>
          <a:xfrm>
            <a:off x="7650273" y="1866919"/>
            <a:ext cx="2298149" cy="2304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تقييم وتحليل الوضع الراهن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AA88B9B1-B9C8-75C1-11D5-241B1F725345}"/>
              </a:ext>
            </a:extLst>
          </p:cNvPr>
          <p:cNvSpPr txBox="1"/>
          <p:nvPr/>
        </p:nvSpPr>
        <p:spPr>
          <a:xfrm>
            <a:off x="2678027" y="4969604"/>
            <a:ext cx="3617978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أمان أعلى وقابلية توسع أكبر مع امتثال للمعايير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B182E4D9-83D3-B1BB-C010-ABD9AFD9162C}"/>
              </a:ext>
            </a:extLst>
          </p:cNvPr>
          <p:cNvSpPr txBox="1"/>
          <p:nvPr/>
        </p:nvSpPr>
        <p:spPr>
          <a:xfrm>
            <a:off x="2421203" y="2266752"/>
            <a:ext cx="1500411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المخاطر </a:t>
            </a:r>
            <a:r>
              <a:rPr lang="ar-JO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السيبرانية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0270ACE0-6ECD-763D-CE54-38A8E107AFE6}"/>
              </a:ext>
            </a:extLst>
          </p:cNvPr>
          <p:cNvSpPr txBox="1"/>
          <p:nvPr/>
        </p:nvSpPr>
        <p:spPr>
          <a:xfrm>
            <a:off x="2581847" y="5346747"/>
            <a:ext cx="3714158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الحفاظ على منطق العمل وقواعده أثناء التحديث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B8EF7DD2-7A28-512D-3464-B13ACAA18D28}"/>
              </a:ext>
            </a:extLst>
          </p:cNvPr>
          <p:cNvSpPr txBox="1"/>
          <p:nvPr/>
        </p:nvSpPr>
        <p:spPr>
          <a:xfrm>
            <a:off x="2618373" y="2643894"/>
            <a:ext cx="1346522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ارتفاع تكاليف الصيانة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37C9B5B6-65C2-2F63-3868-7B601E2EA54F}"/>
              </a:ext>
            </a:extLst>
          </p:cNvPr>
          <p:cNvSpPr txBox="1"/>
          <p:nvPr/>
        </p:nvSpPr>
        <p:spPr>
          <a:xfrm>
            <a:off x="7721904" y="2621203"/>
            <a:ext cx="2264125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الاختبار</a:t>
            </a:r>
            <a:r>
              <a:rPr lang="ar-SA" sz="160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والإطلاق</a:t>
            </a:r>
            <a:r>
              <a:rPr lang="ar-SA" sz="160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الآمن</a:t>
            </a:r>
            <a:endParaRPr lang="en-US" sz="1500">
              <a:solidFill>
                <a:srgbClr val="484848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129C9DB1-D40F-65FE-BEF6-F3943F59D91F}"/>
              </a:ext>
            </a:extLst>
          </p:cNvPr>
          <p:cNvSpPr txBox="1"/>
          <p:nvPr/>
        </p:nvSpPr>
        <p:spPr>
          <a:xfrm>
            <a:off x="2397828" y="3006057"/>
            <a:ext cx="1529265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طول مدة المشاريع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AF0E2BF7-6FFE-9D35-B880-EEC8BB85B1BB}"/>
              </a:ext>
            </a:extLst>
          </p:cNvPr>
          <p:cNvSpPr txBox="1"/>
          <p:nvPr/>
        </p:nvSpPr>
        <p:spPr>
          <a:xfrm>
            <a:off x="7773711" y="3021036"/>
            <a:ext cx="2171957" cy="2308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التحسين المستمر والمراقبة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174AAB05-A2F3-CC05-4D28-023010EFFDED}"/>
              </a:ext>
            </a:extLst>
          </p:cNvPr>
          <p:cNvSpPr txBox="1"/>
          <p:nvPr/>
        </p:nvSpPr>
        <p:spPr>
          <a:xfrm>
            <a:off x="7702495" y="2266752"/>
            <a:ext cx="2264125" cy="2308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وضع خارطة الطريق والتحوّل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9F9FFD9E-6B88-0711-0361-A7DCA5BE45B9}"/>
              </a:ext>
            </a:extLst>
          </p:cNvPr>
          <p:cNvSpPr/>
          <p:nvPr/>
        </p:nvSpPr>
        <p:spPr>
          <a:xfrm>
            <a:off x="4413472" y="1460087"/>
            <a:ext cx="502856" cy="450475"/>
          </a:xfrm>
          <a:custGeom>
            <a:avLst/>
            <a:gdLst/>
            <a:ahLst/>
            <a:cxnLst/>
            <a:rect l="0" t="0" r="0" b="0"/>
            <a:pathLst>
              <a:path w="457200" h="409575">
                <a:moveTo>
                  <a:pt x="0" y="0"/>
                </a:moveTo>
                <a:lnTo>
                  <a:pt x="28575" y="0"/>
                </a:lnTo>
                <a:lnTo>
                  <a:pt x="29527" y="0"/>
                </a:lnTo>
                <a:cubicBezTo>
                  <a:pt x="139472" y="0"/>
                  <a:pt x="228600" y="89127"/>
                  <a:pt x="228600" y="199072"/>
                </a:cubicBezTo>
                <a:lnTo>
                  <a:pt x="228600" y="209550"/>
                </a:lnTo>
                <a:lnTo>
                  <a:pt x="228600" y="210502"/>
                </a:lnTo>
                <a:cubicBezTo>
                  <a:pt x="228600" y="320447"/>
                  <a:pt x="317727" y="409575"/>
                  <a:pt x="427672" y="409575"/>
                </a:cubicBezTo>
                <a:lnTo>
                  <a:pt x="428625" y="409575"/>
                </a:lnTo>
                <a:lnTo>
                  <a:pt x="457200" y="409575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27">
            <a:extLst>
              <a:ext uri="{FF2B5EF4-FFF2-40B4-BE49-F238E27FC236}">
                <a16:creationId xmlns:a16="http://schemas.microsoft.com/office/drawing/2014/main" id="{9CF4F659-9886-20E0-094F-CD380721CDBB}"/>
              </a:ext>
            </a:extLst>
          </p:cNvPr>
          <p:cNvSpPr/>
          <p:nvPr/>
        </p:nvSpPr>
        <p:spPr>
          <a:xfrm>
            <a:off x="6676325" y="1460087"/>
            <a:ext cx="502856" cy="450475"/>
          </a:xfrm>
          <a:custGeom>
            <a:avLst/>
            <a:gdLst/>
            <a:ahLst/>
            <a:cxnLst/>
            <a:rect l="0" t="0" r="0" b="0"/>
            <a:pathLst>
              <a:path w="457200" h="409575">
                <a:moveTo>
                  <a:pt x="0" y="409575"/>
                </a:moveTo>
                <a:lnTo>
                  <a:pt x="28575" y="409575"/>
                </a:lnTo>
                <a:lnTo>
                  <a:pt x="29527" y="409575"/>
                </a:lnTo>
                <a:cubicBezTo>
                  <a:pt x="139472" y="409575"/>
                  <a:pt x="228600" y="320447"/>
                  <a:pt x="228600" y="210502"/>
                </a:cubicBezTo>
                <a:lnTo>
                  <a:pt x="228600" y="209550"/>
                </a:lnTo>
                <a:lnTo>
                  <a:pt x="228600" y="199072"/>
                </a:lnTo>
                <a:cubicBezTo>
                  <a:pt x="228600" y="89127"/>
                  <a:pt x="317727" y="0"/>
                  <a:pt x="427672" y="0"/>
                </a:cubicBezTo>
                <a:lnTo>
                  <a:pt x="428625" y="0"/>
                </a:lnTo>
                <a:lnTo>
                  <a:pt x="45720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28">
            <a:extLst>
              <a:ext uri="{FF2B5EF4-FFF2-40B4-BE49-F238E27FC236}">
                <a16:creationId xmlns:a16="http://schemas.microsoft.com/office/drawing/2014/main" id="{CD5C42A4-D896-848A-9700-635C0BB55ABB}"/>
              </a:ext>
            </a:extLst>
          </p:cNvPr>
          <p:cNvSpPr/>
          <p:nvPr/>
        </p:nvSpPr>
        <p:spPr>
          <a:xfrm>
            <a:off x="3973473" y="1742943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0"/>
                </a:moveTo>
                <a:lnTo>
                  <a:pt x="171450" y="114300"/>
                </a:lnTo>
                <a:lnTo>
                  <a:pt x="171450" y="228600"/>
                </a:lnTo>
                <a:lnTo>
                  <a:pt x="85725" y="228600"/>
                </a:lnTo>
                <a:lnTo>
                  <a:pt x="0" y="2286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B332CCD3-87B9-EA83-F6DA-C4193FDCDB6D}"/>
              </a:ext>
            </a:extLst>
          </p:cNvPr>
          <p:cNvSpPr/>
          <p:nvPr/>
        </p:nvSpPr>
        <p:spPr>
          <a:xfrm>
            <a:off x="3973473" y="1742943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0"/>
                </a:moveTo>
                <a:lnTo>
                  <a:pt x="171450" y="285750"/>
                </a:lnTo>
                <a:lnTo>
                  <a:pt x="171450" y="571500"/>
                </a:lnTo>
                <a:lnTo>
                  <a:pt x="85725" y="571500"/>
                </a:lnTo>
                <a:lnTo>
                  <a:pt x="0" y="5715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F008B4-5369-CCEF-0EBA-32E8CC61A419}"/>
              </a:ext>
            </a:extLst>
          </p:cNvPr>
          <p:cNvSpPr/>
          <p:nvPr/>
        </p:nvSpPr>
        <p:spPr>
          <a:xfrm>
            <a:off x="3973473" y="1742943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0"/>
                </a:moveTo>
                <a:lnTo>
                  <a:pt x="171450" y="457200"/>
                </a:lnTo>
                <a:lnTo>
                  <a:pt x="171450" y="914400"/>
                </a:lnTo>
                <a:lnTo>
                  <a:pt x="85725" y="914400"/>
                </a:lnTo>
                <a:lnTo>
                  <a:pt x="0" y="9144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6B65ADD5-5772-0DBE-07C4-7A32D530D20B}"/>
              </a:ext>
            </a:extLst>
          </p:cNvPr>
          <p:cNvSpPr/>
          <p:nvPr/>
        </p:nvSpPr>
        <p:spPr>
          <a:xfrm>
            <a:off x="3973473" y="1742943"/>
            <a:ext cx="188571" cy="1382855"/>
          </a:xfrm>
          <a:custGeom>
            <a:avLst/>
            <a:gdLst/>
            <a:ahLst/>
            <a:cxnLst/>
            <a:rect l="0" t="0" r="0" b="0"/>
            <a:pathLst>
              <a:path w="171450" h="1257300">
                <a:moveTo>
                  <a:pt x="171450" y="0"/>
                </a:moveTo>
                <a:lnTo>
                  <a:pt x="171450" y="157162"/>
                </a:lnTo>
                <a:lnTo>
                  <a:pt x="171450" y="1143000"/>
                </a:lnTo>
                <a:cubicBezTo>
                  <a:pt x="171450" y="1206126"/>
                  <a:pt x="120276" y="1257300"/>
                  <a:pt x="57150" y="1257300"/>
                </a:cubicBezTo>
                <a:lnTo>
                  <a:pt x="56197" y="1257300"/>
                </a:lnTo>
                <a:lnTo>
                  <a:pt x="0" y="12573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32">
            <a:extLst>
              <a:ext uri="{FF2B5EF4-FFF2-40B4-BE49-F238E27FC236}">
                <a16:creationId xmlns:a16="http://schemas.microsoft.com/office/drawing/2014/main" id="{9C43AE9C-F155-29B0-9ADA-61C944DF1B81}"/>
              </a:ext>
            </a:extLst>
          </p:cNvPr>
          <p:cNvSpPr/>
          <p:nvPr/>
        </p:nvSpPr>
        <p:spPr>
          <a:xfrm>
            <a:off x="7430609" y="1742943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228600"/>
                </a:moveTo>
                <a:lnTo>
                  <a:pt x="85725" y="228600"/>
                </a:lnTo>
                <a:lnTo>
                  <a:pt x="0" y="228600"/>
                </a:lnTo>
                <a:lnTo>
                  <a:pt x="0" y="1143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784A8C94-E1FC-59B0-D205-EE054C35CF88}"/>
              </a:ext>
            </a:extLst>
          </p:cNvPr>
          <p:cNvSpPr/>
          <p:nvPr/>
        </p:nvSpPr>
        <p:spPr>
          <a:xfrm>
            <a:off x="7430609" y="1742943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571500"/>
                </a:moveTo>
                <a:lnTo>
                  <a:pt x="85725" y="571500"/>
                </a:lnTo>
                <a:lnTo>
                  <a:pt x="0" y="571500"/>
                </a:lnTo>
                <a:lnTo>
                  <a:pt x="0" y="28575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34">
            <a:extLst>
              <a:ext uri="{FF2B5EF4-FFF2-40B4-BE49-F238E27FC236}">
                <a16:creationId xmlns:a16="http://schemas.microsoft.com/office/drawing/2014/main" id="{1380A48F-2987-DF32-3873-C61F2985D570}"/>
              </a:ext>
            </a:extLst>
          </p:cNvPr>
          <p:cNvSpPr/>
          <p:nvPr/>
        </p:nvSpPr>
        <p:spPr>
          <a:xfrm>
            <a:off x="7430609" y="1742943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914400"/>
                </a:moveTo>
                <a:lnTo>
                  <a:pt x="85725" y="914400"/>
                </a:lnTo>
                <a:lnTo>
                  <a:pt x="0" y="914400"/>
                </a:lnTo>
                <a:lnTo>
                  <a:pt x="0" y="4572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35">
            <a:extLst>
              <a:ext uri="{FF2B5EF4-FFF2-40B4-BE49-F238E27FC236}">
                <a16:creationId xmlns:a16="http://schemas.microsoft.com/office/drawing/2014/main" id="{74B6859C-FB60-7273-C092-5FA3E7DD5464}"/>
              </a:ext>
            </a:extLst>
          </p:cNvPr>
          <p:cNvSpPr/>
          <p:nvPr/>
        </p:nvSpPr>
        <p:spPr>
          <a:xfrm>
            <a:off x="7430609" y="1742943"/>
            <a:ext cx="188571" cy="1382855"/>
          </a:xfrm>
          <a:custGeom>
            <a:avLst/>
            <a:gdLst/>
            <a:ahLst/>
            <a:cxnLst/>
            <a:rect l="0" t="0" r="0" b="0"/>
            <a:pathLst>
              <a:path w="171450" h="1257300">
                <a:moveTo>
                  <a:pt x="171450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36">
            <a:extLst>
              <a:ext uri="{FF2B5EF4-FFF2-40B4-BE49-F238E27FC236}">
                <a16:creationId xmlns:a16="http://schemas.microsoft.com/office/drawing/2014/main" id="{BD2A812A-3A0D-7288-387F-417208F26C72}"/>
              </a:ext>
            </a:extLst>
          </p:cNvPr>
          <p:cNvSpPr/>
          <p:nvPr/>
        </p:nvSpPr>
        <p:spPr>
          <a:xfrm>
            <a:off x="5796327" y="3125798"/>
            <a:ext cx="10476" cy="377142"/>
          </a:xfrm>
          <a:custGeom>
            <a:avLst/>
            <a:gdLst/>
            <a:ahLst/>
            <a:cxnLst/>
            <a:rect l="0" t="0" r="0" b="0"/>
            <a:pathLst>
              <a:path w="9525" h="342900">
                <a:moveTo>
                  <a:pt x="0" y="0"/>
                </a:moveTo>
                <a:lnTo>
                  <a:pt x="0" y="171450"/>
                </a:lnTo>
                <a:lnTo>
                  <a:pt x="0" y="3429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41">
            <a:extLst>
              <a:ext uri="{FF2B5EF4-FFF2-40B4-BE49-F238E27FC236}">
                <a16:creationId xmlns:a16="http://schemas.microsoft.com/office/drawing/2014/main" id="{A31C3A22-19E8-0896-6691-E9F7CF94366B}"/>
              </a:ext>
            </a:extLst>
          </p:cNvPr>
          <p:cNvSpPr txBox="1"/>
          <p:nvPr/>
        </p:nvSpPr>
        <p:spPr>
          <a:xfrm>
            <a:off x="7994913" y="1343110"/>
            <a:ext cx="1259961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>
              <a:defRPr/>
            </a:pPr>
            <a:r>
              <a:rPr lang="ar-SA" sz="1500">
                <a:solidFill>
                  <a:srgbClr val="FFFFF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عملية الاستبدال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A4326A92-307B-A2E5-9675-EAD63C50CB46}"/>
              </a:ext>
            </a:extLst>
          </p:cNvPr>
          <p:cNvSpPr txBox="1"/>
          <p:nvPr/>
        </p:nvSpPr>
        <p:spPr>
          <a:xfrm>
            <a:off x="4916328" y="2197609"/>
            <a:ext cx="1739045" cy="6924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rtl="1">
              <a:defRPr/>
            </a:pPr>
            <a:r>
              <a:rPr kumimoji="0" lang="ar-SA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rPr>
              <a:t>نظام استبدال التطبيقات القديمة بالذكاء الاصطناعي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5CE3B20C-159C-7E04-FE3D-57F75FBFE0D6}"/>
              </a:ext>
            </a:extLst>
          </p:cNvPr>
          <p:cNvSpPr txBox="1"/>
          <p:nvPr/>
        </p:nvSpPr>
        <p:spPr>
          <a:xfrm>
            <a:off x="2322178" y="1345633"/>
            <a:ext cx="1485984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>
              <a:defRPr/>
            </a:pPr>
            <a:r>
              <a:rPr lang="ar-SA" sz="1500">
                <a:solidFill>
                  <a:srgbClr val="FFFFF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التحديات التي نحلّها</a:t>
            </a:r>
            <a:endParaRPr kumimoji="0" lang="en-JO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17FE7817-17D6-1656-8186-119816762B53}"/>
              </a:ext>
            </a:extLst>
          </p:cNvPr>
          <p:cNvSpPr txBox="1"/>
          <p:nvPr/>
        </p:nvSpPr>
        <p:spPr>
          <a:xfrm>
            <a:off x="4952148" y="3681035"/>
            <a:ext cx="1211871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>
              <a:defRPr/>
            </a:pPr>
            <a:r>
              <a:rPr lang="ar-SA" sz="1500">
                <a:solidFill>
                  <a:srgbClr val="FFFFF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الفوائد الرئيسية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C0A62C53-F1DF-EDF0-2B08-EFC6728196F0}"/>
              </a:ext>
            </a:extLst>
          </p:cNvPr>
          <p:cNvSpPr/>
          <p:nvPr/>
        </p:nvSpPr>
        <p:spPr>
          <a:xfrm>
            <a:off x="3980020" y="1335681"/>
            <a:ext cx="301189" cy="248808"/>
          </a:xfrm>
          <a:custGeom>
            <a:avLst/>
            <a:gdLst/>
            <a:ahLst/>
            <a:cxnLst/>
            <a:rect l="0" t="0" r="0" b="0"/>
            <a:pathLst>
              <a:path w="273843" h="226218">
                <a:moveTo>
                  <a:pt x="59531" y="0"/>
                </a:moveTo>
                <a:lnTo>
                  <a:pt x="107156" y="0"/>
                </a:lnTo>
                <a:moveTo>
                  <a:pt x="166687" y="0"/>
                </a:moveTo>
                <a:lnTo>
                  <a:pt x="208359" y="0"/>
                </a:lnTo>
                <a:moveTo>
                  <a:pt x="104179" y="0"/>
                </a:moveTo>
                <a:lnTo>
                  <a:pt x="169664" y="0"/>
                </a:lnTo>
                <a:lnTo>
                  <a:pt x="169664" y="226218"/>
                </a:lnTo>
                <a:lnTo>
                  <a:pt x="104179" y="226218"/>
                </a:lnTo>
                <a:close/>
                <a:moveTo>
                  <a:pt x="273843" y="226218"/>
                </a:moveTo>
                <a:lnTo>
                  <a:pt x="208359" y="226218"/>
                </a:lnTo>
                <a:lnTo>
                  <a:pt x="208359" y="0"/>
                </a:lnTo>
                <a:lnTo>
                  <a:pt x="273843" y="65484"/>
                </a:lnTo>
                <a:close/>
                <a:moveTo>
                  <a:pt x="0" y="0"/>
                </a:moveTo>
                <a:lnTo>
                  <a:pt x="65484" y="0"/>
                </a:lnTo>
                <a:lnTo>
                  <a:pt x="65484" y="226218"/>
                </a:lnTo>
                <a:lnTo>
                  <a:pt x="0" y="226218"/>
                </a:lnTo>
                <a:close/>
                <a:moveTo>
                  <a:pt x="65484" y="71437"/>
                </a:moveTo>
                <a:lnTo>
                  <a:pt x="104179" y="71437"/>
                </a:lnTo>
                <a:moveTo>
                  <a:pt x="169664" y="71437"/>
                </a:moveTo>
                <a:lnTo>
                  <a:pt x="208359" y="71437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46">
            <a:extLst>
              <a:ext uri="{FF2B5EF4-FFF2-40B4-BE49-F238E27FC236}">
                <a16:creationId xmlns:a16="http://schemas.microsoft.com/office/drawing/2014/main" id="{4A91F096-E1FB-B797-61DE-D78C36351F64}"/>
              </a:ext>
            </a:extLst>
          </p:cNvPr>
          <p:cNvSpPr/>
          <p:nvPr/>
        </p:nvSpPr>
        <p:spPr>
          <a:xfrm>
            <a:off x="7361941" y="1309505"/>
            <a:ext cx="301490" cy="301189"/>
          </a:xfrm>
          <a:custGeom>
            <a:avLst/>
            <a:gdLst/>
            <a:ahLst/>
            <a:cxnLst/>
            <a:rect l="0" t="0" r="0" b="0"/>
            <a:pathLst>
              <a:path w="274117" h="273843">
                <a:moveTo>
                  <a:pt x="65757" y="113097"/>
                </a:moveTo>
                <a:lnTo>
                  <a:pt x="65757" y="86320"/>
                </a:lnTo>
                <a:cubicBezTo>
                  <a:pt x="65744" y="61654"/>
                  <a:pt x="85740" y="41653"/>
                  <a:pt x="110406" y="41659"/>
                </a:cubicBezTo>
                <a:lnTo>
                  <a:pt x="131242" y="41659"/>
                </a:lnTo>
                <a:moveTo>
                  <a:pt x="41945" y="89296"/>
                </a:moveTo>
                <a:lnTo>
                  <a:pt x="65757" y="113109"/>
                </a:lnTo>
                <a:lnTo>
                  <a:pt x="89570" y="89296"/>
                </a:lnTo>
                <a:moveTo>
                  <a:pt x="113382" y="59531"/>
                </a:moveTo>
                <a:lnTo>
                  <a:pt x="131242" y="41671"/>
                </a:lnTo>
                <a:lnTo>
                  <a:pt x="113382" y="23812"/>
                </a:lnTo>
                <a:moveTo>
                  <a:pt x="113382" y="273843"/>
                </a:moveTo>
                <a:lnTo>
                  <a:pt x="30039" y="273843"/>
                </a:lnTo>
                <a:moveTo>
                  <a:pt x="71711" y="250031"/>
                </a:moveTo>
                <a:lnTo>
                  <a:pt x="71711" y="273843"/>
                </a:lnTo>
                <a:moveTo>
                  <a:pt x="143148" y="214312"/>
                </a:moveTo>
                <a:lnTo>
                  <a:pt x="273" y="214312"/>
                </a:lnTo>
                <a:moveTo>
                  <a:pt x="125289" y="154769"/>
                </a:moveTo>
                <a:cubicBezTo>
                  <a:pt x="135152" y="154769"/>
                  <a:pt x="143148" y="162765"/>
                  <a:pt x="143148" y="172628"/>
                </a:cubicBezTo>
                <a:lnTo>
                  <a:pt x="143148" y="231112"/>
                </a:lnTo>
                <a:cubicBezTo>
                  <a:pt x="143435" y="241264"/>
                  <a:pt x="135440" y="249727"/>
                  <a:pt x="125289" y="250019"/>
                </a:cubicBezTo>
                <a:lnTo>
                  <a:pt x="18132" y="250019"/>
                </a:lnTo>
                <a:cubicBezTo>
                  <a:pt x="7988" y="249721"/>
                  <a:pt x="0" y="241268"/>
                  <a:pt x="273" y="231124"/>
                </a:cubicBezTo>
                <a:lnTo>
                  <a:pt x="273" y="172628"/>
                </a:lnTo>
                <a:cubicBezTo>
                  <a:pt x="273" y="162765"/>
                  <a:pt x="8269" y="154769"/>
                  <a:pt x="18132" y="154769"/>
                </a:cubicBezTo>
                <a:close/>
                <a:moveTo>
                  <a:pt x="178867" y="23812"/>
                </a:moveTo>
                <a:cubicBezTo>
                  <a:pt x="178867" y="36963"/>
                  <a:pt x="200189" y="47625"/>
                  <a:pt x="226492" y="47625"/>
                </a:cubicBezTo>
                <a:cubicBezTo>
                  <a:pt x="252794" y="47625"/>
                  <a:pt x="274117" y="36963"/>
                  <a:pt x="274117" y="23812"/>
                </a:cubicBezTo>
                <a:cubicBezTo>
                  <a:pt x="274117" y="10661"/>
                  <a:pt x="252794" y="0"/>
                  <a:pt x="226492" y="0"/>
                </a:cubicBezTo>
                <a:cubicBezTo>
                  <a:pt x="200189" y="0"/>
                  <a:pt x="178867" y="10661"/>
                  <a:pt x="178867" y="23812"/>
                </a:cubicBezTo>
                <a:close/>
                <a:moveTo>
                  <a:pt x="178867" y="83331"/>
                </a:moveTo>
                <a:cubicBezTo>
                  <a:pt x="178867" y="96428"/>
                  <a:pt x="200191" y="107144"/>
                  <a:pt x="226492" y="107144"/>
                </a:cubicBezTo>
                <a:cubicBezTo>
                  <a:pt x="252793" y="107144"/>
                  <a:pt x="274117" y="96428"/>
                  <a:pt x="274117" y="83331"/>
                </a:cubicBezTo>
                <a:moveTo>
                  <a:pt x="178867" y="53566"/>
                </a:moveTo>
                <a:cubicBezTo>
                  <a:pt x="178867" y="66663"/>
                  <a:pt x="200191" y="77378"/>
                  <a:pt x="226492" y="77378"/>
                </a:cubicBezTo>
                <a:cubicBezTo>
                  <a:pt x="252793" y="77378"/>
                  <a:pt x="274117" y="66663"/>
                  <a:pt x="274117" y="53566"/>
                </a:cubicBezTo>
                <a:moveTo>
                  <a:pt x="274117" y="23800"/>
                </a:moveTo>
                <a:lnTo>
                  <a:pt x="274117" y="113097"/>
                </a:lnTo>
                <a:cubicBezTo>
                  <a:pt x="274117" y="126194"/>
                  <a:pt x="252793" y="136909"/>
                  <a:pt x="226492" y="136909"/>
                </a:cubicBezTo>
                <a:cubicBezTo>
                  <a:pt x="200191" y="136909"/>
                  <a:pt x="178867" y="126194"/>
                  <a:pt x="178867" y="113097"/>
                </a:cubicBezTo>
                <a:lnTo>
                  <a:pt x="178867" y="23800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ed Rectangle 47">
            <a:extLst>
              <a:ext uri="{FF2B5EF4-FFF2-40B4-BE49-F238E27FC236}">
                <a16:creationId xmlns:a16="http://schemas.microsoft.com/office/drawing/2014/main" id="{E48FC6F7-E4A6-172D-47CB-0B9365EAF320}"/>
              </a:ext>
            </a:extLst>
          </p:cNvPr>
          <p:cNvSpPr/>
          <p:nvPr/>
        </p:nvSpPr>
        <p:spPr>
          <a:xfrm>
            <a:off x="5544898" y="1554372"/>
            <a:ext cx="487141" cy="503826"/>
          </a:xfrm>
          <a:custGeom>
            <a:avLst/>
            <a:gdLst/>
            <a:ahLst/>
            <a:cxnLst/>
            <a:rect l="0" t="0" r="0" b="0"/>
            <a:pathLst>
              <a:path w="442912" h="458082">
                <a:moveTo>
                  <a:pt x="326991" y="241352"/>
                </a:moveTo>
                <a:lnTo>
                  <a:pt x="324802" y="239007"/>
                </a:lnTo>
                <a:cubicBezTo>
                  <a:pt x="277177" y="183761"/>
                  <a:pt x="193357" y="179951"/>
                  <a:pt x="141922" y="231387"/>
                </a:cubicBezTo>
                <a:cubicBezTo>
                  <a:pt x="113347" y="259962"/>
                  <a:pt x="101917" y="298062"/>
                  <a:pt x="105727" y="334257"/>
                </a:cubicBezTo>
                <a:moveTo>
                  <a:pt x="0" y="0"/>
                </a:moveTo>
                <a:moveTo>
                  <a:pt x="334683" y="205197"/>
                </a:moveTo>
                <a:lnTo>
                  <a:pt x="327063" y="241392"/>
                </a:lnTo>
                <a:lnTo>
                  <a:pt x="290868" y="249012"/>
                </a:lnTo>
                <a:moveTo>
                  <a:pt x="0" y="0"/>
                </a:moveTo>
                <a:moveTo>
                  <a:pt x="166923" y="389631"/>
                </a:moveTo>
                <a:lnTo>
                  <a:pt x="130728" y="397251"/>
                </a:lnTo>
                <a:lnTo>
                  <a:pt x="123108" y="433446"/>
                </a:lnTo>
                <a:moveTo>
                  <a:pt x="351472" y="303777"/>
                </a:moveTo>
                <a:cubicBezTo>
                  <a:pt x="355282" y="339972"/>
                  <a:pt x="343852" y="378072"/>
                  <a:pt x="315277" y="406647"/>
                </a:cubicBezTo>
                <a:cubicBezTo>
                  <a:pt x="263842" y="458082"/>
                  <a:pt x="180021" y="454272"/>
                  <a:pt x="132396" y="399027"/>
                </a:cubicBezTo>
                <a:lnTo>
                  <a:pt x="130745" y="397297"/>
                </a:lnTo>
                <a:moveTo>
                  <a:pt x="61701" y="263842"/>
                </a:moveTo>
                <a:cubicBezTo>
                  <a:pt x="33253" y="237172"/>
                  <a:pt x="14287" y="199072"/>
                  <a:pt x="14287" y="157162"/>
                </a:cubicBezTo>
                <a:cubicBezTo>
                  <a:pt x="14287" y="79057"/>
                  <a:pt x="78770" y="14287"/>
                  <a:pt x="156530" y="14287"/>
                </a:cubicBezTo>
                <a:cubicBezTo>
                  <a:pt x="226702" y="14287"/>
                  <a:pt x="283601" y="63817"/>
                  <a:pt x="296877" y="130492"/>
                </a:cubicBezTo>
                <a:cubicBezTo>
                  <a:pt x="312048" y="119062"/>
                  <a:pt x="331014" y="113347"/>
                  <a:pt x="349980" y="113347"/>
                </a:cubicBezTo>
                <a:cubicBezTo>
                  <a:pt x="401187" y="113347"/>
                  <a:pt x="442912" y="155257"/>
                  <a:pt x="442912" y="206692"/>
                </a:cubicBezTo>
                <a:cubicBezTo>
                  <a:pt x="442912" y="240982"/>
                  <a:pt x="425843" y="271462"/>
                  <a:pt x="397394" y="286702"/>
                </a:cubicBezTo>
                <a:moveTo>
                  <a:pt x="0" y="0"/>
                </a:moveTo>
                <a:moveTo>
                  <a:pt x="189400" y="358753"/>
                </a:moveTo>
                <a:lnTo>
                  <a:pt x="218280" y="272110"/>
                </a:lnTo>
                <a:cubicBezTo>
                  <a:pt x="219760" y="267667"/>
                  <a:pt x="223917" y="264673"/>
                  <a:pt x="228600" y="264673"/>
                </a:cubicBezTo>
                <a:lnTo>
                  <a:pt x="228600" y="264673"/>
                </a:lnTo>
                <a:cubicBezTo>
                  <a:pt x="233282" y="264673"/>
                  <a:pt x="237439" y="267667"/>
                  <a:pt x="238919" y="272110"/>
                </a:cubicBezTo>
                <a:lnTo>
                  <a:pt x="267801" y="358753"/>
                </a:lnTo>
                <a:moveTo>
                  <a:pt x="257346" y="327393"/>
                </a:moveTo>
                <a:lnTo>
                  <a:pt x="199853" y="327393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48">
            <a:extLst>
              <a:ext uri="{FF2B5EF4-FFF2-40B4-BE49-F238E27FC236}">
                <a16:creationId xmlns:a16="http://schemas.microsoft.com/office/drawing/2014/main" id="{AB1EFEA2-371B-98C7-05A7-824F5AFA143A}"/>
              </a:ext>
            </a:extLst>
          </p:cNvPr>
          <p:cNvSpPr/>
          <p:nvPr/>
        </p:nvSpPr>
        <p:spPr>
          <a:xfrm flipH="1">
            <a:off x="6265893" y="3635202"/>
            <a:ext cx="301189" cy="301189"/>
          </a:xfrm>
          <a:custGeom>
            <a:avLst/>
            <a:gdLst/>
            <a:ahLst/>
            <a:cxnLst/>
            <a:rect l="0" t="0" r="0" b="0"/>
            <a:pathLst>
              <a:path w="273843" h="273843">
                <a:moveTo>
                  <a:pt x="154674" y="0"/>
                </a:moveTo>
                <a:cubicBezTo>
                  <a:pt x="151542" y="82724"/>
                  <a:pt x="83486" y="142875"/>
                  <a:pt x="0" y="142875"/>
                </a:cubicBezTo>
                <a:moveTo>
                  <a:pt x="130968" y="23812"/>
                </a:moveTo>
                <a:lnTo>
                  <a:pt x="154781" y="0"/>
                </a:lnTo>
                <a:lnTo>
                  <a:pt x="178593" y="23812"/>
                </a:lnTo>
                <a:moveTo>
                  <a:pt x="264902" y="29194"/>
                </a:moveTo>
                <a:cubicBezTo>
                  <a:pt x="266833" y="28304"/>
                  <a:pt x="269093" y="28513"/>
                  <a:pt x="270829" y="29741"/>
                </a:cubicBezTo>
                <a:cubicBezTo>
                  <a:pt x="272565" y="30969"/>
                  <a:pt x="273514" y="33029"/>
                  <a:pt x="273319" y="35147"/>
                </a:cubicBezTo>
                <a:cubicBezTo>
                  <a:pt x="271450" y="57983"/>
                  <a:pt x="262818" y="110466"/>
                  <a:pt x="223182" y="110466"/>
                </a:cubicBezTo>
                <a:cubicBezTo>
                  <a:pt x="204065" y="110113"/>
                  <a:pt x="188752" y="94516"/>
                  <a:pt x="188752" y="75396"/>
                </a:cubicBezTo>
                <a:cubicBezTo>
                  <a:pt x="188752" y="56276"/>
                  <a:pt x="204065" y="40678"/>
                  <a:pt x="223182" y="40326"/>
                </a:cubicBezTo>
                <a:cubicBezTo>
                  <a:pt x="237694" y="39445"/>
                  <a:pt x="251881" y="35660"/>
                  <a:pt x="264902" y="29194"/>
                </a:cubicBezTo>
                <a:close/>
                <a:moveTo>
                  <a:pt x="193476" y="273843"/>
                </a:moveTo>
                <a:lnTo>
                  <a:pt x="193476" y="125015"/>
                </a:lnTo>
                <a:cubicBezTo>
                  <a:pt x="193466" y="120383"/>
                  <a:pt x="194235" y="115783"/>
                  <a:pt x="195750" y="111406"/>
                </a:cubicBezTo>
                <a:cubicBezTo>
                  <a:pt x="202629" y="91293"/>
                  <a:pt x="218036" y="75241"/>
                  <a:pt x="237851" y="67544"/>
                </a:cubicBezTo>
                <a:moveTo>
                  <a:pt x="0" y="273843"/>
                </a:moveTo>
                <a:lnTo>
                  <a:pt x="273843" y="273843"/>
                </a:lnTo>
                <a:moveTo>
                  <a:pt x="50601" y="244078"/>
                </a:moveTo>
                <a:cubicBezTo>
                  <a:pt x="26789" y="244078"/>
                  <a:pt x="26789" y="273843"/>
                  <a:pt x="26789" y="273843"/>
                </a:cubicBezTo>
                <a:cubicBezTo>
                  <a:pt x="26789" y="244078"/>
                  <a:pt x="2976" y="244078"/>
                  <a:pt x="2976" y="244078"/>
                </a:cubicBezTo>
                <a:moveTo>
                  <a:pt x="110132" y="250031"/>
                </a:moveTo>
                <a:cubicBezTo>
                  <a:pt x="113670" y="239768"/>
                  <a:pt x="123102" y="232694"/>
                  <a:pt x="133945" y="232171"/>
                </a:cubicBezTo>
                <a:moveTo>
                  <a:pt x="104179" y="196024"/>
                </a:moveTo>
                <a:cubicBezTo>
                  <a:pt x="111154" y="202998"/>
                  <a:pt x="111155" y="214305"/>
                  <a:pt x="104183" y="221281"/>
                </a:cubicBezTo>
                <a:cubicBezTo>
                  <a:pt x="97210" y="228257"/>
                  <a:pt x="85903" y="228260"/>
                  <a:pt x="78926" y="221289"/>
                </a:cubicBezTo>
                <a:cubicBezTo>
                  <a:pt x="72804" y="211594"/>
                  <a:pt x="68218" y="201012"/>
                  <a:pt x="65329" y="189916"/>
                </a:cubicBezTo>
                <a:cubicBezTo>
                  <a:pt x="64655" y="187796"/>
                  <a:pt x="65219" y="185476"/>
                  <a:pt x="66793" y="183903"/>
                </a:cubicBezTo>
                <a:cubicBezTo>
                  <a:pt x="68366" y="182329"/>
                  <a:pt x="70686" y="181765"/>
                  <a:pt x="72806" y="182439"/>
                </a:cubicBezTo>
                <a:cubicBezTo>
                  <a:pt x="83899" y="185330"/>
                  <a:pt x="94481" y="189912"/>
                  <a:pt x="104179" y="196024"/>
                </a:cubicBezTo>
                <a:close/>
                <a:moveTo>
                  <a:pt x="103584" y="221896"/>
                </a:moveTo>
                <a:cubicBezTo>
                  <a:pt x="107869" y="228500"/>
                  <a:pt x="110143" y="236206"/>
                  <a:pt x="110132" y="244078"/>
                </a:cubicBezTo>
                <a:lnTo>
                  <a:pt x="110132" y="273843"/>
                </a:lnTo>
                <a:moveTo>
                  <a:pt x="134981" y="129480"/>
                </a:moveTo>
                <a:cubicBezTo>
                  <a:pt x="148047" y="121148"/>
                  <a:pt x="165393" y="124988"/>
                  <a:pt x="173722" y="138056"/>
                </a:cubicBezTo>
                <a:cubicBezTo>
                  <a:pt x="182051" y="151123"/>
                  <a:pt x="178208" y="168469"/>
                  <a:pt x="165139" y="176795"/>
                </a:cubicBezTo>
                <a:cubicBezTo>
                  <a:pt x="139386" y="193274"/>
                  <a:pt x="112132" y="164401"/>
                  <a:pt x="100226" y="149221"/>
                </a:cubicBezTo>
                <a:cubicBezTo>
                  <a:pt x="98937" y="147554"/>
                  <a:pt x="98625" y="145330"/>
                  <a:pt x="99406" y="143374"/>
                </a:cubicBezTo>
                <a:cubicBezTo>
                  <a:pt x="100186" y="141417"/>
                  <a:pt x="101942" y="140018"/>
                  <a:pt x="104024" y="139696"/>
                </a:cubicBezTo>
                <a:cubicBezTo>
                  <a:pt x="114912" y="138348"/>
                  <a:pt x="125429" y="134877"/>
                  <a:pt x="134981" y="129480"/>
                </a:cubicBezTo>
                <a:close/>
                <a:moveTo>
                  <a:pt x="193476" y="172640"/>
                </a:moveTo>
                <a:cubicBezTo>
                  <a:pt x="191490" y="169513"/>
                  <a:pt x="188995" y="166741"/>
                  <a:pt x="186094" y="164437"/>
                </a:cubicBezTo>
                <a:cubicBezTo>
                  <a:pt x="172801" y="153829"/>
                  <a:pt x="155506" y="149625"/>
                  <a:pt x="138826" y="152947"/>
                </a:cubicBez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8F086CB9-EAD3-B815-96B2-0C3D9ACDF845}"/>
              </a:ext>
            </a:extLst>
          </p:cNvPr>
          <p:cNvSpPr txBox="1"/>
          <p:nvPr/>
        </p:nvSpPr>
        <p:spPr>
          <a:xfrm>
            <a:off x="2544978" y="5671330"/>
            <a:ext cx="3751027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إمكانية بناء النظام الجديد وفق المعايير المطلوبة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6A6878C4-5C23-5DE9-38D7-65AB80546521}"/>
              </a:ext>
            </a:extLst>
          </p:cNvPr>
          <p:cNvSpPr txBox="1"/>
          <p:nvPr/>
        </p:nvSpPr>
        <p:spPr>
          <a:xfrm>
            <a:off x="581006" y="5999746"/>
            <a:ext cx="5715000" cy="2308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lang="ar-SA" sz="1500">
                <a:solidFill>
                  <a:srgbClr val="48484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تقليل التعقيد والاعتمادية على تقنيات قديمة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2" name="Rounded Rectangle 37">
            <a:extLst>
              <a:ext uri="{FF2B5EF4-FFF2-40B4-BE49-F238E27FC236}">
                <a16:creationId xmlns:a16="http://schemas.microsoft.com/office/drawing/2014/main" id="{F31A4012-329F-664F-B69E-5072FA414FC2}"/>
              </a:ext>
            </a:extLst>
          </p:cNvPr>
          <p:cNvSpPr/>
          <p:nvPr/>
        </p:nvSpPr>
        <p:spPr>
          <a:xfrm flipH="1">
            <a:off x="6417977" y="4057224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228600"/>
                </a:moveTo>
                <a:lnTo>
                  <a:pt x="85725" y="228600"/>
                </a:lnTo>
                <a:lnTo>
                  <a:pt x="0" y="228600"/>
                </a:lnTo>
                <a:lnTo>
                  <a:pt x="0" y="1143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ounded Rectangle 38">
            <a:extLst>
              <a:ext uri="{FF2B5EF4-FFF2-40B4-BE49-F238E27FC236}">
                <a16:creationId xmlns:a16="http://schemas.microsoft.com/office/drawing/2014/main" id="{13E4AFE7-D65F-AF44-3C78-45E9CED8E50F}"/>
              </a:ext>
            </a:extLst>
          </p:cNvPr>
          <p:cNvSpPr/>
          <p:nvPr/>
        </p:nvSpPr>
        <p:spPr>
          <a:xfrm flipH="1">
            <a:off x="6417977" y="4306732"/>
            <a:ext cx="188571" cy="379062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571500"/>
                </a:moveTo>
                <a:lnTo>
                  <a:pt x="85725" y="571500"/>
                </a:lnTo>
                <a:lnTo>
                  <a:pt x="0" y="571500"/>
                </a:lnTo>
                <a:lnTo>
                  <a:pt x="0" y="28575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ounded Rectangle 39">
            <a:extLst>
              <a:ext uri="{FF2B5EF4-FFF2-40B4-BE49-F238E27FC236}">
                <a16:creationId xmlns:a16="http://schemas.microsoft.com/office/drawing/2014/main" id="{79F26FF5-B69E-A666-F6B2-65A4AD6761CB}"/>
              </a:ext>
            </a:extLst>
          </p:cNvPr>
          <p:cNvSpPr/>
          <p:nvPr/>
        </p:nvSpPr>
        <p:spPr>
          <a:xfrm flipH="1">
            <a:off x="6417977" y="4683876"/>
            <a:ext cx="188571" cy="379061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914400"/>
                </a:moveTo>
                <a:lnTo>
                  <a:pt x="85725" y="914400"/>
                </a:lnTo>
                <a:lnTo>
                  <a:pt x="0" y="914400"/>
                </a:lnTo>
                <a:lnTo>
                  <a:pt x="0" y="4572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ounded Rectangle 40">
            <a:extLst>
              <a:ext uri="{FF2B5EF4-FFF2-40B4-BE49-F238E27FC236}">
                <a16:creationId xmlns:a16="http://schemas.microsoft.com/office/drawing/2014/main" id="{D225DCA7-210D-CF28-B082-01507B331142}"/>
              </a:ext>
            </a:extLst>
          </p:cNvPr>
          <p:cNvSpPr/>
          <p:nvPr/>
        </p:nvSpPr>
        <p:spPr>
          <a:xfrm flipH="1">
            <a:off x="6417978" y="5077603"/>
            <a:ext cx="188570" cy="362476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ounded Rectangle 40">
            <a:extLst>
              <a:ext uri="{FF2B5EF4-FFF2-40B4-BE49-F238E27FC236}">
                <a16:creationId xmlns:a16="http://schemas.microsoft.com/office/drawing/2014/main" id="{C6A331D3-9E50-89D9-1675-02693D91D1A3}"/>
              </a:ext>
            </a:extLst>
          </p:cNvPr>
          <p:cNvSpPr/>
          <p:nvPr/>
        </p:nvSpPr>
        <p:spPr>
          <a:xfrm flipH="1">
            <a:off x="6417979" y="5240128"/>
            <a:ext cx="188570" cy="565713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ounded Rectangle 40">
            <a:extLst>
              <a:ext uri="{FF2B5EF4-FFF2-40B4-BE49-F238E27FC236}">
                <a16:creationId xmlns:a16="http://schemas.microsoft.com/office/drawing/2014/main" id="{FBB2C97B-48CF-237C-6E8D-51B653AF06AE}"/>
              </a:ext>
            </a:extLst>
          </p:cNvPr>
          <p:cNvSpPr/>
          <p:nvPr/>
        </p:nvSpPr>
        <p:spPr>
          <a:xfrm flipH="1">
            <a:off x="6415538" y="5820507"/>
            <a:ext cx="188570" cy="346616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8C0761-EC41-F29D-A637-B80FB59AC2DA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F1652A-2939-E22D-194A-B003804B3996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3B5EE2-6B2E-F932-6965-3A78F2BED3E2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02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5" grpId="0"/>
      <p:bldP spid="57" grpId="0"/>
      <p:bldP spid="58" grpId="0"/>
      <p:bldP spid="59" grpId="0" animBg="1"/>
      <p:bldP spid="60" grpId="0" animBg="1"/>
      <p:bldP spid="62" grpId="0" animBg="1"/>
      <p:bldP spid="5" grpId="0"/>
      <p:bldP spid="9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72DAD-E90F-0A7A-83D4-C81BCDCA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2D5FFB-5A6A-F29A-0A30-D0AA7C3185CB}"/>
              </a:ext>
            </a:extLst>
          </p:cNvPr>
          <p:cNvSpPr/>
          <p:nvPr/>
        </p:nvSpPr>
        <p:spPr>
          <a:xfrm flipH="1">
            <a:off x="4024534" y="3478855"/>
            <a:ext cx="4124186" cy="2062093"/>
          </a:xfrm>
          <a:custGeom>
            <a:avLst/>
            <a:gdLst>
              <a:gd name="connsiteX0" fmla="*/ 2062093 w 4124186"/>
              <a:gd name="connsiteY0" fmla="*/ 0 h 2062093"/>
              <a:gd name="connsiteX1" fmla="*/ 4124186 w 4124186"/>
              <a:gd name="connsiteY1" fmla="*/ 2062093 h 2062093"/>
              <a:gd name="connsiteX2" fmla="*/ 3711660 w 4124186"/>
              <a:gd name="connsiteY2" fmla="*/ 2062093 h 2062093"/>
              <a:gd name="connsiteX3" fmla="*/ 3228905 w 4124186"/>
              <a:gd name="connsiteY3" fmla="*/ 893977 h 2062093"/>
              <a:gd name="connsiteX4" fmla="*/ 3229087 w 4124186"/>
              <a:gd name="connsiteY4" fmla="*/ 893693 h 2062093"/>
              <a:gd name="connsiteX5" fmla="*/ 2062093 w 4124186"/>
              <a:gd name="connsiteY5" fmla="*/ 410102 h 2062093"/>
              <a:gd name="connsiteX6" fmla="*/ 896253 w 4124186"/>
              <a:gd name="connsiteY6" fmla="*/ 893693 h 2062093"/>
              <a:gd name="connsiteX7" fmla="*/ 895280 w 4124186"/>
              <a:gd name="connsiteY7" fmla="*/ 893977 h 2062093"/>
              <a:gd name="connsiteX8" fmla="*/ 412525 w 4124186"/>
              <a:gd name="connsiteY8" fmla="*/ 2062093 h 2062093"/>
              <a:gd name="connsiteX9" fmla="*/ 0 w 4124186"/>
              <a:gd name="connsiteY9" fmla="*/ 2062093 h 2062093"/>
              <a:gd name="connsiteX10" fmla="*/ 2062093 w 4124186"/>
              <a:gd name="connsiteY10" fmla="*/ 0 h 206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4186" h="2062093">
                <a:moveTo>
                  <a:pt x="2062093" y="0"/>
                </a:moveTo>
                <a:cubicBezTo>
                  <a:pt x="3200956" y="0"/>
                  <a:pt x="4124186" y="923230"/>
                  <a:pt x="4124186" y="2062093"/>
                </a:cubicBezTo>
                <a:lnTo>
                  <a:pt x="3711660" y="2062093"/>
                </a:lnTo>
                <a:cubicBezTo>
                  <a:pt x="3711660" y="1624050"/>
                  <a:pt x="3537868" y="1204102"/>
                  <a:pt x="3228905" y="893977"/>
                </a:cubicBezTo>
                <a:lnTo>
                  <a:pt x="3229087" y="893693"/>
                </a:lnTo>
                <a:cubicBezTo>
                  <a:pt x="2919425" y="584195"/>
                  <a:pt x="2500105" y="410102"/>
                  <a:pt x="2062093" y="410102"/>
                </a:cubicBezTo>
                <a:cubicBezTo>
                  <a:pt x="1624903" y="410102"/>
                  <a:pt x="1205773" y="584195"/>
                  <a:pt x="896253" y="893693"/>
                </a:cubicBezTo>
                <a:lnTo>
                  <a:pt x="895280" y="893977"/>
                </a:lnTo>
                <a:cubicBezTo>
                  <a:pt x="586317" y="1204102"/>
                  <a:pt x="412525" y="1624050"/>
                  <a:pt x="412525" y="2062093"/>
                </a:cubicBezTo>
                <a:lnTo>
                  <a:pt x="0" y="2062093"/>
                </a:lnTo>
                <a:cubicBezTo>
                  <a:pt x="0" y="923230"/>
                  <a:pt x="923230" y="0"/>
                  <a:pt x="2062093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5CDBA2-6E80-3443-5834-2F369EEABA5C}"/>
              </a:ext>
            </a:extLst>
          </p:cNvPr>
          <p:cNvSpPr/>
          <p:nvPr/>
        </p:nvSpPr>
        <p:spPr>
          <a:xfrm flipH="1">
            <a:off x="2852172" y="2306492"/>
            <a:ext cx="6468910" cy="3234456"/>
          </a:xfrm>
          <a:custGeom>
            <a:avLst/>
            <a:gdLst>
              <a:gd name="connsiteX0" fmla="*/ 3234455 w 6468910"/>
              <a:gd name="connsiteY0" fmla="*/ 0 h 3234456"/>
              <a:gd name="connsiteX1" fmla="*/ 6468910 w 6468910"/>
              <a:gd name="connsiteY1" fmla="*/ 3234455 h 3234456"/>
              <a:gd name="connsiteX2" fmla="*/ 6468910 w 6468910"/>
              <a:gd name="connsiteY2" fmla="*/ 3234456 h 3234456"/>
              <a:gd name="connsiteX3" fmla="*/ 5296549 w 6468910"/>
              <a:gd name="connsiteY3" fmla="*/ 3234456 h 3234456"/>
              <a:gd name="connsiteX4" fmla="*/ 3234456 w 6468910"/>
              <a:gd name="connsiteY4" fmla="*/ 1172363 h 3234456"/>
              <a:gd name="connsiteX5" fmla="*/ 1172363 w 6468910"/>
              <a:gd name="connsiteY5" fmla="*/ 3234456 h 3234456"/>
              <a:gd name="connsiteX6" fmla="*/ 0 w 6468910"/>
              <a:gd name="connsiteY6" fmla="*/ 3234456 h 3234456"/>
              <a:gd name="connsiteX7" fmla="*/ 0 w 6468910"/>
              <a:gd name="connsiteY7" fmla="*/ 3234455 h 3234456"/>
              <a:gd name="connsiteX8" fmla="*/ 3234455 w 6468910"/>
              <a:gd name="connsiteY8" fmla="*/ 0 h 323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910" h="3234456">
                <a:moveTo>
                  <a:pt x="3234455" y="0"/>
                </a:moveTo>
                <a:cubicBezTo>
                  <a:pt x="5020795" y="0"/>
                  <a:pt x="6468910" y="1448115"/>
                  <a:pt x="6468910" y="3234455"/>
                </a:cubicBezTo>
                <a:lnTo>
                  <a:pt x="6468910" y="3234456"/>
                </a:lnTo>
                <a:lnTo>
                  <a:pt x="5296549" y="3234456"/>
                </a:lnTo>
                <a:cubicBezTo>
                  <a:pt x="5296549" y="2095593"/>
                  <a:pt x="4373319" y="1172363"/>
                  <a:pt x="3234456" y="1172363"/>
                </a:cubicBezTo>
                <a:cubicBezTo>
                  <a:pt x="2095593" y="1172363"/>
                  <a:pt x="1172363" y="2095593"/>
                  <a:pt x="1172363" y="3234456"/>
                </a:cubicBezTo>
                <a:lnTo>
                  <a:pt x="0" y="3234456"/>
                </a:lnTo>
                <a:lnTo>
                  <a:pt x="0" y="3234455"/>
                </a:lnTo>
                <a:cubicBezTo>
                  <a:pt x="0" y="1448115"/>
                  <a:pt x="1448115" y="0"/>
                  <a:pt x="3234455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A5E9AFA-9E34-BB36-CFC1-B0C678BEA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36" y="6452936"/>
            <a:ext cx="1516536" cy="2527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BBF63C-20FB-D621-3A3C-C3CA219CE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3" y="163960"/>
            <a:ext cx="808814" cy="753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DF4D9-2587-501E-9522-1CC3A294249E}"/>
              </a:ext>
            </a:extLst>
          </p:cNvPr>
          <p:cNvSpPr txBox="1"/>
          <p:nvPr/>
        </p:nvSpPr>
        <p:spPr>
          <a:xfrm flipH="1">
            <a:off x="2262172" y="130135"/>
            <a:ext cx="930040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046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نماذج ووكلاء الذكاء الاصطناعي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7DDA26A-7A62-3F9B-3396-3BF4667482B5}"/>
              </a:ext>
            </a:extLst>
          </p:cNvPr>
          <p:cNvGrpSpPr/>
          <p:nvPr/>
        </p:nvGrpSpPr>
        <p:grpSpPr>
          <a:xfrm>
            <a:off x="1709748" y="2143133"/>
            <a:ext cx="3745053" cy="2229415"/>
            <a:chOff x="1709748" y="2143133"/>
            <a:chExt cx="3745053" cy="2229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937BDB1-C7C1-98C9-B661-703EE64C545F}"/>
                </a:ext>
              </a:extLst>
            </p:cNvPr>
            <p:cNvGrpSpPr/>
            <p:nvPr/>
          </p:nvGrpSpPr>
          <p:grpSpPr>
            <a:xfrm flipH="1">
              <a:off x="1709748" y="2143133"/>
              <a:ext cx="3745053" cy="2229415"/>
              <a:chOff x="6799808" y="2143133"/>
              <a:chExt cx="3745053" cy="2229415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3EE9CDA0-3893-B662-5345-BB8A4E205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808" y="2765998"/>
                <a:ext cx="1489075" cy="1606550"/>
              </a:xfrm>
              <a:custGeom>
                <a:avLst/>
                <a:gdLst>
                  <a:gd name="T0" fmla="*/ 829 w 2390"/>
                  <a:gd name="T1" fmla="*/ 0 h 2575"/>
                  <a:gd name="T2" fmla="*/ 2390 w 2390"/>
                  <a:gd name="T3" fmla="*/ 1043 h 2575"/>
                  <a:gd name="T4" fmla="*/ 859 w 2390"/>
                  <a:gd name="T5" fmla="*/ 2575 h 2575"/>
                  <a:gd name="T6" fmla="*/ 0 w 2390"/>
                  <a:gd name="T7" fmla="*/ 2001 h 2575"/>
                  <a:gd name="T8" fmla="*/ 829 w 2390"/>
                  <a:gd name="T9" fmla="*/ 0 h 2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0" h="2575">
                    <a:moveTo>
                      <a:pt x="829" y="0"/>
                    </a:moveTo>
                    <a:cubicBezTo>
                      <a:pt x="1413" y="242"/>
                      <a:pt x="1943" y="596"/>
                      <a:pt x="2390" y="1043"/>
                    </a:cubicBezTo>
                    <a:lnTo>
                      <a:pt x="859" y="2575"/>
                    </a:lnTo>
                    <a:cubicBezTo>
                      <a:pt x="613" y="2329"/>
                      <a:pt x="321" y="2134"/>
                      <a:pt x="0" y="2001"/>
                    </a:cubicBezTo>
                    <a:lnTo>
                      <a:pt x="82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8DA5886-5D54-32CF-E51A-2A25F38D50A3}"/>
                  </a:ext>
                </a:extLst>
              </p:cNvPr>
              <p:cNvSpPr txBox="1"/>
              <p:nvPr/>
            </p:nvSpPr>
            <p:spPr>
              <a:xfrm>
                <a:off x="7996375" y="2143133"/>
                <a:ext cx="2548486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D3359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قابل للتخصيص</a:t>
                </a:r>
                <a:r>
                  <a:rPr lang="en-US" b="1" noProof="1">
                    <a:solidFill>
                      <a:srgbClr val="1D3359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 </a:t>
                </a: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D3359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ومتوافق مع المعايير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pic>
            <p:nvPicPr>
              <p:cNvPr id="37" name="Graphic 36" descr="Judge male with solid fill">
                <a:extLst>
                  <a:ext uri="{FF2B5EF4-FFF2-40B4-BE49-F238E27FC236}">
                    <a16:creationId xmlns:a16="http://schemas.microsoft.com/office/drawing/2014/main" id="{AB4B8C6A-D080-E16F-D087-91354664B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45868" y="3109788"/>
                <a:ext cx="773130" cy="773130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3ED9F9-B97E-9EAD-20F7-98205A125F16}"/>
                </a:ext>
              </a:extLst>
            </p:cNvPr>
            <p:cNvSpPr txBox="1"/>
            <p:nvPr/>
          </p:nvSpPr>
          <p:spPr>
            <a:xfrm>
              <a:off x="1743873" y="2742270"/>
              <a:ext cx="2487787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Customizable &amp; Compliant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1F52B31-27BC-243F-41AA-E8F182853679}"/>
              </a:ext>
            </a:extLst>
          </p:cNvPr>
          <p:cNvGrpSpPr/>
          <p:nvPr/>
        </p:nvGrpSpPr>
        <p:grpSpPr>
          <a:xfrm>
            <a:off x="6716864" y="2568429"/>
            <a:ext cx="3460381" cy="1804119"/>
            <a:chOff x="6716864" y="2568429"/>
            <a:chExt cx="3460381" cy="18041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83ED99-D11D-3146-06BA-F130C8A4A245}"/>
                </a:ext>
              </a:extLst>
            </p:cNvPr>
            <p:cNvGrpSpPr/>
            <p:nvPr/>
          </p:nvGrpSpPr>
          <p:grpSpPr>
            <a:xfrm flipH="1">
              <a:off x="6716864" y="2568429"/>
              <a:ext cx="3460381" cy="1804119"/>
              <a:chOff x="2077364" y="3062952"/>
              <a:chExt cx="3460381" cy="1804119"/>
            </a:xfrm>
          </p:grpSpPr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44B65C1C-F395-6D1A-A932-5084A0BC2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670" y="3260521"/>
                <a:ext cx="1489075" cy="1606550"/>
              </a:xfrm>
              <a:custGeom>
                <a:avLst/>
                <a:gdLst>
                  <a:gd name="T0" fmla="*/ 0 w 2390"/>
                  <a:gd name="T1" fmla="*/ 1043 h 2575"/>
                  <a:gd name="T2" fmla="*/ 1561 w 2390"/>
                  <a:gd name="T3" fmla="*/ 0 h 2575"/>
                  <a:gd name="T4" fmla="*/ 2390 w 2390"/>
                  <a:gd name="T5" fmla="*/ 2001 h 2575"/>
                  <a:gd name="T6" fmla="*/ 1531 w 2390"/>
                  <a:gd name="T7" fmla="*/ 2575 h 2575"/>
                  <a:gd name="T8" fmla="*/ 0 w 2390"/>
                  <a:gd name="T9" fmla="*/ 1043 h 2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0" h="2575">
                    <a:moveTo>
                      <a:pt x="0" y="1043"/>
                    </a:moveTo>
                    <a:cubicBezTo>
                      <a:pt x="447" y="596"/>
                      <a:pt x="977" y="242"/>
                      <a:pt x="1561" y="0"/>
                    </a:cubicBezTo>
                    <a:lnTo>
                      <a:pt x="2390" y="2001"/>
                    </a:lnTo>
                    <a:cubicBezTo>
                      <a:pt x="2069" y="2134"/>
                      <a:pt x="1777" y="2329"/>
                      <a:pt x="1531" y="2575"/>
                    </a:cubicBezTo>
                    <a:lnTo>
                      <a:pt x="0" y="104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CCC0FAC-A259-2AAA-E5DF-9CEF265F2168}"/>
                  </a:ext>
                </a:extLst>
              </p:cNvPr>
              <p:cNvSpPr txBox="1"/>
              <p:nvPr/>
            </p:nvSpPr>
            <p:spPr>
              <a:xfrm>
                <a:off x="2077364" y="3062952"/>
                <a:ext cx="208522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دعم قابل للتوسع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grpSp>
            <p:nvGrpSpPr>
              <p:cNvPr id="80" name="Graphic 24" descr="Bullseye">
                <a:extLst>
                  <a:ext uri="{FF2B5EF4-FFF2-40B4-BE49-F238E27FC236}">
                    <a16:creationId xmlns:a16="http://schemas.microsoft.com/office/drawing/2014/main" id="{132B68B4-128F-773A-25AB-2DE3A159D81A}"/>
                  </a:ext>
                </a:extLst>
              </p:cNvPr>
              <p:cNvGrpSpPr/>
              <p:nvPr/>
            </p:nvGrpSpPr>
            <p:grpSpPr>
              <a:xfrm>
                <a:off x="4516266" y="3697068"/>
                <a:ext cx="501938" cy="502575"/>
                <a:chOff x="771949" y="5613252"/>
                <a:chExt cx="501938" cy="502575"/>
              </a:xfrm>
              <a:solidFill>
                <a:schemeClr val="bg1">
                  <a:alpha val="60000"/>
                </a:schemeClr>
              </a:solidFill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193CE26D-CE79-3F95-199F-295CB9D3E89D}"/>
                    </a:ext>
                  </a:extLst>
                </p:cNvPr>
                <p:cNvSpPr/>
                <p:nvPr/>
              </p:nvSpPr>
              <p:spPr>
                <a:xfrm>
                  <a:off x="949440" y="5613252"/>
                  <a:ext cx="324447" cy="324447"/>
                </a:xfrm>
                <a:custGeom>
                  <a:avLst/>
                  <a:gdLst>
                    <a:gd name="connsiteX0" fmla="*/ 267828 w 324447"/>
                    <a:gd name="connsiteY0" fmla="*/ 57255 h 324447"/>
                    <a:gd name="connsiteX1" fmla="*/ 261466 w 324447"/>
                    <a:gd name="connsiteY1" fmla="*/ 0 h 324447"/>
                    <a:gd name="connsiteX2" fmla="*/ 191487 w 324447"/>
                    <a:gd name="connsiteY2" fmla="*/ 69979 h 324447"/>
                    <a:gd name="connsiteX3" fmla="*/ 195304 w 324447"/>
                    <a:gd name="connsiteY3" fmla="*/ 103060 h 324447"/>
                    <a:gd name="connsiteX4" fmla="*/ 93517 w 324447"/>
                    <a:gd name="connsiteY4" fmla="*/ 204847 h 324447"/>
                    <a:gd name="connsiteX5" fmla="*/ 63617 w 324447"/>
                    <a:gd name="connsiteY5" fmla="*/ 197213 h 324447"/>
                    <a:gd name="connsiteX6" fmla="*/ 0 w 324447"/>
                    <a:gd name="connsiteY6" fmla="*/ 260830 h 324447"/>
                    <a:gd name="connsiteX7" fmla="*/ 63617 w 324447"/>
                    <a:gd name="connsiteY7" fmla="*/ 324447 h 324447"/>
                    <a:gd name="connsiteX8" fmla="*/ 127234 w 324447"/>
                    <a:gd name="connsiteY8" fmla="*/ 260830 h 324447"/>
                    <a:gd name="connsiteX9" fmla="*/ 120236 w 324447"/>
                    <a:gd name="connsiteY9" fmla="*/ 231566 h 324447"/>
                    <a:gd name="connsiteX10" fmla="*/ 222024 w 324447"/>
                    <a:gd name="connsiteY10" fmla="*/ 129779 h 324447"/>
                    <a:gd name="connsiteX11" fmla="*/ 255105 w 324447"/>
                    <a:gd name="connsiteY11" fmla="*/ 133596 h 324447"/>
                    <a:gd name="connsiteX12" fmla="*/ 325083 w 324447"/>
                    <a:gd name="connsiteY12" fmla="*/ 63617 h 324447"/>
                    <a:gd name="connsiteX13" fmla="*/ 267828 w 324447"/>
                    <a:gd name="connsiteY13" fmla="*/ 57255 h 324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4447" h="324447">
                      <a:moveTo>
                        <a:pt x="267828" y="57255"/>
                      </a:moveTo>
                      <a:lnTo>
                        <a:pt x="261466" y="0"/>
                      </a:lnTo>
                      <a:lnTo>
                        <a:pt x="191487" y="69979"/>
                      </a:lnTo>
                      <a:lnTo>
                        <a:pt x="195304" y="103060"/>
                      </a:lnTo>
                      <a:lnTo>
                        <a:pt x="93517" y="204847"/>
                      </a:lnTo>
                      <a:cubicBezTo>
                        <a:pt x="84611" y="200394"/>
                        <a:pt x="74432" y="197213"/>
                        <a:pt x="63617" y="197213"/>
                      </a:cubicBezTo>
                      <a:cubicBezTo>
                        <a:pt x="28628" y="197213"/>
                        <a:pt x="0" y="225841"/>
                        <a:pt x="0" y="260830"/>
                      </a:cubicBezTo>
                      <a:cubicBezTo>
                        <a:pt x="0" y="295819"/>
                        <a:pt x="28628" y="324447"/>
                        <a:pt x="63617" y="324447"/>
                      </a:cubicBezTo>
                      <a:cubicBezTo>
                        <a:pt x="98606" y="324447"/>
                        <a:pt x="127234" y="295819"/>
                        <a:pt x="127234" y="260830"/>
                      </a:cubicBezTo>
                      <a:cubicBezTo>
                        <a:pt x="127234" y="250015"/>
                        <a:pt x="124689" y="240473"/>
                        <a:pt x="120236" y="231566"/>
                      </a:cubicBezTo>
                      <a:lnTo>
                        <a:pt x="222024" y="129779"/>
                      </a:lnTo>
                      <a:lnTo>
                        <a:pt x="255105" y="133596"/>
                      </a:lnTo>
                      <a:lnTo>
                        <a:pt x="325083" y="63617"/>
                      </a:lnTo>
                      <a:lnTo>
                        <a:pt x="267828" y="57255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A5549A8F-7EED-DE70-E5A9-9C1CCC072813}"/>
                    </a:ext>
                  </a:extLst>
                </p:cNvPr>
                <p:cNvSpPr/>
                <p:nvPr/>
              </p:nvSpPr>
              <p:spPr>
                <a:xfrm>
                  <a:off x="771949" y="5632337"/>
                  <a:ext cx="483490" cy="483490"/>
                </a:xfrm>
                <a:custGeom>
                  <a:avLst/>
                  <a:gdLst>
                    <a:gd name="connsiteX0" fmla="*/ 450409 w 483489"/>
                    <a:gd name="connsiteY0" fmla="*/ 132324 h 483489"/>
                    <a:gd name="connsiteX1" fmla="*/ 442139 w 483489"/>
                    <a:gd name="connsiteY1" fmla="*/ 141230 h 483489"/>
                    <a:gd name="connsiteX2" fmla="*/ 430051 w 483489"/>
                    <a:gd name="connsiteY2" fmla="*/ 139958 h 483489"/>
                    <a:gd name="connsiteX3" fmla="*/ 416692 w 483489"/>
                    <a:gd name="connsiteY3" fmla="*/ 138049 h 483489"/>
                    <a:gd name="connsiteX4" fmla="*/ 445320 w 483489"/>
                    <a:gd name="connsiteY4" fmla="*/ 241745 h 483489"/>
                    <a:gd name="connsiteX5" fmla="*/ 241745 w 483489"/>
                    <a:gd name="connsiteY5" fmla="*/ 445320 h 483489"/>
                    <a:gd name="connsiteX6" fmla="*/ 38170 w 483489"/>
                    <a:gd name="connsiteY6" fmla="*/ 241745 h 483489"/>
                    <a:gd name="connsiteX7" fmla="*/ 241745 w 483489"/>
                    <a:gd name="connsiteY7" fmla="*/ 38170 h 483489"/>
                    <a:gd name="connsiteX8" fmla="*/ 345441 w 483489"/>
                    <a:gd name="connsiteY8" fmla="*/ 66798 h 483489"/>
                    <a:gd name="connsiteX9" fmla="*/ 344168 w 483489"/>
                    <a:gd name="connsiteY9" fmla="*/ 54075 h 483489"/>
                    <a:gd name="connsiteX10" fmla="*/ 342260 w 483489"/>
                    <a:gd name="connsiteY10" fmla="*/ 41351 h 483489"/>
                    <a:gd name="connsiteX11" fmla="*/ 351166 w 483489"/>
                    <a:gd name="connsiteY11" fmla="*/ 32445 h 483489"/>
                    <a:gd name="connsiteX12" fmla="*/ 355620 w 483489"/>
                    <a:gd name="connsiteY12" fmla="*/ 27992 h 483489"/>
                    <a:gd name="connsiteX13" fmla="*/ 241745 w 483489"/>
                    <a:gd name="connsiteY13" fmla="*/ 0 h 483489"/>
                    <a:gd name="connsiteX14" fmla="*/ 0 w 483489"/>
                    <a:gd name="connsiteY14" fmla="*/ 241745 h 483489"/>
                    <a:gd name="connsiteX15" fmla="*/ 241745 w 483489"/>
                    <a:gd name="connsiteY15" fmla="*/ 483490 h 483489"/>
                    <a:gd name="connsiteX16" fmla="*/ 483490 w 483489"/>
                    <a:gd name="connsiteY16" fmla="*/ 241745 h 483489"/>
                    <a:gd name="connsiteX17" fmla="*/ 454862 w 483489"/>
                    <a:gd name="connsiteY17" fmla="*/ 128507 h 483489"/>
                    <a:gd name="connsiteX18" fmla="*/ 450409 w 483489"/>
                    <a:gd name="connsiteY18" fmla="*/ 132324 h 483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83489" h="483489">
                      <a:moveTo>
                        <a:pt x="450409" y="132324"/>
                      </a:moveTo>
                      <a:lnTo>
                        <a:pt x="442139" y="141230"/>
                      </a:lnTo>
                      <a:lnTo>
                        <a:pt x="430051" y="139958"/>
                      </a:lnTo>
                      <a:lnTo>
                        <a:pt x="416692" y="138049"/>
                      </a:lnTo>
                      <a:cubicBezTo>
                        <a:pt x="434505" y="168585"/>
                        <a:pt x="445320" y="203575"/>
                        <a:pt x="445320" y="241745"/>
                      </a:cubicBezTo>
                      <a:cubicBezTo>
                        <a:pt x="445320" y="353711"/>
                        <a:pt x="353711" y="445320"/>
                        <a:pt x="241745" y="445320"/>
                      </a:cubicBezTo>
                      <a:cubicBezTo>
                        <a:pt x="129779" y="445320"/>
                        <a:pt x="38170" y="353711"/>
                        <a:pt x="38170" y="241745"/>
                      </a:cubicBezTo>
                      <a:cubicBezTo>
                        <a:pt x="38170" y="129779"/>
                        <a:pt x="129779" y="38170"/>
                        <a:pt x="241745" y="38170"/>
                      </a:cubicBezTo>
                      <a:cubicBezTo>
                        <a:pt x="279279" y="38170"/>
                        <a:pt x="314905" y="48349"/>
                        <a:pt x="345441" y="66798"/>
                      </a:cubicBezTo>
                      <a:lnTo>
                        <a:pt x="344168" y="54075"/>
                      </a:lnTo>
                      <a:lnTo>
                        <a:pt x="342260" y="41351"/>
                      </a:lnTo>
                      <a:lnTo>
                        <a:pt x="351166" y="32445"/>
                      </a:lnTo>
                      <a:lnTo>
                        <a:pt x="355620" y="27992"/>
                      </a:lnTo>
                      <a:cubicBezTo>
                        <a:pt x="321266" y="10179"/>
                        <a:pt x="283096" y="0"/>
                        <a:pt x="241745" y="0"/>
                      </a:cubicBezTo>
                      <a:cubicBezTo>
                        <a:pt x="108149" y="0"/>
                        <a:pt x="0" y="108149"/>
                        <a:pt x="0" y="241745"/>
                      </a:cubicBezTo>
                      <a:cubicBezTo>
                        <a:pt x="0" y="375341"/>
                        <a:pt x="108149" y="483490"/>
                        <a:pt x="241745" y="483490"/>
                      </a:cubicBezTo>
                      <a:cubicBezTo>
                        <a:pt x="375341" y="483490"/>
                        <a:pt x="483490" y="375341"/>
                        <a:pt x="483490" y="241745"/>
                      </a:cubicBezTo>
                      <a:cubicBezTo>
                        <a:pt x="483490" y="200394"/>
                        <a:pt x="473311" y="162224"/>
                        <a:pt x="454862" y="128507"/>
                      </a:cubicBezTo>
                      <a:lnTo>
                        <a:pt x="450409" y="13232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6BE8D0D7-43F6-2556-F45E-5587CA6500E2}"/>
                    </a:ext>
                  </a:extLst>
                </p:cNvPr>
                <p:cNvSpPr/>
                <p:nvPr/>
              </p:nvSpPr>
              <p:spPr>
                <a:xfrm>
                  <a:off x="861012" y="5721401"/>
                  <a:ext cx="305362" cy="305362"/>
                </a:xfrm>
                <a:custGeom>
                  <a:avLst/>
                  <a:gdLst>
                    <a:gd name="connsiteX0" fmla="*/ 258922 w 305362"/>
                    <a:gd name="connsiteY0" fmla="*/ 109421 h 305362"/>
                    <a:gd name="connsiteX1" fmla="*/ 267192 w 305362"/>
                    <a:gd name="connsiteY1" fmla="*/ 152681 h 305362"/>
                    <a:gd name="connsiteX2" fmla="*/ 152681 w 305362"/>
                    <a:gd name="connsiteY2" fmla="*/ 267192 h 305362"/>
                    <a:gd name="connsiteX3" fmla="*/ 38170 w 305362"/>
                    <a:gd name="connsiteY3" fmla="*/ 152681 h 305362"/>
                    <a:gd name="connsiteX4" fmla="*/ 152681 w 305362"/>
                    <a:gd name="connsiteY4" fmla="*/ 38170 h 305362"/>
                    <a:gd name="connsiteX5" fmla="*/ 195941 w 305362"/>
                    <a:gd name="connsiteY5" fmla="*/ 46440 h 305362"/>
                    <a:gd name="connsiteX6" fmla="*/ 224568 w 305362"/>
                    <a:gd name="connsiteY6" fmla="*/ 17813 h 305362"/>
                    <a:gd name="connsiteX7" fmla="*/ 152681 w 305362"/>
                    <a:gd name="connsiteY7" fmla="*/ 0 h 305362"/>
                    <a:gd name="connsiteX8" fmla="*/ 0 w 305362"/>
                    <a:gd name="connsiteY8" fmla="*/ 152681 h 305362"/>
                    <a:gd name="connsiteX9" fmla="*/ 152681 w 305362"/>
                    <a:gd name="connsiteY9" fmla="*/ 305362 h 305362"/>
                    <a:gd name="connsiteX10" fmla="*/ 305362 w 305362"/>
                    <a:gd name="connsiteY10" fmla="*/ 152681 h 305362"/>
                    <a:gd name="connsiteX11" fmla="*/ 287549 w 305362"/>
                    <a:gd name="connsiteY11" fmla="*/ 80794 h 305362"/>
                    <a:gd name="connsiteX12" fmla="*/ 258922 w 305362"/>
                    <a:gd name="connsiteY12" fmla="*/ 109421 h 30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362" h="305362">
                      <a:moveTo>
                        <a:pt x="258922" y="109421"/>
                      </a:moveTo>
                      <a:cubicBezTo>
                        <a:pt x="264647" y="122781"/>
                        <a:pt x="267192" y="137413"/>
                        <a:pt x="267192" y="152681"/>
                      </a:cubicBezTo>
                      <a:cubicBezTo>
                        <a:pt x="267192" y="215662"/>
                        <a:pt x="215662" y="267192"/>
                        <a:pt x="152681" y="267192"/>
                      </a:cubicBezTo>
                      <a:cubicBezTo>
                        <a:pt x="89700" y="267192"/>
                        <a:pt x="38170" y="215662"/>
                        <a:pt x="38170" y="152681"/>
                      </a:cubicBezTo>
                      <a:cubicBezTo>
                        <a:pt x="38170" y="89700"/>
                        <a:pt x="89700" y="38170"/>
                        <a:pt x="152681" y="38170"/>
                      </a:cubicBezTo>
                      <a:cubicBezTo>
                        <a:pt x="167949" y="38170"/>
                        <a:pt x="182581" y="41351"/>
                        <a:pt x="195941" y="46440"/>
                      </a:cubicBezTo>
                      <a:lnTo>
                        <a:pt x="224568" y="17813"/>
                      </a:lnTo>
                      <a:cubicBezTo>
                        <a:pt x="202939" y="6362"/>
                        <a:pt x="178764" y="0"/>
                        <a:pt x="152681" y="0"/>
                      </a:cubicBezTo>
                      <a:cubicBezTo>
                        <a:pt x="68706" y="0"/>
                        <a:pt x="0" y="68706"/>
                        <a:pt x="0" y="152681"/>
                      </a:cubicBezTo>
                      <a:cubicBezTo>
                        <a:pt x="0" y="236656"/>
                        <a:pt x="68706" y="305362"/>
                        <a:pt x="152681" y="305362"/>
                      </a:cubicBezTo>
                      <a:cubicBezTo>
                        <a:pt x="236656" y="305362"/>
                        <a:pt x="305362" y="236656"/>
                        <a:pt x="305362" y="152681"/>
                      </a:cubicBezTo>
                      <a:cubicBezTo>
                        <a:pt x="305362" y="126598"/>
                        <a:pt x="299000" y="102423"/>
                        <a:pt x="287549" y="80794"/>
                      </a:cubicBezTo>
                      <a:lnTo>
                        <a:pt x="258922" y="10942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AF1475F-FB21-3F18-CCA6-4FCD33656F88}"/>
                </a:ext>
              </a:extLst>
            </p:cNvPr>
            <p:cNvSpPr txBox="1"/>
            <p:nvPr/>
          </p:nvSpPr>
          <p:spPr>
            <a:xfrm>
              <a:off x="7917978" y="2866293"/>
              <a:ext cx="2085228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Scalable Support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F0C8FFE-0CC1-A504-9CE9-D0A70E034173}"/>
              </a:ext>
            </a:extLst>
          </p:cNvPr>
          <p:cNvGrpSpPr/>
          <p:nvPr/>
        </p:nvGrpSpPr>
        <p:grpSpPr>
          <a:xfrm>
            <a:off x="7253439" y="3416873"/>
            <a:ext cx="4021682" cy="1492250"/>
            <a:chOff x="7253439" y="3416873"/>
            <a:chExt cx="4021682" cy="149225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09E8C37-7047-C407-278B-8682BE458762}"/>
                </a:ext>
              </a:extLst>
            </p:cNvPr>
            <p:cNvGrpSpPr/>
            <p:nvPr/>
          </p:nvGrpSpPr>
          <p:grpSpPr>
            <a:xfrm flipH="1">
              <a:off x="7253439" y="3416873"/>
              <a:ext cx="4021682" cy="1492250"/>
              <a:chOff x="979488" y="3416873"/>
              <a:chExt cx="4021682" cy="1492250"/>
            </a:xfrm>
          </p:grpSpPr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0CECE88F-72EA-6F2A-5475-C2631F887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795" y="3416873"/>
                <a:ext cx="1603375" cy="1492250"/>
              </a:xfrm>
              <a:custGeom>
                <a:avLst/>
                <a:gdLst>
                  <a:gd name="T0" fmla="*/ 0 w 2575"/>
                  <a:gd name="T1" fmla="*/ 1562 h 2391"/>
                  <a:gd name="T2" fmla="*/ 1044 w 2575"/>
                  <a:gd name="T3" fmla="*/ 0 h 2391"/>
                  <a:gd name="T4" fmla="*/ 2575 w 2575"/>
                  <a:gd name="T5" fmla="*/ 1532 h 2391"/>
                  <a:gd name="T6" fmla="*/ 2002 w 2575"/>
                  <a:gd name="T7" fmla="*/ 2391 h 2391"/>
                  <a:gd name="T8" fmla="*/ 0 w 2575"/>
                  <a:gd name="T9" fmla="*/ 1562 h 2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75" h="2391">
                    <a:moveTo>
                      <a:pt x="0" y="1562"/>
                    </a:moveTo>
                    <a:cubicBezTo>
                      <a:pt x="242" y="978"/>
                      <a:pt x="597" y="447"/>
                      <a:pt x="1044" y="0"/>
                    </a:cubicBezTo>
                    <a:lnTo>
                      <a:pt x="2575" y="1532"/>
                    </a:lnTo>
                    <a:cubicBezTo>
                      <a:pt x="2330" y="1778"/>
                      <a:pt x="2135" y="2070"/>
                      <a:pt x="2002" y="2391"/>
                    </a:cubicBezTo>
                    <a:lnTo>
                      <a:pt x="0" y="1562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2D6FB53-C982-74D3-F7D7-C88F9EA9EEAC}"/>
                  </a:ext>
                </a:extLst>
              </p:cNvPr>
              <p:cNvSpPr txBox="1"/>
              <p:nvPr/>
            </p:nvSpPr>
            <p:spPr>
              <a:xfrm>
                <a:off x="979488" y="3620853"/>
                <a:ext cx="208522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lvl="0" rtl="1">
                  <a:defRPr/>
                </a:pPr>
                <a:r>
                  <a:rPr lang="ar-SA" b="1" noProof="1">
                    <a:solidFill>
                      <a:srgbClr val="162D54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جاهزية 24/7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pic>
            <p:nvPicPr>
              <p:cNvPr id="41" name="Graphic 40" descr="Clock with solid fill">
                <a:extLst>
                  <a:ext uri="{FF2B5EF4-FFF2-40B4-BE49-F238E27FC236}">
                    <a16:creationId xmlns:a16="http://schemas.microsoft.com/office/drawing/2014/main" id="{CC4DA49F-3D50-5E7F-A151-9F17C4955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65380" y="3744500"/>
                <a:ext cx="773130" cy="773130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B5FA24-CEC4-8C9A-1C6C-9C0514BF1074}"/>
                </a:ext>
              </a:extLst>
            </p:cNvPr>
            <p:cNvSpPr txBox="1"/>
            <p:nvPr/>
          </p:nvSpPr>
          <p:spPr>
            <a:xfrm>
              <a:off x="9219020" y="3921887"/>
              <a:ext cx="1607335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>
                <a:defRPr/>
              </a:pPr>
              <a:r>
                <a:rPr lang="en-US" sz="1400" noProof="1">
                  <a:solidFill>
                    <a:srgbClr val="162D5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24/7 Availability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EB01862-01B1-20EC-63C1-28FFC7E68F20}"/>
              </a:ext>
            </a:extLst>
          </p:cNvPr>
          <p:cNvGrpSpPr/>
          <p:nvPr/>
        </p:nvGrpSpPr>
        <p:grpSpPr>
          <a:xfrm>
            <a:off x="7609039" y="4390583"/>
            <a:ext cx="3645593" cy="1149350"/>
            <a:chOff x="7609039" y="4390583"/>
            <a:chExt cx="3645593" cy="114935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94D56E2-2F5F-7C1A-1400-CB8C292DDBA3}"/>
                </a:ext>
              </a:extLst>
            </p:cNvPr>
            <p:cNvGrpSpPr/>
            <p:nvPr/>
          </p:nvGrpSpPr>
          <p:grpSpPr>
            <a:xfrm flipH="1">
              <a:off x="7609039" y="4390583"/>
              <a:ext cx="3533298" cy="1149350"/>
              <a:chOff x="1112272" y="4390583"/>
              <a:chExt cx="3533298" cy="1149350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2B3237D2-A437-5C60-9245-79853AC34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195" y="4390583"/>
                <a:ext cx="1476375" cy="1149350"/>
              </a:xfrm>
              <a:custGeom>
                <a:avLst/>
                <a:gdLst>
                  <a:gd name="T0" fmla="*/ 0 w 2368"/>
                  <a:gd name="T1" fmla="*/ 1842 h 1842"/>
                  <a:gd name="T2" fmla="*/ 366 w 2368"/>
                  <a:gd name="T3" fmla="*/ 0 h 1842"/>
                  <a:gd name="T4" fmla="*/ 2368 w 2368"/>
                  <a:gd name="T5" fmla="*/ 829 h 1842"/>
                  <a:gd name="T6" fmla="*/ 2166 w 2368"/>
                  <a:gd name="T7" fmla="*/ 1842 h 1842"/>
                  <a:gd name="T8" fmla="*/ 0 w 2368"/>
                  <a:gd name="T9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8" h="1842">
                    <a:moveTo>
                      <a:pt x="0" y="1842"/>
                    </a:moveTo>
                    <a:cubicBezTo>
                      <a:pt x="0" y="1210"/>
                      <a:pt x="124" y="584"/>
                      <a:pt x="366" y="0"/>
                    </a:cubicBezTo>
                    <a:lnTo>
                      <a:pt x="2368" y="829"/>
                    </a:lnTo>
                    <a:cubicBezTo>
                      <a:pt x="2234" y="1150"/>
                      <a:pt x="2166" y="1494"/>
                      <a:pt x="2166" y="1842"/>
                    </a:cubicBezTo>
                    <a:lnTo>
                      <a:pt x="0" y="1842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35B4142-0FCA-EF15-D7CF-49926731EA07}"/>
                  </a:ext>
                </a:extLst>
              </p:cNvPr>
              <p:cNvSpPr txBox="1"/>
              <p:nvPr/>
            </p:nvSpPr>
            <p:spPr>
              <a:xfrm>
                <a:off x="1112272" y="4498560"/>
                <a:ext cx="2085228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تقليل الأخطاء البشرية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pic>
            <p:nvPicPr>
              <p:cNvPr id="43" name="Graphic 42" descr="No Walking with solid fill">
                <a:extLst>
                  <a:ext uri="{FF2B5EF4-FFF2-40B4-BE49-F238E27FC236}">
                    <a16:creationId xmlns:a16="http://schemas.microsoft.com/office/drawing/2014/main" id="{AF7310B0-C6E2-54D3-3708-E807EE85B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378898" y="4657775"/>
                <a:ext cx="769695" cy="769695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4742FA-838C-DFF1-BD14-D245DA9936B1}"/>
                </a:ext>
              </a:extLst>
            </p:cNvPr>
            <p:cNvSpPr txBox="1"/>
            <p:nvPr/>
          </p:nvSpPr>
          <p:spPr>
            <a:xfrm>
              <a:off x="9291664" y="5075661"/>
              <a:ext cx="1962968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ctr">
                <a:defRPr/>
              </a:pPr>
              <a:r>
                <a:rPr lang="en-US" sz="1400" noProof="1">
                  <a:solidFill>
                    <a:srgbClr val="162D5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Reduced Human Error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3EA78C0-8495-1C25-C36D-C29638F2C479}"/>
              </a:ext>
            </a:extLst>
          </p:cNvPr>
          <p:cNvGrpSpPr/>
          <p:nvPr/>
        </p:nvGrpSpPr>
        <p:grpSpPr>
          <a:xfrm>
            <a:off x="6086626" y="1653185"/>
            <a:ext cx="2516840" cy="2362176"/>
            <a:chOff x="6086626" y="1653185"/>
            <a:chExt cx="2516840" cy="236217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E234456-9D3C-2888-EB05-22F59AF21390}"/>
                </a:ext>
              </a:extLst>
            </p:cNvPr>
            <p:cNvGrpSpPr/>
            <p:nvPr/>
          </p:nvGrpSpPr>
          <p:grpSpPr>
            <a:xfrm flipH="1">
              <a:off x="6086626" y="1653185"/>
              <a:ext cx="2516840" cy="2362176"/>
              <a:chOff x="3651143" y="1653185"/>
              <a:chExt cx="2516840" cy="2362176"/>
            </a:xfrm>
          </p:grpSpPr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1C5B3149-CDF1-0E04-5D65-DA9D29750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220" y="2537398"/>
                <a:ext cx="1147763" cy="1477963"/>
              </a:xfrm>
              <a:custGeom>
                <a:avLst/>
                <a:gdLst>
                  <a:gd name="T0" fmla="*/ 0 w 1842"/>
                  <a:gd name="T1" fmla="*/ 366 h 2367"/>
                  <a:gd name="T2" fmla="*/ 1842 w 1842"/>
                  <a:gd name="T3" fmla="*/ 0 h 2367"/>
                  <a:gd name="T4" fmla="*/ 1842 w 1842"/>
                  <a:gd name="T5" fmla="*/ 2166 h 2367"/>
                  <a:gd name="T6" fmla="*/ 829 w 1842"/>
                  <a:gd name="T7" fmla="*/ 2367 h 2367"/>
                  <a:gd name="T8" fmla="*/ 0 w 1842"/>
                  <a:gd name="T9" fmla="*/ 366 h 2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2" h="2367">
                    <a:moveTo>
                      <a:pt x="0" y="366"/>
                    </a:moveTo>
                    <a:cubicBezTo>
                      <a:pt x="584" y="124"/>
                      <a:pt x="1210" y="0"/>
                      <a:pt x="1842" y="0"/>
                    </a:cubicBezTo>
                    <a:lnTo>
                      <a:pt x="1842" y="2166"/>
                    </a:lnTo>
                    <a:cubicBezTo>
                      <a:pt x="1495" y="2166"/>
                      <a:pt x="1151" y="2234"/>
                      <a:pt x="829" y="2367"/>
                    </a:cubicBez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06D1CDA-1584-C3F4-9DE4-7B9CA6EAC0D7}"/>
                  </a:ext>
                </a:extLst>
              </p:cNvPr>
              <p:cNvSpPr txBox="1"/>
              <p:nvPr/>
            </p:nvSpPr>
            <p:spPr>
              <a:xfrm>
                <a:off x="3651143" y="1653185"/>
                <a:ext cx="208522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التعلّم</a:t>
                </a:r>
                <a:r>
                  <a:rPr lang="en-US" b="1" noProof="1">
                    <a:solidFill>
                      <a:srgbClr val="162D54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 </a:t>
                </a:r>
                <a:r>
                  <a:rPr lang="ar-SA" b="1" noProof="1">
                    <a:solidFill>
                      <a:srgbClr val="162D54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الت</a:t>
                </a: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كيُّفي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pic>
            <p:nvPicPr>
              <p:cNvPr id="39" name="Graphic 38" descr="Idea with solid fill">
                <a:extLst>
                  <a:ext uri="{FF2B5EF4-FFF2-40B4-BE49-F238E27FC236}">
                    <a16:creationId xmlns:a16="http://schemas.microsoft.com/office/drawing/2014/main" id="{9F53FDC8-2871-5BEE-9DC5-ACECB495F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299404" y="2709440"/>
                <a:ext cx="831664" cy="831664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DD5EE9-3D62-DE2C-26FA-57B7CD0770E9}"/>
                </a:ext>
              </a:extLst>
            </p:cNvPr>
            <p:cNvSpPr txBox="1"/>
            <p:nvPr/>
          </p:nvSpPr>
          <p:spPr>
            <a:xfrm>
              <a:off x="6504815" y="2001770"/>
              <a:ext cx="2085228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ctr">
                <a:defRPr/>
              </a:pPr>
              <a:r>
                <a:rPr lang="en-US" sz="1400" noProof="1">
                  <a:solidFill>
                    <a:srgbClr val="162D5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Adaptive Learning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4403774-E8F8-7105-90EE-969A45A8056A}"/>
              </a:ext>
            </a:extLst>
          </p:cNvPr>
          <p:cNvGrpSpPr/>
          <p:nvPr/>
        </p:nvGrpSpPr>
        <p:grpSpPr>
          <a:xfrm>
            <a:off x="4144000" y="1270044"/>
            <a:ext cx="2166778" cy="2745317"/>
            <a:chOff x="4144000" y="1270044"/>
            <a:chExt cx="2166778" cy="274531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F74AA2-60DE-488B-5418-A9671344C830}"/>
                </a:ext>
              </a:extLst>
            </p:cNvPr>
            <p:cNvGrpSpPr/>
            <p:nvPr/>
          </p:nvGrpSpPr>
          <p:grpSpPr>
            <a:xfrm flipH="1">
              <a:off x="4225550" y="1270044"/>
              <a:ext cx="2085228" cy="2745317"/>
              <a:chOff x="5948570" y="1764567"/>
              <a:chExt cx="2085228" cy="2745317"/>
            </a:xfrm>
          </p:grpSpPr>
          <p:sp>
            <p:nvSpPr>
              <p:cNvPr id="18" name="Freeform 19">
                <a:extLst>
                  <a:ext uri="{FF2B5EF4-FFF2-40B4-BE49-F238E27FC236}">
                    <a16:creationId xmlns:a16="http://schemas.microsoft.com/office/drawing/2014/main" id="{A278A52D-2E06-B2ED-DF4F-856A2481F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7983" y="3031921"/>
                <a:ext cx="1147763" cy="1477963"/>
              </a:xfrm>
              <a:custGeom>
                <a:avLst/>
                <a:gdLst>
                  <a:gd name="T0" fmla="*/ 0 w 1843"/>
                  <a:gd name="T1" fmla="*/ 0 h 2367"/>
                  <a:gd name="T2" fmla="*/ 1843 w 1843"/>
                  <a:gd name="T3" fmla="*/ 366 h 2367"/>
                  <a:gd name="T4" fmla="*/ 1014 w 1843"/>
                  <a:gd name="T5" fmla="*/ 2367 h 2367"/>
                  <a:gd name="T6" fmla="*/ 0 w 1843"/>
                  <a:gd name="T7" fmla="*/ 2166 h 2367"/>
                  <a:gd name="T8" fmla="*/ 0 w 1843"/>
                  <a:gd name="T9" fmla="*/ 0 h 2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3" h="2367">
                    <a:moveTo>
                      <a:pt x="0" y="0"/>
                    </a:moveTo>
                    <a:cubicBezTo>
                      <a:pt x="633" y="0"/>
                      <a:pt x="1259" y="124"/>
                      <a:pt x="1843" y="366"/>
                    </a:cubicBezTo>
                    <a:lnTo>
                      <a:pt x="1014" y="2367"/>
                    </a:lnTo>
                    <a:cubicBezTo>
                      <a:pt x="692" y="2234"/>
                      <a:pt x="348" y="2166"/>
                      <a:pt x="0" y="216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B89BE12-CBB9-B705-FD7C-AAB3A605D2A6}"/>
                  </a:ext>
                </a:extLst>
              </p:cNvPr>
              <p:cNvSpPr txBox="1"/>
              <p:nvPr/>
            </p:nvSpPr>
            <p:spPr>
              <a:xfrm>
                <a:off x="5948570" y="1764567"/>
                <a:ext cx="2085228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نماذج ذكاء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اصطناعي متقدمة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grpSp>
            <p:nvGrpSpPr>
              <p:cNvPr id="96" name="Graphic 94" descr="Database">
                <a:extLst>
                  <a:ext uri="{FF2B5EF4-FFF2-40B4-BE49-F238E27FC236}">
                    <a16:creationId xmlns:a16="http://schemas.microsoft.com/office/drawing/2014/main" id="{54AE4B7B-10C1-BA10-36FE-D1E5801F146F}"/>
                  </a:ext>
                </a:extLst>
              </p:cNvPr>
              <p:cNvGrpSpPr/>
              <p:nvPr/>
            </p:nvGrpSpPr>
            <p:grpSpPr>
              <a:xfrm>
                <a:off x="6483439" y="3305634"/>
                <a:ext cx="356256" cy="483490"/>
                <a:chOff x="2739050" y="5766101"/>
                <a:chExt cx="356256" cy="483490"/>
              </a:xfrm>
              <a:solidFill>
                <a:schemeClr val="tx1">
                  <a:alpha val="60000"/>
                </a:schemeClr>
              </a:solidFill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C1F398DB-4983-264C-6487-2FF54FD1A502}"/>
                    </a:ext>
                  </a:extLst>
                </p:cNvPr>
                <p:cNvSpPr/>
                <p:nvPr/>
              </p:nvSpPr>
              <p:spPr>
                <a:xfrm>
                  <a:off x="2739050" y="5766101"/>
                  <a:ext cx="356256" cy="101787"/>
                </a:xfrm>
                <a:custGeom>
                  <a:avLst/>
                  <a:gdLst>
                    <a:gd name="connsiteX0" fmla="*/ 356256 w 356255"/>
                    <a:gd name="connsiteY0" fmla="*/ 50894 h 101787"/>
                    <a:gd name="connsiteX1" fmla="*/ 178128 w 356255"/>
                    <a:gd name="connsiteY1" fmla="*/ 101787 h 101787"/>
                    <a:gd name="connsiteX2" fmla="*/ 0 w 356255"/>
                    <a:gd name="connsiteY2" fmla="*/ 50894 h 101787"/>
                    <a:gd name="connsiteX3" fmla="*/ 178128 w 356255"/>
                    <a:gd name="connsiteY3" fmla="*/ 0 h 101787"/>
                    <a:gd name="connsiteX4" fmla="*/ 356256 w 356255"/>
                    <a:gd name="connsiteY4" fmla="*/ 50894 h 101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6255" h="101787">
                      <a:moveTo>
                        <a:pt x="356256" y="50894"/>
                      </a:moveTo>
                      <a:cubicBezTo>
                        <a:pt x="356256" y="79001"/>
                        <a:pt x="276505" y="101787"/>
                        <a:pt x="178128" y="101787"/>
                      </a:cubicBezTo>
                      <a:cubicBezTo>
                        <a:pt x="79751" y="101787"/>
                        <a:pt x="0" y="79001"/>
                        <a:pt x="0" y="50894"/>
                      </a:cubicBezTo>
                      <a:cubicBezTo>
                        <a:pt x="0" y="22786"/>
                        <a:pt x="79751" y="0"/>
                        <a:pt x="178128" y="0"/>
                      </a:cubicBezTo>
                      <a:cubicBezTo>
                        <a:pt x="276505" y="0"/>
                        <a:pt x="356256" y="22786"/>
                        <a:pt x="356256" y="5089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4E0ABCF-35C0-345A-1F94-3CEAD29B40C8}"/>
                    </a:ext>
                  </a:extLst>
                </p:cNvPr>
                <p:cNvSpPr/>
                <p:nvPr/>
              </p:nvSpPr>
              <p:spPr>
                <a:xfrm>
                  <a:off x="2739050" y="5842442"/>
                  <a:ext cx="356256" cy="152681"/>
                </a:xfrm>
                <a:custGeom>
                  <a:avLst/>
                  <a:gdLst>
                    <a:gd name="connsiteX0" fmla="*/ 305362 w 356255"/>
                    <a:gd name="connsiteY0" fmla="*/ 101787 h 152681"/>
                    <a:gd name="connsiteX1" fmla="*/ 292639 w 356255"/>
                    <a:gd name="connsiteY1" fmla="*/ 89064 h 152681"/>
                    <a:gd name="connsiteX2" fmla="*/ 305362 w 356255"/>
                    <a:gd name="connsiteY2" fmla="*/ 76341 h 152681"/>
                    <a:gd name="connsiteX3" fmla="*/ 318085 w 356255"/>
                    <a:gd name="connsiteY3" fmla="*/ 89064 h 152681"/>
                    <a:gd name="connsiteX4" fmla="*/ 305362 w 356255"/>
                    <a:gd name="connsiteY4" fmla="*/ 101787 h 152681"/>
                    <a:gd name="connsiteX5" fmla="*/ 178128 w 356255"/>
                    <a:gd name="connsiteY5" fmla="*/ 50894 h 152681"/>
                    <a:gd name="connsiteX6" fmla="*/ 0 w 356255"/>
                    <a:gd name="connsiteY6" fmla="*/ 0 h 152681"/>
                    <a:gd name="connsiteX7" fmla="*/ 0 w 356255"/>
                    <a:gd name="connsiteY7" fmla="*/ 101787 h 152681"/>
                    <a:gd name="connsiteX8" fmla="*/ 178128 w 356255"/>
                    <a:gd name="connsiteY8" fmla="*/ 152681 h 152681"/>
                    <a:gd name="connsiteX9" fmla="*/ 356256 w 356255"/>
                    <a:gd name="connsiteY9" fmla="*/ 101787 h 152681"/>
                    <a:gd name="connsiteX10" fmla="*/ 356256 w 356255"/>
                    <a:gd name="connsiteY10" fmla="*/ 0 h 152681"/>
                    <a:gd name="connsiteX11" fmla="*/ 178128 w 356255"/>
                    <a:gd name="connsiteY11" fmla="*/ 50894 h 152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6255" h="152681">
                      <a:moveTo>
                        <a:pt x="305362" y="101787"/>
                      </a:moveTo>
                      <a:cubicBezTo>
                        <a:pt x="297728" y="101787"/>
                        <a:pt x="292639" y="96698"/>
                        <a:pt x="292639" y="89064"/>
                      </a:cubicBezTo>
                      <a:cubicBezTo>
                        <a:pt x="292639" y="81430"/>
                        <a:pt x="297728" y="76341"/>
                        <a:pt x="305362" y="76341"/>
                      </a:cubicBezTo>
                      <a:cubicBezTo>
                        <a:pt x="312996" y="76341"/>
                        <a:pt x="318085" y="81430"/>
                        <a:pt x="318085" y="89064"/>
                      </a:cubicBezTo>
                      <a:cubicBezTo>
                        <a:pt x="318085" y="96698"/>
                        <a:pt x="312996" y="101787"/>
                        <a:pt x="305362" y="101787"/>
                      </a:cubicBezTo>
                      <a:close/>
                      <a:moveTo>
                        <a:pt x="178128" y="50894"/>
                      </a:moveTo>
                      <a:cubicBezTo>
                        <a:pt x="80158" y="50894"/>
                        <a:pt x="0" y="27992"/>
                        <a:pt x="0" y="0"/>
                      </a:cubicBezTo>
                      <a:lnTo>
                        <a:pt x="0" y="101787"/>
                      </a:lnTo>
                      <a:cubicBezTo>
                        <a:pt x="0" y="129779"/>
                        <a:pt x="80158" y="152681"/>
                        <a:pt x="178128" y="152681"/>
                      </a:cubicBezTo>
                      <a:cubicBezTo>
                        <a:pt x="276098" y="152681"/>
                        <a:pt x="356256" y="129779"/>
                        <a:pt x="356256" y="101787"/>
                      </a:cubicBezTo>
                      <a:lnTo>
                        <a:pt x="356256" y="0"/>
                      </a:lnTo>
                      <a:cubicBezTo>
                        <a:pt x="356256" y="27992"/>
                        <a:pt x="276098" y="50894"/>
                        <a:pt x="178128" y="5089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125DAB6-EE55-EE42-7C43-8F3015549791}"/>
                    </a:ext>
                  </a:extLst>
                </p:cNvPr>
                <p:cNvSpPr/>
                <p:nvPr/>
              </p:nvSpPr>
              <p:spPr>
                <a:xfrm>
                  <a:off x="2739050" y="5969676"/>
                  <a:ext cx="356256" cy="152681"/>
                </a:xfrm>
                <a:custGeom>
                  <a:avLst/>
                  <a:gdLst>
                    <a:gd name="connsiteX0" fmla="*/ 305362 w 356255"/>
                    <a:gd name="connsiteY0" fmla="*/ 101787 h 152681"/>
                    <a:gd name="connsiteX1" fmla="*/ 292639 w 356255"/>
                    <a:gd name="connsiteY1" fmla="*/ 89064 h 152681"/>
                    <a:gd name="connsiteX2" fmla="*/ 305362 w 356255"/>
                    <a:gd name="connsiteY2" fmla="*/ 76341 h 152681"/>
                    <a:gd name="connsiteX3" fmla="*/ 318085 w 356255"/>
                    <a:gd name="connsiteY3" fmla="*/ 89064 h 152681"/>
                    <a:gd name="connsiteX4" fmla="*/ 305362 w 356255"/>
                    <a:gd name="connsiteY4" fmla="*/ 101787 h 152681"/>
                    <a:gd name="connsiteX5" fmla="*/ 178128 w 356255"/>
                    <a:gd name="connsiteY5" fmla="*/ 50894 h 152681"/>
                    <a:gd name="connsiteX6" fmla="*/ 0 w 356255"/>
                    <a:gd name="connsiteY6" fmla="*/ 0 h 152681"/>
                    <a:gd name="connsiteX7" fmla="*/ 0 w 356255"/>
                    <a:gd name="connsiteY7" fmla="*/ 101787 h 152681"/>
                    <a:gd name="connsiteX8" fmla="*/ 178128 w 356255"/>
                    <a:gd name="connsiteY8" fmla="*/ 152681 h 152681"/>
                    <a:gd name="connsiteX9" fmla="*/ 356256 w 356255"/>
                    <a:gd name="connsiteY9" fmla="*/ 101787 h 152681"/>
                    <a:gd name="connsiteX10" fmla="*/ 356256 w 356255"/>
                    <a:gd name="connsiteY10" fmla="*/ 0 h 152681"/>
                    <a:gd name="connsiteX11" fmla="*/ 178128 w 356255"/>
                    <a:gd name="connsiteY11" fmla="*/ 50894 h 152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6255" h="152681">
                      <a:moveTo>
                        <a:pt x="305362" y="101787"/>
                      </a:moveTo>
                      <a:cubicBezTo>
                        <a:pt x="297728" y="101787"/>
                        <a:pt x="292639" y="96698"/>
                        <a:pt x="292639" y="89064"/>
                      </a:cubicBezTo>
                      <a:cubicBezTo>
                        <a:pt x="292639" y="81430"/>
                        <a:pt x="297728" y="76341"/>
                        <a:pt x="305362" y="76341"/>
                      </a:cubicBezTo>
                      <a:cubicBezTo>
                        <a:pt x="312996" y="76341"/>
                        <a:pt x="318085" y="81430"/>
                        <a:pt x="318085" y="89064"/>
                      </a:cubicBezTo>
                      <a:cubicBezTo>
                        <a:pt x="318085" y="96698"/>
                        <a:pt x="312996" y="101787"/>
                        <a:pt x="305362" y="101787"/>
                      </a:cubicBezTo>
                      <a:close/>
                      <a:moveTo>
                        <a:pt x="178128" y="50894"/>
                      </a:moveTo>
                      <a:cubicBezTo>
                        <a:pt x="80158" y="50894"/>
                        <a:pt x="0" y="27992"/>
                        <a:pt x="0" y="0"/>
                      </a:cubicBezTo>
                      <a:lnTo>
                        <a:pt x="0" y="101787"/>
                      </a:lnTo>
                      <a:cubicBezTo>
                        <a:pt x="0" y="129779"/>
                        <a:pt x="80158" y="152681"/>
                        <a:pt x="178128" y="152681"/>
                      </a:cubicBezTo>
                      <a:cubicBezTo>
                        <a:pt x="276098" y="152681"/>
                        <a:pt x="356256" y="129779"/>
                        <a:pt x="356256" y="101787"/>
                      </a:cubicBezTo>
                      <a:lnTo>
                        <a:pt x="356256" y="0"/>
                      </a:lnTo>
                      <a:cubicBezTo>
                        <a:pt x="356256" y="27992"/>
                        <a:pt x="276098" y="50894"/>
                        <a:pt x="178128" y="5089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46430770-BB42-3716-3AB7-12D74D66EC42}"/>
                    </a:ext>
                  </a:extLst>
                </p:cNvPr>
                <p:cNvSpPr/>
                <p:nvPr/>
              </p:nvSpPr>
              <p:spPr>
                <a:xfrm>
                  <a:off x="2739050" y="6096910"/>
                  <a:ext cx="356256" cy="152681"/>
                </a:xfrm>
                <a:custGeom>
                  <a:avLst/>
                  <a:gdLst>
                    <a:gd name="connsiteX0" fmla="*/ 305362 w 356255"/>
                    <a:gd name="connsiteY0" fmla="*/ 101787 h 152681"/>
                    <a:gd name="connsiteX1" fmla="*/ 292639 w 356255"/>
                    <a:gd name="connsiteY1" fmla="*/ 89064 h 152681"/>
                    <a:gd name="connsiteX2" fmla="*/ 305362 w 356255"/>
                    <a:gd name="connsiteY2" fmla="*/ 76341 h 152681"/>
                    <a:gd name="connsiteX3" fmla="*/ 318085 w 356255"/>
                    <a:gd name="connsiteY3" fmla="*/ 89064 h 152681"/>
                    <a:gd name="connsiteX4" fmla="*/ 305362 w 356255"/>
                    <a:gd name="connsiteY4" fmla="*/ 101787 h 152681"/>
                    <a:gd name="connsiteX5" fmla="*/ 178128 w 356255"/>
                    <a:gd name="connsiteY5" fmla="*/ 50894 h 152681"/>
                    <a:gd name="connsiteX6" fmla="*/ 0 w 356255"/>
                    <a:gd name="connsiteY6" fmla="*/ 0 h 152681"/>
                    <a:gd name="connsiteX7" fmla="*/ 0 w 356255"/>
                    <a:gd name="connsiteY7" fmla="*/ 101787 h 152681"/>
                    <a:gd name="connsiteX8" fmla="*/ 178128 w 356255"/>
                    <a:gd name="connsiteY8" fmla="*/ 152681 h 152681"/>
                    <a:gd name="connsiteX9" fmla="*/ 356256 w 356255"/>
                    <a:gd name="connsiteY9" fmla="*/ 101787 h 152681"/>
                    <a:gd name="connsiteX10" fmla="*/ 356256 w 356255"/>
                    <a:gd name="connsiteY10" fmla="*/ 0 h 152681"/>
                    <a:gd name="connsiteX11" fmla="*/ 178128 w 356255"/>
                    <a:gd name="connsiteY11" fmla="*/ 50894 h 152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6255" h="152681">
                      <a:moveTo>
                        <a:pt x="305362" y="101787"/>
                      </a:moveTo>
                      <a:cubicBezTo>
                        <a:pt x="297728" y="101787"/>
                        <a:pt x="292639" y="96698"/>
                        <a:pt x="292639" y="89064"/>
                      </a:cubicBezTo>
                      <a:cubicBezTo>
                        <a:pt x="292639" y="81430"/>
                        <a:pt x="297728" y="76341"/>
                        <a:pt x="305362" y="76341"/>
                      </a:cubicBezTo>
                      <a:cubicBezTo>
                        <a:pt x="312996" y="76341"/>
                        <a:pt x="318085" y="81430"/>
                        <a:pt x="318085" y="89064"/>
                      </a:cubicBezTo>
                      <a:cubicBezTo>
                        <a:pt x="318085" y="96698"/>
                        <a:pt x="312996" y="101787"/>
                        <a:pt x="305362" y="101787"/>
                      </a:cubicBezTo>
                      <a:close/>
                      <a:moveTo>
                        <a:pt x="178128" y="50894"/>
                      </a:moveTo>
                      <a:cubicBezTo>
                        <a:pt x="80158" y="50894"/>
                        <a:pt x="0" y="27992"/>
                        <a:pt x="0" y="0"/>
                      </a:cubicBezTo>
                      <a:lnTo>
                        <a:pt x="0" y="101787"/>
                      </a:lnTo>
                      <a:cubicBezTo>
                        <a:pt x="0" y="129779"/>
                        <a:pt x="80158" y="152681"/>
                        <a:pt x="178128" y="152681"/>
                      </a:cubicBezTo>
                      <a:cubicBezTo>
                        <a:pt x="276098" y="152681"/>
                        <a:pt x="356256" y="129779"/>
                        <a:pt x="356256" y="101787"/>
                      </a:cubicBezTo>
                      <a:lnTo>
                        <a:pt x="356256" y="0"/>
                      </a:lnTo>
                      <a:cubicBezTo>
                        <a:pt x="356256" y="27992"/>
                        <a:pt x="276098" y="50894"/>
                        <a:pt x="178128" y="5089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2D54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C65F07E-198D-6653-AA2E-F1AE405997C8}"/>
                </a:ext>
              </a:extLst>
            </p:cNvPr>
            <p:cNvSpPr txBox="1"/>
            <p:nvPr/>
          </p:nvSpPr>
          <p:spPr>
            <a:xfrm>
              <a:off x="4144000" y="1902017"/>
              <a:ext cx="2085228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ctr">
                <a:defRPr/>
              </a:pPr>
              <a:r>
                <a:rPr lang="en-US" sz="1400" noProof="1">
                  <a:solidFill>
                    <a:srgbClr val="162D5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Advanced AI Models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7DE3A55-7B65-176D-3552-2B8FA8D95B33}"/>
              </a:ext>
            </a:extLst>
          </p:cNvPr>
          <p:cNvGrpSpPr/>
          <p:nvPr/>
        </p:nvGrpSpPr>
        <p:grpSpPr>
          <a:xfrm>
            <a:off x="598464" y="3416873"/>
            <a:ext cx="4321350" cy="1492250"/>
            <a:chOff x="598464" y="3416873"/>
            <a:chExt cx="4321350" cy="149225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6F87882-3ABC-1899-2D47-B0BEE6C06F1B}"/>
                </a:ext>
              </a:extLst>
            </p:cNvPr>
            <p:cNvGrpSpPr/>
            <p:nvPr/>
          </p:nvGrpSpPr>
          <p:grpSpPr>
            <a:xfrm flipH="1">
              <a:off x="1064261" y="3416873"/>
              <a:ext cx="3855553" cy="1492250"/>
              <a:chOff x="7334795" y="3416873"/>
              <a:chExt cx="3855553" cy="1492250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5BA18B97-87B4-4B56-EBCE-8E9CB0C90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4795" y="3416873"/>
                <a:ext cx="1604963" cy="1492250"/>
              </a:xfrm>
              <a:custGeom>
                <a:avLst/>
                <a:gdLst>
                  <a:gd name="T0" fmla="*/ 1531 w 2575"/>
                  <a:gd name="T1" fmla="*/ 0 h 2391"/>
                  <a:gd name="T2" fmla="*/ 2575 w 2575"/>
                  <a:gd name="T3" fmla="*/ 1562 h 2391"/>
                  <a:gd name="T4" fmla="*/ 573 w 2575"/>
                  <a:gd name="T5" fmla="*/ 2391 h 2391"/>
                  <a:gd name="T6" fmla="*/ 0 w 2575"/>
                  <a:gd name="T7" fmla="*/ 1532 h 2391"/>
                  <a:gd name="T8" fmla="*/ 1531 w 2575"/>
                  <a:gd name="T9" fmla="*/ 0 h 2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75" h="2391">
                    <a:moveTo>
                      <a:pt x="1531" y="0"/>
                    </a:moveTo>
                    <a:cubicBezTo>
                      <a:pt x="1978" y="447"/>
                      <a:pt x="2333" y="978"/>
                      <a:pt x="2575" y="1562"/>
                    </a:cubicBezTo>
                    <a:lnTo>
                      <a:pt x="573" y="2391"/>
                    </a:lnTo>
                    <a:cubicBezTo>
                      <a:pt x="440" y="2070"/>
                      <a:pt x="245" y="1778"/>
                      <a:pt x="0" y="1532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7FFCC05-ADC0-416D-FE23-4F2A6AB47733}"/>
                  </a:ext>
                </a:extLst>
              </p:cNvPr>
              <p:cNvSpPr txBox="1"/>
              <p:nvPr/>
            </p:nvSpPr>
            <p:spPr>
              <a:xfrm>
                <a:off x="9105120" y="3438074"/>
                <a:ext cx="208522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D3359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تكامل</a:t>
                </a:r>
                <a:r>
                  <a:rPr lang="ar-SA" b="1" noProof="1">
                    <a:solidFill>
                      <a:srgbClr val="1D3359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 </a:t>
                </a: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D3359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سلس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pic>
            <p:nvPicPr>
              <p:cNvPr id="35" name="Graphic 34" descr="Plugged Unplugged with solid fill">
                <a:extLst>
                  <a:ext uri="{FF2B5EF4-FFF2-40B4-BE49-F238E27FC236}">
                    <a16:creationId xmlns:a16="http://schemas.microsoft.com/office/drawing/2014/main" id="{62A0ECFB-0553-E9B0-F9E9-7FF9F04A0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913736" y="3868763"/>
                <a:ext cx="670777" cy="670777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BA3EA3-43CC-17C2-2066-516D72A0CAD8}"/>
                </a:ext>
              </a:extLst>
            </p:cNvPr>
            <p:cNvSpPr txBox="1"/>
            <p:nvPr/>
          </p:nvSpPr>
          <p:spPr>
            <a:xfrm>
              <a:off x="598464" y="3789056"/>
              <a:ext cx="2487787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r">
                <a:defRPr/>
              </a:pPr>
              <a:r>
                <a:rPr lang="en-US" sz="1400" noProof="1">
                  <a:solidFill>
                    <a:srgbClr val="1D335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Seamless Integration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37DE785-1441-CE93-79D2-463ED7F2681A}"/>
              </a:ext>
            </a:extLst>
          </p:cNvPr>
          <p:cNvGrpSpPr/>
          <p:nvPr/>
        </p:nvGrpSpPr>
        <p:grpSpPr>
          <a:xfrm>
            <a:off x="522951" y="4391598"/>
            <a:ext cx="4039675" cy="1149350"/>
            <a:chOff x="522951" y="4391598"/>
            <a:chExt cx="4039675" cy="114935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883656E-E8E6-6157-FB5F-9B68A279D167}"/>
                </a:ext>
              </a:extLst>
            </p:cNvPr>
            <p:cNvGrpSpPr/>
            <p:nvPr/>
          </p:nvGrpSpPr>
          <p:grpSpPr>
            <a:xfrm flipH="1">
              <a:off x="774010" y="4391598"/>
              <a:ext cx="3788616" cy="1149350"/>
              <a:chOff x="7691983" y="4391598"/>
              <a:chExt cx="3788616" cy="1149350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FB32FA1-ADD6-B4DC-6BBB-C02DD1359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1983" y="4391598"/>
                <a:ext cx="1474788" cy="1149350"/>
              </a:xfrm>
              <a:custGeom>
                <a:avLst/>
                <a:gdLst>
                  <a:gd name="T0" fmla="*/ 2002 w 2368"/>
                  <a:gd name="T1" fmla="*/ 0 h 1842"/>
                  <a:gd name="T2" fmla="*/ 2368 w 2368"/>
                  <a:gd name="T3" fmla="*/ 1842 h 1842"/>
                  <a:gd name="T4" fmla="*/ 202 w 2368"/>
                  <a:gd name="T5" fmla="*/ 1842 h 1842"/>
                  <a:gd name="T6" fmla="*/ 0 w 2368"/>
                  <a:gd name="T7" fmla="*/ 829 h 1842"/>
                  <a:gd name="T8" fmla="*/ 2002 w 2368"/>
                  <a:gd name="T9" fmla="*/ 0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8" h="1842">
                    <a:moveTo>
                      <a:pt x="2002" y="0"/>
                    </a:moveTo>
                    <a:cubicBezTo>
                      <a:pt x="2244" y="584"/>
                      <a:pt x="2368" y="1210"/>
                      <a:pt x="2368" y="1842"/>
                    </a:cubicBezTo>
                    <a:lnTo>
                      <a:pt x="202" y="1842"/>
                    </a:lnTo>
                    <a:cubicBezTo>
                      <a:pt x="202" y="1494"/>
                      <a:pt x="133" y="1150"/>
                      <a:pt x="0" y="829"/>
                    </a:cubicBezTo>
                    <a:lnTo>
                      <a:pt x="200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1E0921-3703-0A02-B266-C1C079DB5A2F}"/>
                  </a:ext>
                </a:extLst>
              </p:cNvPr>
              <p:cNvSpPr txBox="1"/>
              <p:nvPr/>
            </p:nvSpPr>
            <p:spPr>
              <a:xfrm>
                <a:off x="9395371" y="4401555"/>
                <a:ext cx="2085228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800" b="1" i="0" u="none" strike="noStrike" kern="1200" cap="none" spc="0" normalizeH="0" baseline="0" noProof="1">
                    <a:ln>
                      <a:noFill/>
                    </a:ln>
                    <a:solidFill>
                      <a:srgbClr val="1D3359"/>
                    </a:solidFill>
                    <a:effectLst/>
                    <a:uLnTx/>
                    <a:uFillTx/>
                    <a:latin typeface="Tajawal" panose="00000500000000000000" pitchFamily="2" charset="-78"/>
                    <a:cs typeface="Tajawal" panose="00000500000000000000" pitchFamily="2" charset="-78"/>
                  </a:rPr>
                  <a:t>إشراف بشري عند الحاجة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pic>
            <p:nvPicPr>
              <p:cNvPr id="33" name="Graphic 32" descr="Man with kid with solid fill">
                <a:extLst>
                  <a:ext uri="{FF2B5EF4-FFF2-40B4-BE49-F238E27FC236}">
                    <a16:creationId xmlns:a16="http://schemas.microsoft.com/office/drawing/2014/main" id="{62C27550-9AE4-BC40-4490-95D514468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215375" y="4666531"/>
                <a:ext cx="773130" cy="773130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84DB5FA-3C5F-0EBA-B3F6-1F038E107B8B}"/>
                </a:ext>
              </a:extLst>
            </p:cNvPr>
            <p:cNvSpPr txBox="1"/>
            <p:nvPr/>
          </p:nvSpPr>
          <p:spPr>
            <a:xfrm>
              <a:off x="522951" y="5010278"/>
              <a:ext cx="2487787" cy="30777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 algn="ctr">
                <a:defRPr/>
              </a:pPr>
              <a:r>
                <a:rPr lang="en-US" sz="1400" noProof="1">
                  <a:solidFill>
                    <a:srgbClr val="1D3359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Human in the loop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5D7FB23-E8EF-F7B0-AF80-306EB2742E52}"/>
              </a:ext>
            </a:extLst>
          </p:cNvPr>
          <p:cNvGrpSpPr/>
          <p:nvPr/>
        </p:nvGrpSpPr>
        <p:grpSpPr>
          <a:xfrm flipH="1">
            <a:off x="1430583" y="4741057"/>
            <a:ext cx="9312088" cy="1554480"/>
            <a:chOff x="1511938" y="5235580"/>
            <a:chExt cx="9312088" cy="1554480"/>
          </a:xfrm>
          <a:solidFill>
            <a:schemeClr val="accent4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0D82CF-EB19-FF80-6F81-774F2910A811}"/>
                </a:ext>
              </a:extLst>
            </p:cNvPr>
            <p:cNvSpPr/>
            <p:nvPr/>
          </p:nvSpPr>
          <p:spPr>
            <a:xfrm>
              <a:off x="1511938" y="5971597"/>
              <a:ext cx="9312088" cy="127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BB7180-B42D-4689-54B4-E5301CA777AB}"/>
                </a:ext>
              </a:extLst>
            </p:cNvPr>
            <p:cNvSpPr/>
            <p:nvPr/>
          </p:nvSpPr>
          <p:spPr>
            <a:xfrm>
              <a:off x="5431965" y="5235580"/>
              <a:ext cx="1554480" cy="155448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Tajawal" panose="00000500000000000000" pitchFamily="2" charset="-78"/>
                  <a:cs typeface="Tajawal" panose="00000500000000000000" pitchFamily="2" charset="-78"/>
                </a:rPr>
                <a:t>الميزات الرئيسية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7CB5B98-46F8-25C9-EE7A-1405ACD2B891}"/>
              </a:ext>
            </a:extLst>
          </p:cNvPr>
          <p:cNvSpPr/>
          <p:nvPr/>
        </p:nvSpPr>
        <p:spPr>
          <a:xfrm>
            <a:off x="11899916" y="4813543"/>
            <a:ext cx="292084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78DF0-AB33-3236-833A-5424DEF863CF}"/>
              </a:ext>
            </a:extLst>
          </p:cNvPr>
          <p:cNvSpPr/>
          <p:nvPr/>
        </p:nvSpPr>
        <p:spPr>
          <a:xfrm>
            <a:off x="11899916" y="5391909"/>
            <a:ext cx="292084" cy="1482133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19F30E-AF8D-E30B-6C63-47FC8812DF34}"/>
              </a:ext>
            </a:extLst>
          </p:cNvPr>
          <p:cNvSpPr/>
          <p:nvPr/>
        </p:nvSpPr>
        <p:spPr>
          <a:xfrm>
            <a:off x="11899916" y="-16042"/>
            <a:ext cx="292084" cy="482958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946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P_MainColors">
      <a:dk1>
        <a:srgbClr val="162D54"/>
      </a:dk1>
      <a:lt1>
        <a:sysClr val="window" lastClr="FFFFFF"/>
      </a:lt1>
      <a:dk2>
        <a:srgbClr val="0072CE"/>
      </a:dk2>
      <a:lt2>
        <a:srgbClr val="D1DDE6"/>
      </a:lt2>
      <a:accent1>
        <a:srgbClr val="162D54"/>
      </a:accent1>
      <a:accent2>
        <a:srgbClr val="0072CE"/>
      </a:accent2>
      <a:accent3>
        <a:srgbClr val="8DC8E8"/>
      </a:accent3>
      <a:accent4>
        <a:srgbClr val="D1DDE6"/>
      </a:accent4>
      <a:accent5>
        <a:srgbClr val="3CDBC0"/>
      </a:accent5>
      <a:accent6>
        <a:srgbClr val="92D050"/>
      </a:accent6>
      <a:hlink>
        <a:srgbClr val="0072CE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icTemplate_v2.0.potx" id="{43F1EB54-6C01-4F39-96A6-075203DFA35B}" vid="{7C2412D1-57C3-4CA4-BCE9-A5BAC3F57C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8a5f44-b70c-4ebd-87c8-6788285eb41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FE7709DEF71D4FBEEBC60AA3194A7E" ma:contentTypeVersion="11" ma:contentTypeDescription="Create a new document." ma:contentTypeScope="" ma:versionID="92187db312bb2b2f7cb545be9f748cbf">
  <xsd:schema xmlns:xsd="http://www.w3.org/2001/XMLSchema" xmlns:xs="http://www.w3.org/2001/XMLSchema" xmlns:p="http://schemas.microsoft.com/office/2006/metadata/properties" xmlns:ns2="a08a5f44-b70c-4ebd-87c8-6788285eb418" targetNamespace="http://schemas.microsoft.com/office/2006/metadata/properties" ma:root="true" ma:fieldsID="7b64d7d5f5c579c1864b52a4aebf38cd" ns2:_="">
    <xsd:import namespace="a08a5f44-b70c-4ebd-87c8-6788285eb4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a5f44-b70c-4ebd-87c8-6788285eb4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0b688c-dc1e-42aa-b1b6-9e094a97fc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194C08-8275-42F6-854E-DCF2C4AB7B0E}">
  <ds:schemaRefs>
    <ds:schemaRef ds:uri="a08a5f44-b70c-4ebd-87c8-6788285eb4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78BB21-8F71-4F58-B8EB-6AAFF6CD37FB}">
  <ds:schemaRefs>
    <ds:schemaRef ds:uri="a08a5f44-b70c-4ebd-87c8-6788285eb4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1CED973-A1F1-45A2-A4A2-258B998341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34</Slides>
  <Notes>30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Bagus Budiyanto</dc:creator>
  <cp:revision>1</cp:revision>
  <dcterms:created xsi:type="dcterms:W3CDTF">2017-04-20T05:09:29Z</dcterms:created>
  <dcterms:modified xsi:type="dcterms:W3CDTF">2025-08-27T10:08:44Z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0x0101003FFE7709DEF71D4FBEEBC60AA3194A7E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