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0" r:id="rId5"/>
  </p:sldMasterIdLst>
  <p:notesMasterIdLst>
    <p:notesMasterId r:id="rId45"/>
  </p:notesMasterIdLst>
  <p:sldIdLst>
    <p:sldId id="551" r:id="rId6"/>
    <p:sldId id="475" r:id="rId7"/>
    <p:sldId id="670" r:id="rId8"/>
    <p:sldId id="2308" r:id="rId9"/>
    <p:sldId id="2300" r:id="rId10"/>
    <p:sldId id="2245" r:id="rId11"/>
    <p:sldId id="2306" r:id="rId12"/>
    <p:sldId id="2303" r:id="rId13"/>
    <p:sldId id="2304" r:id="rId14"/>
    <p:sldId id="2309" r:id="rId15"/>
    <p:sldId id="2369" r:id="rId16"/>
    <p:sldId id="2374" r:id="rId17"/>
    <p:sldId id="2373" r:id="rId18"/>
    <p:sldId id="2376" r:id="rId19"/>
    <p:sldId id="592" r:id="rId20"/>
    <p:sldId id="669" r:id="rId21"/>
    <p:sldId id="627" r:id="rId22"/>
    <p:sldId id="618" r:id="rId23"/>
    <p:sldId id="599" r:id="rId24"/>
    <p:sldId id="2225" r:id="rId25"/>
    <p:sldId id="2375" r:id="rId26"/>
    <p:sldId id="2283" r:id="rId27"/>
    <p:sldId id="2284" r:id="rId28"/>
    <p:sldId id="2285" r:id="rId29"/>
    <p:sldId id="2286" r:id="rId30"/>
    <p:sldId id="2287" r:id="rId31"/>
    <p:sldId id="2288" r:id="rId32"/>
    <p:sldId id="2289" r:id="rId33"/>
    <p:sldId id="2290" r:id="rId34"/>
    <p:sldId id="2291" r:id="rId35"/>
    <p:sldId id="2292" r:id="rId36"/>
    <p:sldId id="2293" r:id="rId37"/>
    <p:sldId id="2294" r:id="rId38"/>
    <p:sldId id="2295" r:id="rId39"/>
    <p:sldId id="2296" r:id="rId40"/>
    <p:sldId id="2297" r:id="rId41"/>
    <p:sldId id="2298" r:id="rId42"/>
    <p:sldId id="2299" r:id="rId43"/>
    <p:sldId id="237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3B9832-21F3-9098-319B-6F919AAADCCE}" name="Iyad Zabalawi" initials="IZ" userId="S::IyadZ@leading-point.com::e5282d8d-378c-4aaa-b4db-48df556a9926" providerId="AD"/>
  <p188:author id="{C6CB0B9C-4C0D-08EB-CD82-81F06086C203}" name="Basel Hijazi" initials="BH" userId="Basel Hijazi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'aldin Alzu'bi" initials="AA" lastIdx="1" clrIdx="0">
    <p:extLst>
      <p:ext uri="{19B8F6BF-5375-455C-9EA6-DF929625EA0E}">
        <p15:presenceInfo xmlns:p15="http://schemas.microsoft.com/office/powerpoint/2012/main" userId="3d09d38fcb86fa1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CE"/>
    <a:srgbClr val="21B198"/>
    <a:srgbClr val="47DEC3"/>
    <a:srgbClr val="1D3359"/>
    <a:srgbClr val="1B68A6"/>
    <a:srgbClr val="C2E4FF"/>
    <a:srgbClr val="DCDACA"/>
    <a:srgbClr val="F69AB6"/>
    <a:srgbClr val="E5E5E5"/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C1905F-B381-4627-B55B-76E307AF78A2}" v="38" dt="2025-08-26T07:57:22.852"/>
    <p1510:client id="{9181FBAC-73C5-A2B8-832E-8C1B95631406}" v="192" dt="2025-08-26T07:47:51.580"/>
    <p1510:client id="{C1732A3C-6DC2-8256-CEA1-D9E5E5654BAC}" v="8" dt="2025-08-26T14:33:41.513"/>
    <p1510:client id="{D33247D9-4B8D-FE32-2451-EEE14AE7486C}" v="8" dt="2025-08-27T07:56:48.218"/>
    <p1510:client id="{F0BFC8FE-B3AC-CB53-95F4-ABDE4DF344D1}" v="2" dt="2025-08-26T14:32:13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microsoft.com/office/2018/10/relationships/authors" Target="author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mail Miehiar" userId="6ef6fe07-822b-4eb0-9346-fe69f5b80603" providerId="ADAL" clId="{B60EC00A-C063-4C76-90B8-5597E47E3718}"/>
    <pc:docChg chg="undo redo custSel addSld delSld modSld">
      <pc:chgData name="Ismail Miehiar" userId="6ef6fe07-822b-4eb0-9346-fe69f5b80603" providerId="ADAL" clId="{B60EC00A-C063-4C76-90B8-5597E47E3718}" dt="2025-07-20T20:09:32.187" v="1747" actId="2696"/>
      <pc:docMkLst>
        <pc:docMk/>
      </pc:docMkLst>
      <pc:sldChg chg="addSp delSp modSp add del mod">
        <pc:chgData name="Ismail Miehiar" userId="6ef6fe07-822b-4eb0-9346-fe69f5b80603" providerId="ADAL" clId="{B60EC00A-C063-4C76-90B8-5597E47E3718}" dt="2025-07-18T19:29:30.722" v="1628" actId="47"/>
        <pc:sldMkLst>
          <pc:docMk/>
          <pc:sldMk cId="3912857201" sldId="379"/>
        </pc:sldMkLst>
      </pc:sldChg>
      <pc:sldChg chg="modSp mod modNotesTx">
        <pc:chgData name="Ismail Miehiar" userId="6ef6fe07-822b-4eb0-9346-fe69f5b80603" providerId="ADAL" clId="{B60EC00A-C063-4C76-90B8-5597E47E3718}" dt="2025-07-18T19:37:53.349" v="1703" actId="20577"/>
        <pc:sldMkLst>
          <pc:docMk/>
          <pc:sldMk cId="4248077478" sldId="475"/>
        </pc:sldMkLst>
      </pc:sldChg>
      <pc:sldChg chg="modSp mod">
        <pc:chgData name="Ismail Miehiar" userId="6ef6fe07-822b-4eb0-9346-fe69f5b80603" providerId="ADAL" clId="{B60EC00A-C063-4C76-90B8-5597E47E3718}" dt="2025-07-16T05:57:11.953" v="95" actId="20577"/>
        <pc:sldMkLst>
          <pc:docMk/>
          <pc:sldMk cId="748964897" sldId="592"/>
        </pc:sldMkLst>
      </pc:sldChg>
      <pc:sldChg chg="addSp delSp modSp mod">
        <pc:chgData name="Ismail Miehiar" userId="6ef6fe07-822b-4eb0-9346-fe69f5b80603" providerId="ADAL" clId="{B60EC00A-C063-4C76-90B8-5597E47E3718}" dt="2025-07-20T18:16:15.150" v="1743" actId="1036"/>
        <pc:sldMkLst>
          <pc:docMk/>
          <pc:sldMk cId="1864174170" sldId="599"/>
        </pc:sldMkLst>
      </pc:sldChg>
      <pc:sldChg chg="modSp mod">
        <pc:chgData name="Ismail Miehiar" userId="6ef6fe07-822b-4eb0-9346-fe69f5b80603" providerId="ADAL" clId="{B60EC00A-C063-4C76-90B8-5597E47E3718}" dt="2025-07-17T11:11:41.170" v="692" actId="27636"/>
        <pc:sldMkLst>
          <pc:docMk/>
          <pc:sldMk cId="3498817702" sldId="669"/>
        </pc:sldMkLst>
      </pc:sldChg>
      <pc:sldChg chg="del">
        <pc:chgData name="Ismail Miehiar" userId="6ef6fe07-822b-4eb0-9346-fe69f5b80603" providerId="ADAL" clId="{B60EC00A-C063-4C76-90B8-5597E47E3718}" dt="2025-07-18T18:56:24.433" v="799" actId="47"/>
        <pc:sldMkLst>
          <pc:docMk/>
          <pc:sldMk cId="1731405948" sldId="674"/>
        </pc:sldMkLst>
      </pc:sldChg>
      <pc:sldChg chg="modSp mod">
        <pc:chgData name="Ismail Miehiar" userId="6ef6fe07-822b-4eb0-9346-fe69f5b80603" providerId="ADAL" clId="{B60EC00A-C063-4C76-90B8-5597E47E3718}" dt="2025-07-16T06:48:31.149" v="525" actId="1035"/>
        <pc:sldMkLst>
          <pc:docMk/>
          <pc:sldMk cId="1902394496" sldId="2283"/>
        </pc:sldMkLst>
      </pc:sldChg>
      <pc:sldChg chg="modSp mod">
        <pc:chgData name="Ismail Miehiar" userId="6ef6fe07-822b-4eb0-9346-fe69f5b80603" providerId="ADAL" clId="{B60EC00A-C063-4C76-90B8-5597E47E3718}" dt="2025-07-16T06:48:37.624" v="528" actId="1035"/>
        <pc:sldMkLst>
          <pc:docMk/>
          <pc:sldMk cId="2044187178" sldId="2284"/>
        </pc:sldMkLst>
      </pc:sldChg>
      <pc:sldChg chg="modSp mod">
        <pc:chgData name="Ismail Miehiar" userId="6ef6fe07-822b-4eb0-9346-fe69f5b80603" providerId="ADAL" clId="{B60EC00A-C063-4C76-90B8-5597E47E3718}" dt="2025-07-16T09:01:45.539" v="681" actId="20577"/>
        <pc:sldMkLst>
          <pc:docMk/>
          <pc:sldMk cId="2090086778" sldId="2285"/>
        </pc:sldMkLst>
      </pc:sldChg>
      <pc:sldChg chg="modSp mod">
        <pc:chgData name="Ismail Miehiar" userId="6ef6fe07-822b-4eb0-9346-fe69f5b80603" providerId="ADAL" clId="{B60EC00A-C063-4C76-90B8-5597E47E3718}" dt="2025-07-16T06:48:48.110" v="533" actId="1035"/>
        <pc:sldMkLst>
          <pc:docMk/>
          <pc:sldMk cId="2506533143" sldId="2286"/>
        </pc:sldMkLst>
      </pc:sldChg>
      <pc:sldChg chg="modSp mod">
        <pc:chgData name="Ismail Miehiar" userId="6ef6fe07-822b-4eb0-9346-fe69f5b80603" providerId="ADAL" clId="{B60EC00A-C063-4C76-90B8-5597E47E3718}" dt="2025-07-17T11:44:45.919" v="701" actId="20577"/>
        <pc:sldMkLst>
          <pc:docMk/>
          <pc:sldMk cId="3840468249" sldId="2287"/>
        </pc:sldMkLst>
      </pc:sldChg>
      <pc:sldChg chg="modSp mod">
        <pc:chgData name="Ismail Miehiar" userId="6ef6fe07-822b-4eb0-9346-fe69f5b80603" providerId="ADAL" clId="{B60EC00A-C063-4C76-90B8-5597E47E3718}" dt="2025-07-16T06:48:56.998" v="544" actId="1035"/>
        <pc:sldMkLst>
          <pc:docMk/>
          <pc:sldMk cId="2057042733" sldId="2288"/>
        </pc:sldMkLst>
      </pc:sldChg>
      <pc:sldChg chg="modSp mod">
        <pc:chgData name="Ismail Miehiar" userId="6ef6fe07-822b-4eb0-9346-fe69f5b80603" providerId="ADAL" clId="{B60EC00A-C063-4C76-90B8-5597E47E3718}" dt="2025-07-16T06:49:11.464" v="549" actId="1036"/>
        <pc:sldMkLst>
          <pc:docMk/>
          <pc:sldMk cId="3384847123" sldId="2289"/>
        </pc:sldMkLst>
      </pc:sldChg>
      <pc:sldChg chg="modSp mod">
        <pc:chgData name="Ismail Miehiar" userId="6ef6fe07-822b-4eb0-9346-fe69f5b80603" providerId="ADAL" clId="{B60EC00A-C063-4C76-90B8-5597E47E3718}" dt="2025-07-17T11:45:11.026" v="711" actId="20577"/>
        <pc:sldMkLst>
          <pc:docMk/>
          <pc:sldMk cId="3027264035" sldId="2290"/>
        </pc:sldMkLst>
      </pc:sldChg>
      <pc:sldChg chg="modSp mod">
        <pc:chgData name="Ismail Miehiar" userId="6ef6fe07-822b-4eb0-9346-fe69f5b80603" providerId="ADAL" clId="{B60EC00A-C063-4C76-90B8-5597E47E3718}" dt="2025-07-17T11:45:27.833" v="721" actId="20577"/>
        <pc:sldMkLst>
          <pc:docMk/>
          <pc:sldMk cId="431725186" sldId="2291"/>
        </pc:sldMkLst>
      </pc:sldChg>
      <pc:sldChg chg="modSp mod">
        <pc:chgData name="Ismail Miehiar" userId="6ef6fe07-822b-4eb0-9346-fe69f5b80603" providerId="ADAL" clId="{B60EC00A-C063-4C76-90B8-5597E47E3718}" dt="2025-07-16T06:49:29.692" v="567" actId="1036"/>
        <pc:sldMkLst>
          <pc:docMk/>
          <pc:sldMk cId="1984127243" sldId="2292"/>
        </pc:sldMkLst>
      </pc:sldChg>
      <pc:sldChg chg="modSp mod">
        <pc:chgData name="Ismail Miehiar" userId="6ef6fe07-822b-4eb0-9346-fe69f5b80603" providerId="ADAL" clId="{B60EC00A-C063-4C76-90B8-5597E47E3718}" dt="2025-07-17T11:45:50.528" v="737" actId="20577"/>
        <pc:sldMkLst>
          <pc:docMk/>
          <pc:sldMk cId="2096951716" sldId="2293"/>
        </pc:sldMkLst>
      </pc:sldChg>
      <pc:sldChg chg="modSp mod">
        <pc:chgData name="Ismail Miehiar" userId="6ef6fe07-822b-4eb0-9346-fe69f5b80603" providerId="ADAL" clId="{B60EC00A-C063-4C76-90B8-5597E47E3718}" dt="2025-07-16T06:49:51.476" v="581" actId="1035"/>
        <pc:sldMkLst>
          <pc:docMk/>
          <pc:sldMk cId="904580619" sldId="2294"/>
        </pc:sldMkLst>
      </pc:sldChg>
      <pc:sldChg chg="modSp mod">
        <pc:chgData name="Ismail Miehiar" userId="6ef6fe07-822b-4eb0-9346-fe69f5b80603" providerId="ADAL" clId="{B60EC00A-C063-4C76-90B8-5597E47E3718}" dt="2025-07-16T06:49:56.198" v="583" actId="1035"/>
        <pc:sldMkLst>
          <pc:docMk/>
          <pc:sldMk cId="1037613972" sldId="2295"/>
        </pc:sldMkLst>
      </pc:sldChg>
      <pc:sldChg chg="modSp mod">
        <pc:chgData name="Ismail Miehiar" userId="6ef6fe07-822b-4eb0-9346-fe69f5b80603" providerId="ADAL" clId="{B60EC00A-C063-4C76-90B8-5597E47E3718}" dt="2025-07-16T06:49:59.989" v="585" actId="1035"/>
        <pc:sldMkLst>
          <pc:docMk/>
          <pc:sldMk cId="876997587" sldId="2296"/>
        </pc:sldMkLst>
      </pc:sldChg>
      <pc:sldChg chg="modSp mod">
        <pc:chgData name="Ismail Miehiar" userId="6ef6fe07-822b-4eb0-9346-fe69f5b80603" providerId="ADAL" clId="{B60EC00A-C063-4C76-90B8-5597E47E3718}" dt="2025-07-16T06:50:07.337" v="589" actId="1035"/>
        <pc:sldMkLst>
          <pc:docMk/>
          <pc:sldMk cId="3746221081" sldId="2297"/>
        </pc:sldMkLst>
      </pc:sldChg>
      <pc:sldChg chg="modSp mod">
        <pc:chgData name="Ismail Miehiar" userId="6ef6fe07-822b-4eb0-9346-fe69f5b80603" providerId="ADAL" clId="{B60EC00A-C063-4C76-90B8-5597E47E3718}" dt="2025-07-16T06:50:11.938" v="590" actId="1035"/>
        <pc:sldMkLst>
          <pc:docMk/>
          <pc:sldMk cId="3054601654" sldId="2298"/>
        </pc:sldMkLst>
      </pc:sldChg>
      <pc:sldChg chg="modSp del mod">
        <pc:chgData name="Ismail Miehiar" userId="6ef6fe07-822b-4eb0-9346-fe69f5b80603" providerId="ADAL" clId="{B60EC00A-C063-4C76-90B8-5597E47E3718}" dt="2025-07-16T06:48:25.153" v="524" actId="47"/>
        <pc:sldMkLst>
          <pc:docMk/>
          <pc:sldMk cId="1685789283" sldId="2302"/>
        </pc:sldMkLst>
      </pc:sldChg>
      <pc:sldChg chg="modSp mod modAnim">
        <pc:chgData name="Ismail Miehiar" userId="6ef6fe07-822b-4eb0-9346-fe69f5b80603" providerId="ADAL" clId="{B60EC00A-C063-4C76-90B8-5597E47E3718}" dt="2025-07-16T06:56:38.574" v="599" actId="1076"/>
        <pc:sldMkLst>
          <pc:docMk/>
          <pc:sldMk cId="2055300225" sldId="2303"/>
        </pc:sldMkLst>
      </pc:sldChg>
      <pc:sldChg chg="addSp delSp modSp del mod modAnim">
        <pc:chgData name="Ismail Miehiar" userId="6ef6fe07-822b-4eb0-9346-fe69f5b80603" providerId="ADAL" clId="{B60EC00A-C063-4C76-90B8-5597E47E3718}" dt="2025-07-18T18:58:01.555" v="801" actId="2696"/>
        <pc:sldMkLst>
          <pc:docMk/>
          <pc:sldMk cId="2299886718" sldId="2371"/>
        </pc:sldMkLst>
      </pc:sldChg>
      <pc:sldChg chg="modSp mod">
        <pc:chgData name="Ismail Miehiar" userId="6ef6fe07-822b-4eb0-9346-fe69f5b80603" providerId="ADAL" clId="{B60EC00A-C063-4C76-90B8-5597E47E3718}" dt="2025-07-16T06:10:35.161" v="138" actId="20577"/>
        <pc:sldMkLst>
          <pc:docMk/>
          <pc:sldMk cId="3321923229" sldId="2373"/>
        </pc:sldMkLst>
      </pc:sldChg>
      <pc:sldChg chg="modSp mod">
        <pc:chgData name="Ismail Miehiar" userId="6ef6fe07-822b-4eb0-9346-fe69f5b80603" providerId="ADAL" clId="{B60EC00A-C063-4C76-90B8-5597E47E3718}" dt="2025-07-18T18:58:45.323" v="809" actId="20577"/>
        <pc:sldMkLst>
          <pc:docMk/>
          <pc:sldMk cId="2389811365" sldId="2374"/>
        </pc:sldMkLst>
      </pc:sldChg>
      <pc:sldChg chg="modSp add mod">
        <pc:chgData name="Ismail Miehiar" userId="6ef6fe07-822b-4eb0-9346-fe69f5b80603" providerId="ADAL" clId="{B60EC00A-C063-4C76-90B8-5597E47E3718}" dt="2025-07-16T09:03:13.037" v="683" actId="2085"/>
        <pc:sldMkLst>
          <pc:docMk/>
          <pc:sldMk cId="223010871" sldId="2375"/>
        </pc:sldMkLst>
      </pc:sldChg>
      <pc:sldChg chg="modSp add mod">
        <pc:chgData name="Ismail Miehiar" userId="6ef6fe07-822b-4eb0-9346-fe69f5b80603" providerId="ADAL" clId="{B60EC00A-C063-4C76-90B8-5597E47E3718}" dt="2025-07-18T18:58:17.045" v="808" actId="20577"/>
        <pc:sldMkLst>
          <pc:docMk/>
          <pc:sldMk cId="1861360299" sldId="2376"/>
        </pc:sldMkLst>
      </pc:sldChg>
      <pc:sldChg chg="addSp delSp modSp add mod">
        <pc:chgData name="Ismail Miehiar" userId="6ef6fe07-822b-4eb0-9346-fe69f5b80603" providerId="ADAL" clId="{B60EC00A-C063-4C76-90B8-5597E47E3718}" dt="2025-07-18T19:32:03.823" v="1658" actId="478"/>
        <pc:sldMkLst>
          <pc:docMk/>
          <pc:sldMk cId="2681965448" sldId="2377"/>
        </pc:sldMkLst>
      </pc:sldChg>
      <pc:sldChg chg="del">
        <pc:chgData name="Ismail Miehiar" userId="6ef6fe07-822b-4eb0-9346-fe69f5b80603" providerId="ADAL" clId="{B60EC00A-C063-4C76-90B8-5597E47E3718}" dt="2025-07-20T20:09:32.187" v="1747" actId="2696"/>
        <pc:sldMkLst>
          <pc:docMk/>
          <pc:sldMk cId="3669076806" sldId="2379"/>
        </pc:sldMkLst>
      </pc:sldChg>
      <pc:sldChg chg="addSp delSp del mod modNotesTx">
        <pc:chgData name="Ismail Miehiar" userId="6ef6fe07-822b-4eb0-9346-fe69f5b80603" providerId="ADAL" clId="{B60EC00A-C063-4C76-90B8-5597E47E3718}" dt="2025-07-20T20:09:32.187" v="1747" actId="2696"/>
        <pc:sldMkLst>
          <pc:docMk/>
          <pc:sldMk cId="173475696" sldId="2380"/>
        </pc:sldMkLst>
      </pc:sldChg>
      <pc:sldChg chg="del">
        <pc:chgData name="Ismail Miehiar" userId="6ef6fe07-822b-4eb0-9346-fe69f5b80603" providerId="ADAL" clId="{B60EC00A-C063-4C76-90B8-5597E47E3718}" dt="2025-07-20T20:09:32.187" v="1747" actId="2696"/>
        <pc:sldMkLst>
          <pc:docMk/>
          <pc:sldMk cId="575718779" sldId="2383"/>
        </pc:sldMkLst>
      </pc:sldChg>
      <pc:sldMasterChg chg="delSldLayout">
        <pc:chgData name="Ismail Miehiar" userId="6ef6fe07-822b-4eb0-9346-fe69f5b80603" providerId="ADAL" clId="{B60EC00A-C063-4C76-90B8-5597E47E3718}" dt="2025-07-18T18:56:24.433" v="799" actId="47"/>
        <pc:sldMasterMkLst>
          <pc:docMk/>
          <pc:sldMasterMk cId="1558401896" sldId="2147483648"/>
        </pc:sldMasterMkLst>
        <pc:sldLayoutChg chg="del">
          <pc:chgData name="Ismail Miehiar" userId="6ef6fe07-822b-4eb0-9346-fe69f5b80603" providerId="ADAL" clId="{B60EC00A-C063-4C76-90B8-5597E47E3718}" dt="2025-07-18T18:56:24.433" v="799" actId="47"/>
          <pc:sldLayoutMkLst>
            <pc:docMk/>
            <pc:sldMasterMk cId="1558401896" sldId="2147483648"/>
            <pc:sldLayoutMk cId="701190204" sldId="2147483699"/>
          </pc:sldLayoutMkLst>
        </pc:sldLayoutChg>
      </pc:sldMasterChg>
    </pc:docChg>
  </pc:docChgLst>
  <pc:docChgLst>
    <pc:chgData name="Ismail Miehiar" userId="S::ismailm@leading-point.com::6ef6fe07-822b-4eb0-9346-fe69f5b80603" providerId="AD" clId="Web-{9181FBAC-73C5-A2B8-832E-8C1B95631406}"/>
    <pc:docChg chg="modSld">
      <pc:chgData name="Ismail Miehiar" userId="S::ismailm@leading-point.com::6ef6fe07-822b-4eb0-9346-fe69f5b80603" providerId="AD" clId="Web-{9181FBAC-73C5-A2B8-832E-8C1B95631406}" dt="2025-08-26T07:47:51.580" v="133" actId="1076"/>
      <pc:docMkLst>
        <pc:docMk/>
      </pc:docMkLst>
      <pc:sldChg chg="modSp">
        <pc:chgData name="Ismail Miehiar" userId="S::ismailm@leading-point.com::6ef6fe07-822b-4eb0-9346-fe69f5b80603" providerId="AD" clId="Web-{9181FBAC-73C5-A2B8-832E-8C1B95631406}" dt="2025-08-26T07:42:43.122" v="19" actId="14100"/>
        <pc:sldMkLst>
          <pc:docMk/>
          <pc:sldMk cId="1902394496" sldId="2283"/>
        </pc:sldMkLst>
        <pc:spChg chg="mod">
          <ac:chgData name="Ismail Miehiar" userId="S::ismailm@leading-point.com::6ef6fe07-822b-4eb0-9346-fe69f5b80603" providerId="AD" clId="Web-{9181FBAC-73C5-A2B8-832E-8C1B95631406}" dt="2025-08-26T07:42:43.122" v="19" actId="14100"/>
          <ac:spMkLst>
            <pc:docMk/>
            <pc:sldMk cId="1902394496" sldId="2283"/>
            <ac:spMk id="16" creationId="{9EEEA9E3-786F-4CE7-A5D2-7F182B53DF02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3:00.123" v="24" actId="14100"/>
        <pc:sldMkLst>
          <pc:docMk/>
          <pc:sldMk cId="2044187178" sldId="2284"/>
        </pc:sldMkLst>
        <pc:spChg chg="mod">
          <ac:chgData name="Ismail Miehiar" userId="S::ismailm@leading-point.com::6ef6fe07-822b-4eb0-9346-fe69f5b80603" providerId="AD" clId="Web-{9181FBAC-73C5-A2B8-832E-8C1B95631406}" dt="2025-08-26T07:43:00.123" v="24" actId="14100"/>
          <ac:spMkLst>
            <pc:docMk/>
            <pc:sldMk cId="2044187178" sldId="2284"/>
            <ac:spMk id="16" creationId="{5F1DB9CB-00BB-CA7A-7DF9-3AA35651B88E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3:16.343" v="32" actId="14100"/>
        <pc:sldMkLst>
          <pc:docMk/>
          <pc:sldMk cId="2090086778" sldId="2285"/>
        </pc:sldMkLst>
        <pc:spChg chg="mod">
          <ac:chgData name="Ismail Miehiar" userId="S::ismailm@leading-point.com::6ef6fe07-822b-4eb0-9346-fe69f5b80603" providerId="AD" clId="Web-{9181FBAC-73C5-A2B8-832E-8C1B95631406}" dt="2025-08-26T07:43:16.343" v="32" actId="14100"/>
          <ac:spMkLst>
            <pc:docMk/>
            <pc:sldMk cId="2090086778" sldId="2285"/>
            <ac:spMk id="16" creationId="{7FD1F1CC-F058-B157-04F4-31CF8F4C06E8}"/>
          </ac:spMkLst>
        </pc:spChg>
      </pc:sldChg>
      <pc:sldChg chg="addSp delSp modSp">
        <pc:chgData name="Ismail Miehiar" userId="S::ismailm@leading-point.com::6ef6fe07-822b-4eb0-9346-fe69f5b80603" providerId="AD" clId="Web-{9181FBAC-73C5-A2B8-832E-8C1B95631406}" dt="2025-08-26T07:43:33.328" v="39" actId="20577"/>
        <pc:sldMkLst>
          <pc:docMk/>
          <pc:sldMk cId="2506533143" sldId="2286"/>
        </pc:sldMkLst>
        <pc:spChg chg="add del mod">
          <ac:chgData name="Ismail Miehiar" userId="S::ismailm@leading-point.com::6ef6fe07-822b-4eb0-9346-fe69f5b80603" providerId="AD" clId="Web-{9181FBAC-73C5-A2B8-832E-8C1B95631406}" dt="2025-08-26T07:43:33.328" v="39" actId="20577"/>
          <ac:spMkLst>
            <pc:docMk/>
            <pc:sldMk cId="2506533143" sldId="2286"/>
            <ac:spMk id="16" creationId="{A3DE1C6D-C521-58E1-FDDA-AEA4A870213B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3:46.064" v="45" actId="14100"/>
        <pc:sldMkLst>
          <pc:docMk/>
          <pc:sldMk cId="3840468249" sldId="2287"/>
        </pc:sldMkLst>
        <pc:spChg chg="mod">
          <ac:chgData name="Ismail Miehiar" userId="S::ismailm@leading-point.com::6ef6fe07-822b-4eb0-9346-fe69f5b80603" providerId="AD" clId="Web-{9181FBAC-73C5-A2B8-832E-8C1B95631406}" dt="2025-08-26T07:43:46.064" v="45" actId="14100"/>
          <ac:spMkLst>
            <pc:docMk/>
            <pc:sldMk cId="3840468249" sldId="2287"/>
            <ac:spMk id="16" creationId="{B69CF739-F39D-45C1-4C90-0F33CF9096FB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4:02.330" v="51" actId="14100"/>
        <pc:sldMkLst>
          <pc:docMk/>
          <pc:sldMk cId="2057042733" sldId="2288"/>
        </pc:sldMkLst>
        <pc:spChg chg="mod">
          <ac:chgData name="Ismail Miehiar" userId="S::ismailm@leading-point.com::6ef6fe07-822b-4eb0-9346-fe69f5b80603" providerId="AD" clId="Web-{9181FBAC-73C5-A2B8-832E-8C1B95631406}" dt="2025-08-26T07:44:02.330" v="51" actId="14100"/>
          <ac:spMkLst>
            <pc:docMk/>
            <pc:sldMk cId="2057042733" sldId="2288"/>
            <ac:spMk id="16" creationId="{40925FF8-A451-0BE9-45D8-EE6FB9E72C15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4:12.987" v="57" actId="14100"/>
        <pc:sldMkLst>
          <pc:docMk/>
          <pc:sldMk cId="3384847123" sldId="2289"/>
        </pc:sldMkLst>
        <pc:spChg chg="mod">
          <ac:chgData name="Ismail Miehiar" userId="S::ismailm@leading-point.com::6ef6fe07-822b-4eb0-9346-fe69f5b80603" providerId="AD" clId="Web-{9181FBAC-73C5-A2B8-832E-8C1B95631406}" dt="2025-08-26T07:44:12.987" v="57" actId="14100"/>
          <ac:spMkLst>
            <pc:docMk/>
            <pc:sldMk cId="3384847123" sldId="2289"/>
            <ac:spMk id="16" creationId="{B43B9F3D-E4A3-DB8E-4131-3555EF9C8428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4:23.097" v="63" actId="14100"/>
        <pc:sldMkLst>
          <pc:docMk/>
          <pc:sldMk cId="3027264035" sldId="2290"/>
        </pc:sldMkLst>
        <pc:spChg chg="mod">
          <ac:chgData name="Ismail Miehiar" userId="S::ismailm@leading-point.com::6ef6fe07-822b-4eb0-9346-fe69f5b80603" providerId="AD" clId="Web-{9181FBAC-73C5-A2B8-832E-8C1B95631406}" dt="2025-08-26T07:44:23.097" v="63" actId="14100"/>
          <ac:spMkLst>
            <pc:docMk/>
            <pc:sldMk cId="3027264035" sldId="2290"/>
            <ac:spMk id="16" creationId="{CF158D77-622B-C772-59DE-693EB162780A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4:35.504" v="69" actId="14100"/>
        <pc:sldMkLst>
          <pc:docMk/>
          <pc:sldMk cId="431725186" sldId="2291"/>
        </pc:sldMkLst>
        <pc:spChg chg="mod">
          <ac:chgData name="Ismail Miehiar" userId="S::ismailm@leading-point.com::6ef6fe07-822b-4eb0-9346-fe69f5b80603" providerId="AD" clId="Web-{9181FBAC-73C5-A2B8-832E-8C1B95631406}" dt="2025-08-26T07:44:35.504" v="69" actId="14100"/>
          <ac:spMkLst>
            <pc:docMk/>
            <pc:sldMk cId="431725186" sldId="2291"/>
            <ac:spMk id="16" creationId="{EB1EA8F0-91FA-D91B-3902-DF95DFD45DC6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4:58.631" v="75" actId="1076"/>
        <pc:sldMkLst>
          <pc:docMk/>
          <pc:sldMk cId="1984127243" sldId="2292"/>
        </pc:sldMkLst>
        <pc:spChg chg="mod">
          <ac:chgData name="Ismail Miehiar" userId="S::ismailm@leading-point.com::6ef6fe07-822b-4eb0-9346-fe69f5b80603" providerId="AD" clId="Web-{9181FBAC-73C5-A2B8-832E-8C1B95631406}" dt="2025-08-26T07:44:58.631" v="75" actId="1076"/>
          <ac:spMkLst>
            <pc:docMk/>
            <pc:sldMk cId="1984127243" sldId="2292"/>
            <ac:spMk id="16" creationId="{69EEB018-2491-D8BC-E5A9-B9F91E15E589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5:13.132" v="82" actId="1076"/>
        <pc:sldMkLst>
          <pc:docMk/>
          <pc:sldMk cId="2096951716" sldId="2293"/>
        </pc:sldMkLst>
        <pc:spChg chg="mod">
          <ac:chgData name="Ismail Miehiar" userId="S::ismailm@leading-point.com::6ef6fe07-822b-4eb0-9346-fe69f5b80603" providerId="AD" clId="Web-{9181FBAC-73C5-A2B8-832E-8C1B95631406}" dt="2025-08-26T07:45:13.132" v="82" actId="1076"/>
          <ac:spMkLst>
            <pc:docMk/>
            <pc:sldMk cId="2096951716" sldId="2293"/>
            <ac:spMk id="16" creationId="{267D01F4-C444-65F8-364A-D930CD34E046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7:51.580" v="133" actId="1076"/>
        <pc:sldMkLst>
          <pc:docMk/>
          <pc:sldMk cId="904580619" sldId="2294"/>
        </pc:sldMkLst>
        <pc:spChg chg="mod">
          <ac:chgData name="Ismail Miehiar" userId="S::ismailm@leading-point.com::6ef6fe07-822b-4eb0-9346-fe69f5b80603" providerId="AD" clId="Web-{9181FBAC-73C5-A2B8-832E-8C1B95631406}" dt="2025-08-26T07:47:51.580" v="133" actId="1076"/>
          <ac:spMkLst>
            <pc:docMk/>
            <pc:sldMk cId="904580619" sldId="2294"/>
            <ac:spMk id="9" creationId="{C23B38F5-DA85-0BA3-247A-6D19FE695D7B}"/>
          </ac:spMkLst>
        </pc:spChg>
        <pc:spChg chg="mod">
          <ac:chgData name="Ismail Miehiar" userId="S::ismailm@leading-point.com::6ef6fe07-822b-4eb0-9346-fe69f5b80603" providerId="AD" clId="Web-{9181FBAC-73C5-A2B8-832E-8C1B95631406}" dt="2025-08-26T07:47:27.781" v="117" actId="1076"/>
          <ac:spMkLst>
            <pc:docMk/>
            <pc:sldMk cId="904580619" sldId="2294"/>
            <ac:spMk id="16" creationId="{CB1C7053-848D-EDC0-6484-49F34665C490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6:10.057" v="92" actId="1076"/>
        <pc:sldMkLst>
          <pc:docMk/>
          <pc:sldMk cId="1037613972" sldId="2295"/>
        </pc:sldMkLst>
        <pc:spChg chg="mod">
          <ac:chgData name="Ismail Miehiar" userId="S::ismailm@leading-point.com::6ef6fe07-822b-4eb0-9346-fe69f5b80603" providerId="AD" clId="Web-{9181FBAC-73C5-A2B8-832E-8C1B95631406}" dt="2025-08-26T07:46:10.057" v="92" actId="1076"/>
          <ac:spMkLst>
            <pc:docMk/>
            <pc:sldMk cId="1037613972" sldId="2295"/>
            <ac:spMk id="16" creationId="{FFCF397A-4277-C0CF-EE43-18083BB55AAD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6:25.621" v="98" actId="1076"/>
        <pc:sldMkLst>
          <pc:docMk/>
          <pc:sldMk cId="876997587" sldId="2296"/>
        </pc:sldMkLst>
        <pc:spChg chg="mod">
          <ac:chgData name="Ismail Miehiar" userId="S::ismailm@leading-point.com::6ef6fe07-822b-4eb0-9346-fe69f5b80603" providerId="AD" clId="Web-{9181FBAC-73C5-A2B8-832E-8C1B95631406}" dt="2025-08-26T07:46:25.621" v="98" actId="1076"/>
          <ac:spMkLst>
            <pc:docMk/>
            <pc:sldMk cId="876997587" sldId="2296"/>
            <ac:spMk id="16" creationId="{703EE951-F2E6-6447-D121-925C1A6928A3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6:37.356" v="104" actId="1076"/>
        <pc:sldMkLst>
          <pc:docMk/>
          <pc:sldMk cId="3746221081" sldId="2297"/>
        </pc:sldMkLst>
        <pc:spChg chg="mod">
          <ac:chgData name="Ismail Miehiar" userId="S::ismailm@leading-point.com::6ef6fe07-822b-4eb0-9346-fe69f5b80603" providerId="AD" clId="Web-{9181FBAC-73C5-A2B8-832E-8C1B95631406}" dt="2025-08-26T07:46:37.356" v="104" actId="1076"/>
          <ac:spMkLst>
            <pc:docMk/>
            <pc:sldMk cId="3746221081" sldId="2297"/>
            <ac:spMk id="16" creationId="{D9A5A6D7-8295-DC13-33ED-6AE330A4C7D4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6:51.576" v="110" actId="1076"/>
        <pc:sldMkLst>
          <pc:docMk/>
          <pc:sldMk cId="3054601654" sldId="2298"/>
        </pc:sldMkLst>
        <pc:spChg chg="mod">
          <ac:chgData name="Ismail Miehiar" userId="S::ismailm@leading-point.com::6ef6fe07-822b-4eb0-9346-fe69f5b80603" providerId="AD" clId="Web-{9181FBAC-73C5-A2B8-832E-8C1B95631406}" dt="2025-08-26T07:46:51.576" v="110" actId="1076"/>
          <ac:spMkLst>
            <pc:docMk/>
            <pc:sldMk cId="3054601654" sldId="2298"/>
            <ac:spMk id="16" creationId="{4CA69186-D9B5-96C3-1CCC-42B0373E5A3B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7:00.451" v="114" actId="20577"/>
        <pc:sldMkLst>
          <pc:docMk/>
          <pc:sldMk cId="4012882481" sldId="2299"/>
        </pc:sldMkLst>
        <pc:spChg chg="mod">
          <ac:chgData name="Ismail Miehiar" userId="S::ismailm@leading-point.com::6ef6fe07-822b-4eb0-9346-fe69f5b80603" providerId="AD" clId="Web-{9181FBAC-73C5-A2B8-832E-8C1B95631406}" dt="2025-08-26T07:47:00.451" v="114" actId="20577"/>
          <ac:spMkLst>
            <pc:docMk/>
            <pc:sldMk cId="4012882481" sldId="2299"/>
            <ac:spMk id="16" creationId="{535F233C-094E-AA0E-1262-8417AD851C00}"/>
          </ac:spMkLst>
        </pc:spChg>
      </pc:sldChg>
      <pc:sldChg chg="modSp">
        <pc:chgData name="Ismail Miehiar" userId="S::ismailm@leading-point.com::6ef6fe07-822b-4eb0-9346-fe69f5b80603" providerId="AD" clId="Web-{9181FBAC-73C5-A2B8-832E-8C1B95631406}" dt="2025-08-26T07:41:57.947" v="9" actId="20577"/>
        <pc:sldMkLst>
          <pc:docMk/>
          <pc:sldMk cId="223010871" sldId="2375"/>
        </pc:sldMkLst>
        <pc:spChg chg="mod">
          <ac:chgData name="Ismail Miehiar" userId="S::ismailm@leading-point.com::6ef6fe07-822b-4eb0-9346-fe69f5b80603" providerId="AD" clId="Web-{9181FBAC-73C5-A2B8-832E-8C1B95631406}" dt="2025-08-26T07:41:57.947" v="9" actId="20577"/>
          <ac:spMkLst>
            <pc:docMk/>
            <pc:sldMk cId="223010871" sldId="2375"/>
            <ac:spMk id="16" creationId="{DF072282-7E3F-44FB-0BE8-42792EABD8CA}"/>
          </ac:spMkLst>
        </pc:spChg>
      </pc:sldChg>
    </pc:docChg>
  </pc:docChgLst>
  <pc:docChgLst>
    <pc:chgData name="Basel Altamimi" userId="82a5b82f-2a6a-45c3-9166-f7ba79d57123" providerId="ADAL" clId="{6B282597-4D5C-3B45-B024-2AB65B411ABB}"/>
    <pc:docChg chg="sldOrd">
      <pc:chgData name="Basel Altamimi" userId="82a5b82f-2a6a-45c3-9166-f7ba79d57123" providerId="ADAL" clId="{6B282597-4D5C-3B45-B024-2AB65B411ABB}" dt="2025-07-16T14:44:29.147" v="0" actId="20578"/>
      <pc:docMkLst>
        <pc:docMk/>
      </pc:docMkLst>
      <pc:sldChg chg="ord">
        <pc:chgData name="Basel Altamimi" userId="82a5b82f-2a6a-45c3-9166-f7ba79d57123" providerId="ADAL" clId="{6B282597-4D5C-3B45-B024-2AB65B411ABB}" dt="2025-07-16T14:44:29.147" v="0" actId="20578"/>
        <pc:sldMkLst>
          <pc:docMk/>
          <pc:sldMk cId="1864174170" sldId="599"/>
        </pc:sldMkLst>
      </pc:sldChg>
      <pc:sldChg chg="ord">
        <pc:chgData name="Basel Altamimi" userId="82a5b82f-2a6a-45c3-9166-f7ba79d57123" providerId="ADAL" clId="{6B282597-4D5C-3B45-B024-2AB65B411ABB}" dt="2025-07-16T14:44:29.147" v="0" actId="20578"/>
        <pc:sldMkLst>
          <pc:docMk/>
          <pc:sldMk cId="2547723664" sldId="618"/>
        </pc:sldMkLst>
      </pc:sldChg>
      <pc:sldChg chg="ord">
        <pc:chgData name="Basel Altamimi" userId="82a5b82f-2a6a-45c3-9166-f7ba79d57123" providerId="ADAL" clId="{6B282597-4D5C-3B45-B024-2AB65B411ABB}" dt="2025-07-16T14:44:29.147" v="0" actId="20578"/>
        <pc:sldMkLst>
          <pc:docMk/>
          <pc:sldMk cId="337804543" sldId="627"/>
        </pc:sldMkLst>
      </pc:sldChg>
    </pc:docChg>
  </pc:docChgLst>
  <pc:docChgLst>
    <pc:chgData name="Ismail Miehiar" userId="S::ismailm@leading-point.com::6ef6fe07-822b-4eb0-9346-fe69f5b80603" providerId="AD" clId="Web-{C1732A3C-6DC2-8256-CEA1-D9E5E5654BAC}"/>
    <pc:docChg chg="modSld">
      <pc:chgData name="Ismail Miehiar" userId="S::ismailm@leading-point.com::6ef6fe07-822b-4eb0-9346-fe69f5b80603" providerId="AD" clId="Web-{C1732A3C-6DC2-8256-CEA1-D9E5E5654BAC}" dt="2025-08-26T14:33:41.513" v="3" actId="20577"/>
      <pc:docMkLst>
        <pc:docMk/>
      </pc:docMkLst>
      <pc:sldChg chg="modSp">
        <pc:chgData name="Ismail Miehiar" userId="S::ismailm@leading-point.com::6ef6fe07-822b-4eb0-9346-fe69f5b80603" providerId="AD" clId="Web-{C1732A3C-6DC2-8256-CEA1-D9E5E5654BAC}" dt="2025-08-26T14:33:41.513" v="3" actId="20577"/>
        <pc:sldMkLst>
          <pc:docMk/>
          <pc:sldMk cId="4248077478" sldId="475"/>
        </pc:sldMkLst>
        <pc:spChg chg="mod">
          <ac:chgData name="Ismail Miehiar" userId="S::ismailm@leading-point.com::6ef6fe07-822b-4eb0-9346-fe69f5b80603" providerId="AD" clId="Web-{C1732A3C-6DC2-8256-CEA1-D9E5E5654BAC}" dt="2025-08-26T14:33:41.513" v="3" actId="20577"/>
          <ac:spMkLst>
            <pc:docMk/>
            <pc:sldMk cId="4248077478" sldId="475"/>
            <ac:spMk id="20" creationId="{00000000-0000-0000-0000-000000000000}"/>
          </ac:spMkLst>
        </pc:spChg>
      </pc:sldChg>
    </pc:docChg>
  </pc:docChgLst>
  <pc:docChgLst>
    <pc:chgData name="Ismail Miehiar" userId="S::ismailm@leading-point.com::6ef6fe07-822b-4eb0-9346-fe69f5b80603" providerId="AD" clId="Web-{D33247D9-4B8D-FE32-2451-EEE14AE7486C}"/>
    <pc:docChg chg="modSld">
      <pc:chgData name="Ismail Miehiar" userId="S::ismailm@leading-point.com::6ef6fe07-822b-4eb0-9346-fe69f5b80603" providerId="AD" clId="Web-{D33247D9-4B8D-FE32-2451-EEE14AE7486C}" dt="2025-08-27T07:56:48.218" v="4" actId="20577"/>
      <pc:docMkLst>
        <pc:docMk/>
      </pc:docMkLst>
      <pc:sldChg chg="modSp">
        <pc:chgData name="Ismail Miehiar" userId="S::ismailm@leading-point.com::6ef6fe07-822b-4eb0-9346-fe69f5b80603" providerId="AD" clId="Web-{D33247D9-4B8D-FE32-2451-EEE14AE7486C}" dt="2025-08-27T07:56:48.218" v="4" actId="20577"/>
        <pc:sldMkLst>
          <pc:docMk/>
          <pc:sldMk cId="855204752" sldId="2378"/>
        </pc:sldMkLst>
        <pc:spChg chg="mod">
          <ac:chgData name="Ismail Miehiar" userId="S::ismailm@leading-point.com::6ef6fe07-822b-4eb0-9346-fe69f5b80603" providerId="AD" clId="Web-{D33247D9-4B8D-FE32-2451-EEE14AE7486C}" dt="2025-08-27T07:56:48.218" v="4" actId="20577"/>
          <ac:spMkLst>
            <pc:docMk/>
            <pc:sldMk cId="855204752" sldId="2378"/>
            <ac:spMk id="35" creationId="{BA932D9D-16FF-E6FE-AF54-0FC5D064EE1B}"/>
          </ac:spMkLst>
        </pc:spChg>
      </pc:sldChg>
    </pc:docChg>
  </pc:docChgLst>
  <pc:docChgLst>
    <pc:chgData name="Ismail Miehiar" userId="S::ismailm@leading-point.com::6ef6fe07-822b-4eb0-9346-fe69f5b80603" providerId="AD" clId="Web-{F0BFC8FE-B3AC-CB53-95F4-ABDE4DF344D1}"/>
    <pc:docChg chg="addSld delSld">
      <pc:chgData name="Ismail Miehiar" userId="S::ismailm@leading-point.com::6ef6fe07-822b-4eb0-9346-fe69f5b80603" providerId="AD" clId="Web-{F0BFC8FE-B3AC-CB53-95F4-ABDE4DF344D1}" dt="2025-08-26T14:32:13.518" v="1"/>
      <pc:docMkLst>
        <pc:docMk/>
      </pc:docMkLst>
      <pc:sldChg chg="del">
        <pc:chgData name="Ismail Miehiar" userId="S::ismailm@leading-point.com::6ef6fe07-822b-4eb0-9346-fe69f5b80603" providerId="AD" clId="Web-{F0BFC8FE-B3AC-CB53-95F4-ABDE4DF344D1}" dt="2025-08-26T14:32:13.518" v="1"/>
        <pc:sldMkLst>
          <pc:docMk/>
          <pc:sldMk cId="2681965448" sldId="2377"/>
        </pc:sldMkLst>
      </pc:sldChg>
      <pc:sldChg chg="add">
        <pc:chgData name="Ismail Miehiar" userId="S::ismailm@leading-point.com::6ef6fe07-822b-4eb0-9346-fe69f5b80603" providerId="AD" clId="Web-{F0BFC8FE-B3AC-CB53-95F4-ABDE4DF344D1}" dt="2025-08-26T14:32:09.283" v="0"/>
        <pc:sldMkLst>
          <pc:docMk/>
          <pc:sldMk cId="855204752" sldId="2378"/>
        </pc:sldMkLst>
      </pc:sldChg>
    </pc:docChg>
  </pc:docChgLst>
  <pc:docChgLst>
    <pc:chgData name="Razan Kayyali" userId="0bbb8e09-b724-4b3c-8db9-58a500642d4e" providerId="ADAL" clId="{F1487D1F-5BC3-40EC-9571-582E745FD8AD}"/>
    <pc:docChg chg="undo redo custSel addSld delSld modSld sldOrd">
      <pc:chgData name="Razan Kayyali" userId="0bbb8e09-b724-4b3c-8db9-58a500642d4e" providerId="ADAL" clId="{F1487D1F-5BC3-40EC-9571-582E745FD8AD}" dt="2025-07-20T14:59:57.808" v="452" actId="20577"/>
      <pc:docMkLst>
        <pc:docMk/>
      </pc:docMkLst>
      <pc:sldChg chg="addSp modSp modAnim">
        <pc:chgData name="Razan Kayyali" userId="0bbb8e09-b724-4b3c-8db9-58a500642d4e" providerId="ADAL" clId="{F1487D1F-5BC3-40EC-9571-582E745FD8AD}" dt="2025-07-20T14:38:22.692" v="292" actId="164"/>
        <pc:sldMkLst>
          <pc:docMk/>
          <pc:sldMk cId="3840468249" sldId="2287"/>
        </pc:sldMkLst>
      </pc:sldChg>
      <pc:sldChg chg="addSp modSp mod modAnim">
        <pc:chgData name="Razan Kayyali" userId="0bbb8e09-b724-4b3c-8db9-58a500642d4e" providerId="ADAL" clId="{F1487D1F-5BC3-40EC-9571-582E745FD8AD}" dt="2025-07-20T14:34:00.512" v="222" actId="164"/>
        <pc:sldMkLst>
          <pc:docMk/>
          <pc:sldMk cId="1984127243" sldId="2292"/>
        </pc:sldMkLst>
      </pc:sldChg>
      <pc:sldChg chg="addSp modSp mod modAnim">
        <pc:chgData name="Razan Kayyali" userId="0bbb8e09-b724-4b3c-8db9-58a500642d4e" providerId="ADAL" clId="{F1487D1F-5BC3-40EC-9571-582E745FD8AD}" dt="2025-07-20T14:34:45.517" v="239" actId="164"/>
        <pc:sldMkLst>
          <pc:docMk/>
          <pc:sldMk cId="3746221081" sldId="2297"/>
        </pc:sldMkLst>
      </pc:sldChg>
      <pc:sldChg chg="new del">
        <pc:chgData name="Razan Kayyali" userId="0bbb8e09-b724-4b3c-8db9-58a500642d4e" providerId="ADAL" clId="{F1487D1F-5BC3-40EC-9571-582E745FD8AD}" dt="2025-07-20T14:10:14.748" v="4" actId="47"/>
        <pc:sldMkLst>
          <pc:docMk/>
          <pc:sldMk cId="1153599249" sldId="2378"/>
        </pc:sldMkLst>
      </pc:sldChg>
      <pc:sldChg chg="add del">
        <pc:chgData name="Razan Kayyali" userId="0bbb8e09-b724-4b3c-8db9-58a500642d4e" providerId="ADAL" clId="{F1487D1F-5BC3-40EC-9571-582E745FD8AD}" dt="2025-07-20T14:10:03.746" v="2" actId="47"/>
        <pc:sldMkLst>
          <pc:docMk/>
          <pc:sldMk cId="3236972753" sldId="2379"/>
        </pc:sldMkLst>
      </pc:sldChg>
      <pc:sldChg chg="modSp add mod">
        <pc:chgData name="Razan Kayyali" userId="0bbb8e09-b724-4b3c-8db9-58a500642d4e" providerId="ADAL" clId="{F1487D1F-5BC3-40EC-9571-582E745FD8AD}" dt="2025-07-20T14:15:05.430" v="108" actId="20577"/>
        <pc:sldMkLst>
          <pc:docMk/>
          <pc:sldMk cId="3669076806" sldId="2379"/>
        </pc:sldMkLst>
      </pc:sldChg>
      <pc:sldChg chg="addSp delSp modSp add mod">
        <pc:chgData name="Razan Kayyali" userId="0bbb8e09-b724-4b3c-8db9-58a500642d4e" providerId="ADAL" clId="{F1487D1F-5BC3-40EC-9571-582E745FD8AD}" dt="2025-07-20T14:59:57.808" v="452" actId="20577"/>
        <pc:sldMkLst>
          <pc:docMk/>
          <pc:sldMk cId="173475696" sldId="2380"/>
        </pc:sldMkLst>
      </pc:sldChg>
      <pc:sldChg chg="new del">
        <pc:chgData name="Razan Kayyali" userId="0bbb8e09-b724-4b3c-8db9-58a500642d4e" providerId="ADAL" clId="{F1487D1F-5BC3-40EC-9571-582E745FD8AD}" dt="2025-07-20T14:20:13.176" v="110" actId="47"/>
        <pc:sldMkLst>
          <pc:docMk/>
          <pc:sldMk cId="902713578" sldId="2380"/>
        </pc:sldMkLst>
      </pc:sldChg>
      <pc:sldChg chg="add del mod ord modShow modNotesTx">
        <pc:chgData name="Razan Kayyali" userId="0bbb8e09-b724-4b3c-8db9-58a500642d4e" providerId="ADAL" clId="{F1487D1F-5BC3-40EC-9571-582E745FD8AD}" dt="2025-07-20T14:50:37.241" v="364" actId="47"/>
        <pc:sldMkLst>
          <pc:docMk/>
          <pc:sldMk cId="3613321288" sldId="2381"/>
        </pc:sldMkLst>
      </pc:sldChg>
      <pc:sldChg chg="addSp modSp add del mod setBg">
        <pc:chgData name="Razan Kayyali" userId="0bbb8e09-b724-4b3c-8db9-58a500642d4e" providerId="ADAL" clId="{F1487D1F-5BC3-40EC-9571-582E745FD8AD}" dt="2025-07-20T14:31:50.933" v="200" actId="47"/>
        <pc:sldMkLst>
          <pc:docMk/>
          <pc:sldMk cId="3596952435" sldId="2382"/>
        </pc:sldMkLst>
      </pc:sldChg>
      <pc:sldChg chg="addSp delSp modSp add mod setBg modAnim">
        <pc:chgData name="Razan Kayyali" userId="0bbb8e09-b724-4b3c-8db9-58a500642d4e" providerId="ADAL" clId="{F1487D1F-5BC3-40EC-9571-582E745FD8AD}" dt="2025-07-20T14:57:55.887" v="367" actId="6549"/>
        <pc:sldMkLst>
          <pc:docMk/>
          <pc:sldMk cId="575718779" sldId="2383"/>
        </pc:sldMkLst>
      </pc:sldChg>
    </pc:docChg>
  </pc:docChgLst>
  <pc:docChgLst>
    <pc:chgData name="Ismail Miehiar" userId="6ef6fe07-822b-4eb0-9346-fe69f5b80603" providerId="ADAL" clId="{20C1905F-B381-4627-B55B-76E307AF78A2}"/>
    <pc:docChg chg="undo custSel modSld">
      <pc:chgData name="Ismail Miehiar" userId="6ef6fe07-822b-4eb0-9346-fe69f5b80603" providerId="ADAL" clId="{20C1905F-B381-4627-B55B-76E307AF78A2}" dt="2025-08-26T07:57:22.848" v="37"/>
      <pc:docMkLst>
        <pc:docMk/>
      </pc:docMkLst>
      <pc:sldChg chg="delSp modSp modAnim">
        <pc:chgData name="Ismail Miehiar" userId="6ef6fe07-822b-4eb0-9346-fe69f5b80603" providerId="ADAL" clId="{20C1905F-B381-4627-B55B-76E307AF78A2}" dt="2025-08-26T07:56:03.699" v="33"/>
        <pc:sldMkLst>
          <pc:docMk/>
          <pc:sldMk cId="3840468249" sldId="2287"/>
        </pc:sldMkLst>
        <pc:spChg chg="mod topLvl">
          <ac:chgData name="Ismail Miehiar" userId="6ef6fe07-822b-4eb0-9346-fe69f5b80603" providerId="ADAL" clId="{20C1905F-B381-4627-B55B-76E307AF78A2}" dt="2025-08-26T07:51:57.973" v="0" actId="165"/>
          <ac:spMkLst>
            <pc:docMk/>
            <pc:sldMk cId="3840468249" sldId="2287"/>
            <ac:spMk id="3" creationId="{FE63A17A-1420-CFDE-6C01-BD74E3EDD50B}"/>
          </ac:spMkLst>
        </pc:spChg>
        <pc:spChg chg="mod topLvl">
          <ac:chgData name="Ismail Miehiar" userId="6ef6fe07-822b-4eb0-9346-fe69f5b80603" providerId="ADAL" clId="{20C1905F-B381-4627-B55B-76E307AF78A2}" dt="2025-08-26T07:51:57.973" v="0" actId="165"/>
          <ac:spMkLst>
            <pc:docMk/>
            <pc:sldMk cId="3840468249" sldId="2287"/>
            <ac:spMk id="8" creationId="{85019E6A-023E-5FF9-11A3-2822D0F1233E}"/>
          </ac:spMkLst>
        </pc:spChg>
        <pc:spChg chg="mod topLvl">
          <ac:chgData name="Ismail Miehiar" userId="6ef6fe07-822b-4eb0-9346-fe69f5b80603" providerId="ADAL" clId="{20C1905F-B381-4627-B55B-76E307AF78A2}" dt="2025-08-26T07:51:57.973" v="0" actId="165"/>
          <ac:spMkLst>
            <pc:docMk/>
            <pc:sldMk cId="3840468249" sldId="2287"/>
            <ac:spMk id="9" creationId="{EE1515A9-7F9C-0138-AE93-1915D83CAE33}"/>
          </ac:spMkLst>
        </pc:spChg>
        <pc:spChg chg="mod topLvl">
          <ac:chgData name="Ismail Miehiar" userId="6ef6fe07-822b-4eb0-9346-fe69f5b80603" providerId="ADAL" clId="{20C1905F-B381-4627-B55B-76E307AF78A2}" dt="2025-08-26T07:51:57.973" v="0" actId="165"/>
          <ac:spMkLst>
            <pc:docMk/>
            <pc:sldMk cId="3840468249" sldId="2287"/>
            <ac:spMk id="64" creationId="{A17B5DCB-E3BE-5C7C-552B-7A7C1C745660}"/>
          </ac:spMkLst>
        </pc:spChg>
        <pc:grpChg chg="del">
          <ac:chgData name="Ismail Miehiar" userId="6ef6fe07-822b-4eb0-9346-fe69f5b80603" providerId="ADAL" clId="{20C1905F-B381-4627-B55B-76E307AF78A2}" dt="2025-08-26T07:51:57.973" v="0" actId="165"/>
          <ac:grpSpMkLst>
            <pc:docMk/>
            <pc:sldMk cId="3840468249" sldId="2287"/>
            <ac:grpSpMk id="10" creationId="{54531D2E-612A-1AA0-A467-70CE1B694CD3}"/>
          </ac:grpSpMkLst>
        </pc:grpChg>
      </pc:sldChg>
      <pc:sldChg chg="delSp modSp mod modAnim">
        <pc:chgData name="Ismail Miehiar" userId="6ef6fe07-822b-4eb0-9346-fe69f5b80603" providerId="ADAL" clId="{20C1905F-B381-4627-B55B-76E307AF78A2}" dt="2025-08-26T07:56:57.310" v="35"/>
        <pc:sldMkLst>
          <pc:docMk/>
          <pc:sldMk cId="1984127243" sldId="2292"/>
        </pc:sldMkLst>
        <pc:spChg chg="mod topLvl">
          <ac:chgData name="Ismail Miehiar" userId="6ef6fe07-822b-4eb0-9346-fe69f5b80603" providerId="ADAL" clId="{20C1905F-B381-4627-B55B-76E307AF78A2}" dt="2025-08-26T07:52:37.218" v="1" actId="165"/>
          <ac:spMkLst>
            <pc:docMk/>
            <pc:sldMk cId="1984127243" sldId="2292"/>
            <ac:spMk id="3" creationId="{3A2AB807-FBF8-8ABA-2CD0-5F9B40B2747D}"/>
          </ac:spMkLst>
        </pc:spChg>
        <pc:spChg chg="mod topLvl">
          <ac:chgData name="Ismail Miehiar" userId="6ef6fe07-822b-4eb0-9346-fe69f5b80603" providerId="ADAL" clId="{20C1905F-B381-4627-B55B-76E307AF78A2}" dt="2025-08-26T07:52:37.218" v="1" actId="165"/>
          <ac:spMkLst>
            <pc:docMk/>
            <pc:sldMk cId="1984127243" sldId="2292"/>
            <ac:spMk id="8" creationId="{94792540-F91A-52D2-796F-14A8514F6CC2}"/>
          </ac:spMkLst>
        </pc:spChg>
        <pc:spChg chg="mod topLvl">
          <ac:chgData name="Ismail Miehiar" userId="6ef6fe07-822b-4eb0-9346-fe69f5b80603" providerId="ADAL" clId="{20C1905F-B381-4627-B55B-76E307AF78A2}" dt="2025-08-26T07:52:51.774" v="2" actId="165"/>
          <ac:spMkLst>
            <pc:docMk/>
            <pc:sldMk cId="1984127243" sldId="2292"/>
            <ac:spMk id="9" creationId="{01AFCDF4-B585-380A-B0AA-DA5E594A0BD8}"/>
          </ac:spMkLst>
        </pc:spChg>
        <pc:spChg chg="mod">
          <ac:chgData name="Ismail Miehiar" userId="6ef6fe07-822b-4eb0-9346-fe69f5b80603" providerId="ADAL" clId="{20C1905F-B381-4627-B55B-76E307AF78A2}" dt="2025-08-26T07:53:11.506" v="24" actId="1076"/>
          <ac:spMkLst>
            <pc:docMk/>
            <pc:sldMk cId="1984127243" sldId="2292"/>
            <ac:spMk id="11" creationId="{1B127154-B264-645D-4CC2-08F3D0B331A7}"/>
          </ac:spMkLst>
        </pc:spChg>
        <pc:spChg chg="mod topLvl">
          <ac:chgData name="Ismail Miehiar" userId="6ef6fe07-822b-4eb0-9346-fe69f5b80603" providerId="ADAL" clId="{20C1905F-B381-4627-B55B-76E307AF78A2}" dt="2025-08-26T07:52:51.774" v="2" actId="165"/>
          <ac:spMkLst>
            <pc:docMk/>
            <pc:sldMk cId="1984127243" sldId="2292"/>
            <ac:spMk id="65" creationId="{DF3A517C-A951-F626-D46F-B0195DB8BDC9}"/>
          </ac:spMkLst>
        </pc:spChg>
        <pc:grpChg chg="del">
          <ac:chgData name="Ismail Miehiar" userId="6ef6fe07-822b-4eb0-9346-fe69f5b80603" providerId="ADAL" clId="{20C1905F-B381-4627-B55B-76E307AF78A2}" dt="2025-08-26T07:52:37.218" v="1" actId="165"/>
          <ac:grpSpMkLst>
            <pc:docMk/>
            <pc:sldMk cId="1984127243" sldId="2292"/>
            <ac:grpSpMk id="12" creationId="{96BE2EB6-E47B-25AD-1913-3A697C63C252}"/>
          </ac:grpSpMkLst>
        </pc:grpChg>
        <pc:grpChg chg="del">
          <ac:chgData name="Ismail Miehiar" userId="6ef6fe07-822b-4eb0-9346-fe69f5b80603" providerId="ADAL" clId="{20C1905F-B381-4627-B55B-76E307AF78A2}" dt="2025-08-26T07:52:51.774" v="2" actId="165"/>
          <ac:grpSpMkLst>
            <pc:docMk/>
            <pc:sldMk cId="1984127243" sldId="2292"/>
            <ac:grpSpMk id="13" creationId="{15A09AEF-758C-975A-6A44-31E30182769D}"/>
          </ac:grpSpMkLst>
        </pc:grpChg>
      </pc:sldChg>
      <pc:sldChg chg="delSp modSp modAnim">
        <pc:chgData name="Ismail Miehiar" userId="6ef6fe07-822b-4eb0-9346-fe69f5b80603" providerId="ADAL" clId="{20C1905F-B381-4627-B55B-76E307AF78A2}" dt="2025-08-26T07:57:22.848" v="37"/>
        <pc:sldMkLst>
          <pc:docMk/>
          <pc:sldMk cId="3746221081" sldId="2297"/>
        </pc:sldMkLst>
        <pc:spChg chg="mod topLvl">
          <ac:chgData name="Ismail Miehiar" userId="6ef6fe07-822b-4eb0-9346-fe69f5b80603" providerId="ADAL" clId="{20C1905F-B381-4627-B55B-76E307AF78A2}" dt="2025-08-26T07:53:36.582" v="25" actId="165"/>
          <ac:spMkLst>
            <pc:docMk/>
            <pc:sldMk cId="3746221081" sldId="2297"/>
            <ac:spMk id="3" creationId="{CAC066C0-A788-8939-ECFC-2B74850E9F75}"/>
          </ac:spMkLst>
        </pc:spChg>
        <pc:spChg chg="mod topLvl">
          <ac:chgData name="Ismail Miehiar" userId="6ef6fe07-822b-4eb0-9346-fe69f5b80603" providerId="ADAL" clId="{20C1905F-B381-4627-B55B-76E307AF78A2}" dt="2025-08-26T07:53:36.582" v="25" actId="165"/>
          <ac:spMkLst>
            <pc:docMk/>
            <pc:sldMk cId="3746221081" sldId="2297"/>
            <ac:spMk id="8" creationId="{BB252FC7-D384-CC45-66BE-CD30E2D9FF68}"/>
          </ac:spMkLst>
        </pc:spChg>
        <pc:spChg chg="mod topLvl">
          <ac:chgData name="Ismail Miehiar" userId="6ef6fe07-822b-4eb0-9346-fe69f5b80603" providerId="ADAL" clId="{20C1905F-B381-4627-B55B-76E307AF78A2}" dt="2025-08-26T07:53:42.838" v="26" actId="165"/>
          <ac:spMkLst>
            <pc:docMk/>
            <pc:sldMk cId="3746221081" sldId="2297"/>
            <ac:spMk id="9" creationId="{6347B33C-1AA4-2C63-1C48-34B6116B17A0}"/>
          </ac:spMkLst>
        </pc:spChg>
        <pc:spChg chg="mod topLvl">
          <ac:chgData name="Ismail Miehiar" userId="6ef6fe07-822b-4eb0-9346-fe69f5b80603" providerId="ADAL" clId="{20C1905F-B381-4627-B55B-76E307AF78A2}" dt="2025-08-26T07:53:42.838" v="26" actId="165"/>
          <ac:spMkLst>
            <pc:docMk/>
            <pc:sldMk cId="3746221081" sldId="2297"/>
            <ac:spMk id="62" creationId="{D958F863-697E-AA40-E03A-7E4ACBCD63EE}"/>
          </ac:spMkLst>
        </pc:spChg>
        <pc:grpChg chg="del">
          <ac:chgData name="Ismail Miehiar" userId="6ef6fe07-822b-4eb0-9346-fe69f5b80603" providerId="ADAL" clId="{20C1905F-B381-4627-B55B-76E307AF78A2}" dt="2025-08-26T07:53:42.838" v="26" actId="165"/>
          <ac:grpSpMkLst>
            <pc:docMk/>
            <pc:sldMk cId="3746221081" sldId="2297"/>
            <ac:grpSpMk id="10" creationId="{E32BE7DA-CBB6-F44C-E024-50D821EBC011}"/>
          </ac:grpSpMkLst>
        </pc:grpChg>
        <pc:grpChg chg="del">
          <ac:chgData name="Ismail Miehiar" userId="6ef6fe07-822b-4eb0-9346-fe69f5b80603" providerId="ADAL" clId="{20C1905F-B381-4627-B55B-76E307AF78A2}" dt="2025-08-26T07:53:36.582" v="25" actId="165"/>
          <ac:grpSpMkLst>
            <pc:docMk/>
            <pc:sldMk cId="3746221081" sldId="2297"/>
            <ac:grpSpMk id="12" creationId="{F6ACA513-37FC-91C4-80AF-615FEC1F2AE1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B4FD2-5C02-4E05-91F4-D8AED6D479A6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8E8EC-41F6-47FC-B8F7-8AF0B0539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6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Greeting</a:t>
            </a:r>
          </a:p>
          <a:p>
            <a:r>
              <a:rPr lang="en-US"/>
              <a:t>Introduce yourself (name, position)</a:t>
            </a:r>
          </a:p>
          <a:p>
            <a:r>
              <a:rPr lang="en-US"/>
              <a:t>Thank the audience for their time</a:t>
            </a:r>
          </a:p>
          <a:p>
            <a:r>
              <a:rPr lang="en-US"/>
              <a:t>Subject of the presentation</a:t>
            </a:r>
            <a:br>
              <a:rPr lang="en-US"/>
            </a:br>
            <a:r>
              <a:rPr lang="en-US"/>
              <a:t>Main sections (Agenda) we can add it as a slide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34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2A36E-BE1B-C8CE-9D39-84AEC3607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EC483-5325-C071-D4B7-D22BCA6A5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6175E-9504-9CCD-32CB-B90E17743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905389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3A48B-C966-C47D-6909-D7B1F1FA8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1F950-9638-2E6E-9318-9889A0BBB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857F19-B65F-98C2-9FBA-1D5E94836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82106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D8A21-AA98-DCB8-224F-BFFA9F440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55763-10EC-AF8C-C35C-F63F7EEFC8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4C988-0916-AE7F-A8FC-CF45EE686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04594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Why leading point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Leading Point, we took the Managed Services to the next level by providing Same-boat Business Model,</a:t>
            </a:r>
            <a:r>
              <a:rPr lang="en-US" sz="1200" kern="1200" noProof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noProof="1"/>
              <a:t>Triple E’s methodology, and Mission-critical DNA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6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As a Telecom IT Service Providers for 16 years, Leading Point putting all their experience and knowledge in order to provide the following value-added services to the Managed Services engagements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4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Leading Point always strive to have the latest and trending technologies in all Areas </a:t>
            </a:r>
          </a:p>
          <a:p>
            <a:r>
              <a:rPr lang="en-US"/>
              <a:t>Currently we are using more that 50+ technologies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19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recently established Leading Point R&amp;D Department to keep improving our products and to enrich them with the emerging technologies like AI &amp; Blockchain.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15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9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19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Offices in (Jordan, UAE, KSA, Oman, and Qatar)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99% Client Retention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100% Mission Critical</a:t>
            </a:r>
            <a:r>
              <a:rPr lang="ar-SA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Project success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Geographical reach (Middle east, Africa , and east Asia)</a:t>
            </a: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838200" indent="0" algn="l">
              <a:spcBef>
                <a:spcPts val="80"/>
              </a:spcBef>
              <a:buFont typeface="Arial" panose="020B0604020202020204" pitchFamily="34" charset="0"/>
              <a:buNone/>
            </a:pP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entrepreneurs, </a:t>
            </a:r>
            <a:r>
              <a:rPr lang="en-US" sz="1200" b="0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150+</a:t>
            </a:r>
            <a:endParaRPr lang="en-US" sz="1200" b="0" spc="-10">
              <a:solidFill>
                <a:srgbClr val="183D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13FD7-D588-4620-BFE2-1D30648519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4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two rows telecom  </a:t>
            </a:r>
          </a:p>
          <a:p>
            <a:r>
              <a:rPr lang="en-US"/>
              <a:t>Clients' lifetime, engagement </a:t>
            </a:r>
            <a:r>
              <a:rPr lang="en-US">
                <a:sym typeface="Wingdings" panose="05000000000000000000" pitchFamily="2" charset="2"/>
              </a:rPr>
              <a:t> average 10 years</a:t>
            </a:r>
          </a:p>
          <a:p>
            <a:r>
              <a:rPr lang="en-US">
                <a:sym typeface="Wingdings" panose="05000000000000000000" pitchFamily="2" charset="2"/>
              </a:rPr>
              <a:t>Ooredoo 17 years, since the beginning till this moment</a:t>
            </a:r>
          </a:p>
          <a:p>
            <a:r>
              <a:rPr lang="en-US">
                <a:sym typeface="Wingdings" panose="05000000000000000000" pitchFamily="2" charset="2"/>
              </a:rPr>
              <a:t>Virgin 14 years + we managed to launch in 7 different countries due to the trust</a:t>
            </a:r>
          </a:p>
          <a:p>
            <a:r>
              <a:rPr lang="en-US">
                <a:sym typeface="Wingdings" panose="05000000000000000000" pitchFamily="2" charset="2"/>
              </a:rPr>
              <a:t>Been part of  the Launch 7 telecom operators</a:t>
            </a:r>
          </a:p>
          <a:p>
            <a:r>
              <a:rPr lang="en-US">
                <a:sym typeface="Wingdings" panose="05000000000000000000" pitchFamily="2" charset="2"/>
              </a:rPr>
              <a:t>We focus on telecom, but we work with different industries like (government, healthcare, NGOs, Tourism)</a:t>
            </a:r>
          </a:p>
          <a:p>
            <a:endParaRPr lang="en-US">
              <a:sym typeface="Wingdings" panose="05000000000000000000" pitchFamily="2" charset="2"/>
            </a:endParaRPr>
          </a:p>
          <a:p>
            <a:r>
              <a:rPr lang="en-US">
                <a:sym typeface="Wingdings" panose="05000000000000000000" pitchFamily="2" charset="2"/>
              </a:rPr>
              <a:t>(</a:t>
            </a:r>
            <a:r>
              <a:rPr lang="en-US" b="1">
                <a:sym typeface="Wingdings" panose="05000000000000000000" pitchFamily="2" charset="2"/>
              </a:rPr>
              <a:t>In case they ask about Aramex: </a:t>
            </a:r>
            <a:r>
              <a:rPr lang="en-US">
                <a:sym typeface="Wingdings" panose="05000000000000000000" pitchFamily="2" charset="2"/>
              </a:rPr>
              <a:t>operators partner with logistic companies to deliver their products and services “Order fulfilment”)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1BF72-66EC-4069-BDB1-DE3DD1E191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5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86C1C-351C-D8E7-DB5A-E7D95AF18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DE0320-D14E-F5C3-E76C-66B5DC89F7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6B25D-F27E-222D-8EC3-D82F06E38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JO"/>
              <a:t>Microsoft: since the begin</a:t>
            </a:r>
            <a:r>
              <a:rPr lang="en-US"/>
              <a:t>n</a:t>
            </a:r>
            <a:r>
              <a:rPr lang="en-JO"/>
              <a:t>ing we’re gold partenr as a service delivery</a:t>
            </a:r>
          </a:p>
          <a:p>
            <a:r>
              <a:rPr lang="en-JO"/>
              <a:t>Od</a:t>
            </a:r>
            <a:r>
              <a:rPr lang="en-US"/>
              <a:t>o</a:t>
            </a:r>
            <a:r>
              <a:rPr lang="en-JO"/>
              <a:t>o: </a:t>
            </a:r>
            <a:r>
              <a:rPr lang="en-US"/>
              <a:t>our </a:t>
            </a:r>
            <a:r>
              <a:rPr lang="en-JO"/>
              <a:t>ERP</a:t>
            </a:r>
            <a:r>
              <a:rPr lang="en-US"/>
              <a:t> platform</a:t>
            </a:r>
            <a:endParaRPr lang="en-JO"/>
          </a:p>
          <a:p>
            <a:r>
              <a:rPr lang="en-JO"/>
              <a:t>MicroBlink: Customer verification </a:t>
            </a:r>
          </a:p>
          <a:p>
            <a:r>
              <a:rPr lang="en-JO"/>
              <a:t>Hyper pay: regionally payment famous gatway </a:t>
            </a:r>
          </a:p>
          <a:p>
            <a:r>
              <a:rPr lang="en-JO"/>
              <a:t>Intaj: IT </a:t>
            </a:r>
            <a:r>
              <a:rPr lang="en-US"/>
              <a:t>association </a:t>
            </a:r>
            <a:r>
              <a:rPr lang="en-JO"/>
              <a:t>umbrella</a:t>
            </a:r>
            <a:r>
              <a:rPr lang="en-US"/>
              <a:t> in Jordan</a:t>
            </a:r>
            <a:endParaRPr lang="en-JO"/>
          </a:p>
          <a:p>
            <a:r>
              <a:rPr lang="en-JO"/>
              <a:t>Webengage: Customer journey partner</a:t>
            </a:r>
          </a:p>
          <a:p>
            <a:r>
              <a:rPr lang="en-JO"/>
              <a:t>Omicron: workflow and business auomation </a:t>
            </a:r>
          </a:p>
          <a:p>
            <a:r>
              <a:rPr lang="en-JO"/>
              <a:t>ABS: SAP distrubutor</a:t>
            </a:r>
            <a:br>
              <a:rPr lang="en-JO"/>
            </a:br>
            <a:r>
              <a:rPr lang="en-JO"/>
              <a:t>Pengunin: I</a:t>
            </a:r>
            <a:r>
              <a:rPr lang="en-US"/>
              <a:t>o</a:t>
            </a:r>
            <a:r>
              <a:rPr lang="en-JO"/>
              <a:t>T Partne</a:t>
            </a:r>
            <a:r>
              <a:rPr lang="en-US"/>
              <a:t>r</a:t>
            </a:r>
          </a:p>
          <a:p>
            <a:r>
              <a:rPr lang="en-JO"/>
              <a:t>Mena Tech: Media </a:t>
            </a:r>
            <a:r>
              <a:rPr lang="en-US"/>
              <a:t>partner</a:t>
            </a:r>
            <a:br>
              <a:rPr lang="en-JO"/>
            </a:br>
            <a:endParaRPr lang="en-US"/>
          </a:p>
          <a:p>
            <a:r>
              <a:rPr lang="en-US"/>
              <a:t>If we are talking to a potential partner (add a space for the new partner) </a:t>
            </a:r>
            <a:r>
              <a:rPr lang="en-US">
                <a:sym typeface="Wingdings" panose="05000000000000000000" pitchFamily="2" charset="2"/>
              </a:rPr>
              <a:t> there is a space for you</a:t>
            </a:r>
            <a:br>
              <a:rPr lang="en-US"/>
            </a:br>
            <a:endParaRPr lang="en-JO"/>
          </a:p>
          <a:p>
            <a:endParaRPr lang="en-US"/>
          </a:p>
          <a:p>
            <a:endParaRPr lang="en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164AA-4776-EAA9-DE75-DE602AB3BF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29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A3E51-26BC-535F-7B12-35777EEE0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2318F7-07A3-8718-0760-59AA1FF4B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79F33A-0A1C-ED65-09D3-83F64A293B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/>
              <a:t>Accelerate Innovation with AI-Driven Software Development</a:t>
            </a:r>
            <a:endParaRPr lang="en-US"/>
          </a:p>
          <a:p>
            <a:pPr>
              <a:buNone/>
            </a:pPr>
            <a:r>
              <a:rPr lang="en-US"/>
              <a:t>Reimagine your software development lifecycle with </a:t>
            </a:r>
            <a:r>
              <a:rPr lang="en-US" b="1"/>
              <a:t>intelligent automation at every step</a:t>
            </a:r>
            <a:r>
              <a:rPr lang="en-US"/>
              <a:t>. Our cutting-edge </a:t>
            </a:r>
            <a:r>
              <a:rPr lang="en-US" b="1"/>
              <a:t>AI-Enhanced SDLC Framework</a:t>
            </a:r>
            <a:r>
              <a:rPr lang="en-US"/>
              <a:t> transforms traditional development into a seamless, adaptive, and ultra-efficient process — powered by a network of specialized AI agents.</a:t>
            </a:r>
          </a:p>
          <a:p>
            <a:pPr>
              <a:buNone/>
            </a:pPr>
            <a:r>
              <a:rPr lang="en-US" b="1"/>
              <a:t>🔍 From Requirements to Release — Intelligence All the Way</a:t>
            </a:r>
          </a:p>
          <a:p>
            <a:pPr>
              <a:buNone/>
            </a:pPr>
            <a:r>
              <a:rPr lang="en-US"/>
              <a:t>Each phase of your SDLC is guided by an expert AI agents: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AI-Driven Requirements Analyst</a:t>
            </a:r>
            <a:r>
              <a:rPr lang="en-US"/>
              <a:t>: Extracts, structures, and refines business needs using multi-LLM requirement agent.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Architect &amp; Design Agent</a:t>
            </a:r>
            <a:r>
              <a:rPr lang="en-US"/>
              <a:t>: Generates system architecture and technical design blueprints by evaluating feasibility, scalability, and best practices taking into consideration organization’s constraints and design guidelines.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Solution Construction Agent</a:t>
            </a:r>
            <a:r>
              <a:rPr lang="en-US"/>
              <a:t>: Constructs solution components using context-aware code AI agent.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Integrator &amp; Release Manager</a:t>
            </a:r>
            <a:r>
              <a:rPr lang="en-US"/>
              <a:t>: Automates API wiring, dependency resolution, and service orchestration using multi-agent CI/.CD.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AI QA &amp; Verifier</a:t>
            </a:r>
            <a:r>
              <a:rPr lang="en-US"/>
              <a:t>: Performs intelligent validation, test case generation/execution and reporting.</a:t>
            </a:r>
          </a:p>
          <a:p>
            <a:pPr>
              <a:buNone/>
            </a:pPr>
            <a:r>
              <a:rPr lang="en-US"/>
              <a:t>All these agents work </a:t>
            </a:r>
            <a:r>
              <a:rPr lang="en-US" b="1"/>
              <a:t>collaboratively</a:t>
            </a:r>
            <a:r>
              <a:rPr lang="en-US"/>
              <a:t> through a modular architectural fabric that leverages </a:t>
            </a:r>
            <a:r>
              <a:rPr lang="en-US" b="1"/>
              <a:t>human in the loop</a:t>
            </a:r>
            <a:r>
              <a:rPr lang="en-US"/>
              <a:t> and </a:t>
            </a:r>
            <a:r>
              <a:rPr lang="en-US" b="1"/>
              <a:t>agent-to-agent (A2A) interoperability</a:t>
            </a:r>
            <a:r>
              <a:rPr lang="en-US"/>
              <a:t>, shared context memory, and specialized models working in harmony — resulting in a </a:t>
            </a:r>
            <a:r>
              <a:rPr lang="en-US" b="1"/>
              <a:t>fluid, adaptive development workflow</a:t>
            </a:r>
            <a:r>
              <a:rPr lang="en-US"/>
              <a:t>.</a:t>
            </a:r>
          </a:p>
          <a:p>
            <a:pPr>
              <a:buNone/>
            </a:pPr>
            <a:r>
              <a:rPr lang="en-US" b="1"/>
              <a:t>💼 Why It Matters to Your Business</a:t>
            </a:r>
          </a:p>
          <a:p>
            <a:pPr>
              <a:buNone/>
            </a:pPr>
            <a:r>
              <a:rPr lang="en-US"/>
              <a:t>✅ 25-50</a:t>
            </a:r>
            <a:r>
              <a:rPr lang="en-US" b="1"/>
              <a:t>% Faster Delivery</a:t>
            </a:r>
            <a:br>
              <a:rPr lang="en-US"/>
            </a:br>
            <a:r>
              <a:rPr lang="en-US"/>
              <a:t>Automate routine tasks, reduce handoffs, and compress timelines without compromising quality.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Superior Quality &amp; Fewer Defects</a:t>
            </a:r>
            <a:br>
              <a:rPr lang="en-US"/>
            </a:br>
            <a:r>
              <a:rPr lang="en-US"/>
              <a:t>Leverage AI-powered validation to catch errors earlier and improve code reliability.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Cost Reduction</a:t>
            </a:r>
            <a:br>
              <a:rPr lang="en-US"/>
            </a:br>
            <a:r>
              <a:rPr lang="en-US"/>
              <a:t>Cut down on redundant development cycles, testing efforts, and manual rework.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Smarter Decisions, Backed by Data</a:t>
            </a:r>
            <a:br>
              <a:rPr lang="en-US"/>
            </a:br>
            <a:r>
              <a:rPr lang="en-US"/>
              <a:t>Enable real-time decision-making and impact analysis powered by intelligent agents trained on vast industry datasets.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Architecture/Coding based on Best Practices</a:t>
            </a:r>
          </a:p>
          <a:p>
            <a:pPr>
              <a:buNone/>
            </a:pPr>
            <a:r>
              <a:rPr lang="en-US"/>
              <a:t>Scale effortlessly with plug-and-play model integration, RAG-backed knowledge injection, and on-demand specialization for custom workflows.</a:t>
            </a:r>
          </a:p>
          <a:p>
            <a:pPr>
              <a:buNone/>
            </a:pPr>
            <a:r>
              <a:rPr lang="en-US"/>
              <a:t>✅ </a:t>
            </a:r>
            <a:r>
              <a:rPr lang="en-US" b="1"/>
              <a:t>Security, Performance, Maintainable 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✅ </a:t>
            </a:r>
            <a:r>
              <a:rPr lang="en-US" b="1"/>
              <a:t>Compliance</a:t>
            </a:r>
          </a:p>
          <a:p>
            <a:pPr>
              <a:buNone/>
            </a:pPr>
            <a:r>
              <a:rPr lang="en-US"/>
              <a:t>With the needed standards.</a:t>
            </a:r>
          </a:p>
        </p:txBody>
      </p:sp>
    </p:spTree>
    <p:extLst>
      <p:ext uri="{BB962C8B-B14F-4D97-AF65-F5344CB8AC3E}">
        <p14:creationId xmlns:p14="http://schemas.microsoft.com/office/powerpoint/2010/main" val="3232945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18E8EC-41F6-47FC-B8F7-8AF0B0539F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58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/>
              <a:t>We build AI agents integrate with enterprise systems to automate repetitive tasks, free teams for high-impact work, and continuously learn to improve performance.</a:t>
            </a:r>
          </a:p>
          <a:p>
            <a:r>
              <a:rPr lang="en-US"/>
              <a:t>SR, MBR, GB, </a:t>
            </a:r>
            <a:r>
              <a:rPr lang="en-US" err="1"/>
              <a:t>UtB</a:t>
            </a:r>
            <a:r>
              <a:rPr lang="en-US"/>
              <a:t>, L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9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0B5F-4858-DD18-DAC4-8CFFAA2E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77AC1-CE0C-AD97-E4D4-4F4BF9BBE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4544E-EED7-E609-620A-F2C94D6F1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Deep industry experience, AI and technical knowledge, guide end2end</a:t>
            </a:r>
          </a:p>
        </p:txBody>
      </p:sp>
    </p:spTree>
    <p:extLst>
      <p:ext uri="{BB962C8B-B14F-4D97-AF65-F5344CB8AC3E}">
        <p14:creationId xmlns:p14="http://schemas.microsoft.com/office/powerpoint/2010/main" val="172205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9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369270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672362" y="2018371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787161" y="0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787161" y="3719798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248F0072-CE10-4980-9F3D-BD5654F74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563" y="277803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911F2C12-A166-48CE-9332-F0CAAB57E1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398" y="298932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FC9C9F4-7B30-4C61-B782-C19878B71A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527" y="2191900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64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2888" y="802888"/>
            <a:ext cx="4490224" cy="5252224"/>
          </a:xfrm>
          <a:custGeom>
            <a:avLst/>
            <a:gdLst>
              <a:gd name="connsiteX0" fmla="*/ 0 w 4490224"/>
              <a:gd name="connsiteY0" fmla="*/ 0 h 5252224"/>
              <a:gd name="connsiteX1" fmla="*/ 4490224 w 4490224"/>
              <a:gd name="connsiteY1" fmla="*/ 0 h 5252224"/>
              <a:gd name="connsiteX2" fmla="*/ 4490224 w 4490224"/>
              <a:gd name="connsiteY2" fmla="*/ 5252224 h 5252224"/>
              <a:gd name="connsiteX3" fmla="*/ 0 w 4490224"/>
              <a:gd name="connsiteY3" fmla="*/ 5252224 h 52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224" h="5252224">
                <a:moveTo>
                  <a:pt x="0" y="0"/>
                </a:moveTo>
                <a:lnTo>
                  <a:pt x="4490224" y="0"/>
                </a:lnTo>
                <a:lnTo>
                  <a:pt x="4490224" y="5252224"/>
                </a:lnTo>
                <a:lnTo>
                  <a:pt x="0" y="5252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24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096000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3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137424"/>
            <a:ext cx="4716966" cy="5720576"/>
          </a:xfrm>
          <a:custGeom>
            <a:avLst/>
            <a:gdLst>
              <a:gd name="connsiteX0" fmla="*/ 0 w 4716966"/>
              <a:gd name="connsiteY0" fmla="*/ 0 h 5720576"/>
              <a:gd name="connsiteX1" fmla="*/ 4716966 w 4716966"/>
              <a:gd name="connsiteY1" fmla="*/ 0 h 5720576"/>
              <a:gd name="connsiteX2" fmla="*/ 4716966 w 4716966"/>
              <a:gd name="connsiteY2" fmla="*/ 5720576 h 5720576"/>
              <a:gd name="connsiteX3" fmla="*/ 0 w 471696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6966" h="5720576">
                <a:moveTo>
                  <a:pt x="0" y="0"/>
                </a:moveTo>
                <a:lnTo>
                  <a:pt x="4716966" y="0"/>
                </a:lnTo>
                <a:lnTo>
                  <a:pt x="471696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716966" y="1137424"/>
            <a:ext cx="3256156" cy="5720576"/>
          </a:xfrm>
          <a:custGeom>
            <a:avLst/>
            <a:gdLst>
              <a:gd name="connsiteX0" fmla="*/ 0 w 3256156"/>
              <a:gd name="connsiteY0" fmla="*/ 0 h 5720576"/>
              <a:gd name="connsiteX1" fmla="*/ 3256156 w 3256156"/>
              <a:gd name="connsiteY1" fmla="*/ 0 h 5720576"/>
              <a:gd name="connsiteX2" fmla="*/ 3256156 w 3256156"/>
              <a:gd name="connsiteY2" fmla="*/ 5720576 h 5720576"/>
              <a:gd name="connsiteX3" fmla="*/ 0 w 325615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6156" h="5720576">
                <a:moveTo>
                  <a:pt x="0" y="0"/>
                </a:moveTo>
                <a:lnTo>
                  <a:pt x="3256156" y="0"/>
                </a:lnTo>
                <a:lnTo>
                  <a:pt x="325615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05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59725" y="0"/>
            <a:ext cx="4650060" cy="6857998"/>
          </a:xfrm>
          <a:custGeom>
            <a:avLst/>
            <a:gdLst>
              <a:gd name="connsiteX0" fmla="*/ 0 w 4650060"/>
              <a:gd name="connsiteY0" fmla="*/ 3468028 h 6857998"/>
              <a:gd name="connsiteX1" fmla="*/ 4650060 w 4650060"/>
              <a:gd name="connsiteY1" fmla="*/ 3468028 h 6857998"/>
              <a:gd name="connsiteX2" fmla="*/ 4650060 w 4650060"/>
              <a:gd name="connsiteY2" fmla="*/ 6857998 h 6857998"/>
              <a:gd name="connsiteX3" fmla="*/ 0 w 4650060"/>
              <a:gd name="connsiteY3" fmla="*/ 6857998 h 6857998"/>
              <a:gd name="connsiteX4" fmla="*/ 0 w 4650060"/>
              <a:gd name="connsiteY4" fmla="*/ 0 h 6857998"/>
              <a:gd name="connsiteX5" fmla="*/ 4650060 w 4650060"/>
              <a:gd name="connsiteY5" fmla="*/ 0 h 6857998"/>
              <a:gd name="connsiteX6" fmla="*/ 4650060 w 4650060"/>
              <a:gd name="connsiteY6" fmla="*/ 1081668 h 6857998"/>
              <a:gd name="connsiteX7" fmla="*/ 0 w 4650060"/>
              <a:gd name="connsiteY7" fmla="*/ 108166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0060" h="6857998">
                <a:moveTo>
                  <a:pt x="0" y="3468028"/>
                </a:moveTo>
                <a:lnTo>
                  <a:pt x="4650060" y="3468028"/>
                </a:lnTo>
                <a:lnTo>
                  <a:pt x="4650060" y="6857998"/>
                </a:lnTo>
                <a:lnTo>
                  <a:pt x="0" y="6857998"/>
                </a:lnTo>
                <a:close/>
                <a:moveTo>
                  <a:pt x="0" y="0"/>
                </a:moveTo>
                <a:lnTo>
                  <a:pt x="4650060" y="0"/>
                </a:lnTo>
                <a:lnTo>
                  <a:pt x="4650060" y="1081668"/>
                </a:lnTo>
                <a:lnTo>
                  <a:pt x="0" y="1081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2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17647" y="942278"/>
            <a:ext cx="4326674" cy="4973444"/>
          </a:xfrm>
          <a:custGeom>
            <a:avLst/>
            <a:gdLst>
              <a:gd name="connsiteX0" fmla="*/ 0 w 4326674"/>
              <a:gd name="connsiteY0" fmla="*/ 0 h 4973444"/>
              <a:gd name="connsiteX1" fmla="*/ 2163337 w 4326674"/>
              <a:gd name="connsiteY1" fmla="*/ 0 h 4973444"/>
              <a:gd name="connsiteX2" fmla="*/ 2163337 w 4326674"/>
              <a:gd name="connsiteY2" fmla="*/ 869795 h 4973444"/>
              <a:gd name="connsiteX3" fmla="*/ 4326674 w 4326674"/>
              <a:gd name="connsiteY3" fmla="*/ 869795 h 4973444"/>
              <a:gd name="connsiteX4" fmla="*/ 4326674 w 4326674"/>
              <a:gd name="connsiteY4" fmla="*/ 4973444 h 4973444"/>
              <a:gd name="connsiteX5" fmla="*/ 2163337 w 4326674"/>
              <a:gd name="connsiteY5" fmla="*/ 4973444 h 4973444"/>
              <a:gd name="connsiteX6" fmla="*/ 2163337 w 4326674"/>
              <a:gd name="connsiteY6" fmla="*/ 4103649 h 4973444"/>
              <a:gd name="connsiteX7" fmla="*/ 0 w 4326674"/>
              <a:gd name="connsiteY7" fmla="*/ 4103649 h 49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6674" h="4973444">
                <a:moveTo>
                  <a:pt x="0" y="0"/>
                </a:moveTo>
                <a:lnTo>
                  <a:pt x="2163337" y="0"/>
                </a:lnTo>
                <a:lnTo>
                  <a:pt x="2163337" y="869795"/>
                </a:lnTo>
                <a:lnTo>
                  <a:pt x="4326674" y="869795"/>
                </a:lnTo>
                <a:lnTo>
                  <a:pt x="4326674" y="4973444"/>
                </a:lnTo>
                <a:lnTo>
                  <a:pt x="2163337" y="4973444"/>
                </a:lnTo>
                <a:lnTo>
                  <a:pt x="2163337" y="4103649"/>
                </a:lnTo>
                <a:lnTo>
                  <a:pt x="0" y="4103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29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2330605"/>
            <a:ext cx="11277600" cy="4070195"/>
          </a:xfrm>
          <a:custGeom>
            <a:avLst/>
            <a:gdLst>
              <a:gd name="connsiteX0" fmla="*/ 0 w 11277600"/>
              <a:gd name="connsiteY0" fmla="*/ 0 h 4070195"/>
              <a:gd name="connsiteX1" fmla="*/ 11277600 w 11277600"/>
              <a:gd name="connsiteY1" fmla="*/ 0 h 4070195"/>
              <a:gd name="connsiteX2" fmla="*/ 11277600 w 11277600"/>
              <a:gd name="connsiteY2" fmla="*/ 4070195 h 4070195"/>
              <a:gd name="connsiteX3" fmla="*/ 0 w 11277600"/>
              <a:gd name="connsiteY3" fmla="*/ 4070195 h 407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0" h="4070195">
                <a:moveTo>
                  <a:pt x="0" y="0"/>
                </a:moveTo>
                <a:lnTo>
                  <a:pt x="11277600" y="0"/>
                </a:lnTo>
                <a:lnTo>
                  <a:pt x="11277600" y="4070195"/>
                </a:lnTo>
                <a:lnTo>
                  <a:pt x="0" y="4070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98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49298" y="646771"/>
            <a:ext cx="3433331" cy="4323974"/>
          </a:xfrm>
          <a:custGeom>
            <a:avLst/>
            <a:gdLst>
              <a:gd name="connsiteX0" fmla="*/ 0 w 3433331"/>
              <a:gd name="connsiteY0" fmla="*/ 0 h 4323974"/>
              <a:gd name="connsiteX1" fmla="*/ 3433331 w 3433331"/>
              <a:gd name="connsiteY1" fmla="*/ 0 h 4323974"/>
              <a:gd name="connsiteX2" fmla="*/ 3433331 w 3433331"/>
              <a:gd name="connsiteY2" fmla="*/ 4323974 h 4323974"/>
              <a:gd name="connsiteX3" fmla="*/ 0 w 3433331"/>
              <a:gd name="connsiteY3" fmla="*/ 4323974 h 4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331" h="4323974">
                <a:moveTo>
                  <a:pt x="0" y="0"/>
                </a:moveTo>
                <a:lnTo>
                  <a:pt x="3433331" y="0"/>
                </a:lnTo>
                <a:lnTo>
                  <a:pt x="3433331" y="4323974"/>
                </a:lnTo>
                <a:lnTo>
                  <a:pt x="0" y="4323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74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097868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641600" y="1978379"/>
            <a:ext cx="2901242" cy="2901242"/>
          </a:xfrm>
          <a:custGeom>
            <a:avLst/>
            <a:gdLst>
              <a:gd name="connsiteX0" fmla="*/ 0 w 2901242"/>
              <a:gd name="connsiteY0" fmla="*/ 0 h 2901242"/>
              <a:gd name="connsiteX1" fmla="*/ 2901242 w 2901242"/>
              <a:gd name="connsiteY1" fmla="*/ 0 h 2901242"/>
              <a:gd name="connsiteX2" fmla="*/ 2901242 w 2901242"/>
              <a:gd name="connsiteY2" fmla="*/ 2901242 h 2901242"/>
              <a:gd name="connsiteX3" fmla="*/ 0 w 2901242"/>
              <a:gd name="connsiteY3" fmla="*/ 2901242 h 29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2" h="2901242">
                <a:moveTo>
                  <a:pt x="0" y="0"/>
                </a:moveTo>
                <a:lnTo>
                  <a:pt x="2901242" y="0"/>
                </a:lnTo>
                <a:lnTo>
                  <a:pt x="2901242" y="2901242"/>
                </a:lnTo>
                <a:lnTo>
                  <a:pt x="0" y="2901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0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" y="914400"/>
            <a:ext cx="3849511" cy="5029200"/>
          </a:xfrm>
          <a:custGeom>
            <a:avLst/>
            <a:gdLst>
              <a:gd name="connsiteX0" fmla="*/ 0 w 3849511"/>
              <a:gd name="connsiteY0" fmla="*/ 0 h 5029200"/>
              <a:gd name="connsiteX1" fmla="*/ 3849511 w 3849511"/>
              <a:gd name="connsiteY1" fmla="*/ 0 h 5029200"/>
              <a:gd name="connsiteX2" fmla="*/ 3849511 w 3849511"/>
              <a:gd name="connsiteY2" fmla="*/ 5029200 h 5029200"/>
              <a:gd name="connsiteX3" fmla="*/ 0 w 3849511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9511" h="5029200">
                <a:moveTo>
                  <a:pt x="0" y="0"/>
                </a:moveTo>
                <a:lnTo>
                  <a:pt x="3849511" y="0"/>
                </a:lnTo>
                <a:lnTo>
                  <a:pt x="3849511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41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 rot="10800000">
            <a:off x="515007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81298" y="1181297"/>
            <a:ext cx="3260440" cy="4495404"/>
          </a:xfrm>
          <a:custGeom>
            <a:avLst/>
            <a:gdLst>
              <a:gd name="connsiteX0" fmla="*/ 424479 w 3260440"/>
              <a:gd name="connsiteY0" fmla="*/ 424479 h 4495404"/>
              <a:gd name="connsiteX1" fmla="*/ 424479 w 3260440"/>
              <a:gd name="connsiteY1" fmla="*/ 4070925 h 4495404"/>
              <a:gd name="connsiteX2" fmla="*/ 2835961 w 3260440"/>
              <a:gd name="connsiteY2" fmla="*/ 4070925 h 4495404"/>
              <a:gd name="connsiteX3" fmla="*/ 2835961 w 3260440"/>
              <a:gd name="connsiteY3" fmla="*/ 424479 h 4495404"/>
              <a:gd name="connsiteX4" fmla="*/ 0 w 3260440"/>
              <a:gd name="connsiteY4" fmla="*/ 0 h 4495404"/>
              <a:gd name="connsiteX5" fmla="*/ 3260440 w 3260440"/>
              <a:gd name="connsiteY5" fmla="*/ 0 h 4495404"/>
              <a:gd name="connsiteX6" fmla="*/ 3260440 w 3260440"/>
              <a:gd name="connsiteY6" fmla="*/ 4495404 h 4495404"/>
              <a:gd name="connsiteX7" fmla="*/ 0 w 3260440"/>
              <a:gd name="connsiteY7" fmla="*/ 4495404 h 449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0440" h="4495404">
                <a:moveTo>
                  <a:pt x="424479" y="424479"/>
                </a:moveTo>
                <a:lnTo>
                  <a:pt x="424479" y="4070925"/>
                </a:lnTo>
                <a:lnTo>
                  <a:pt x="2835961" y="4070925"/>
                </a:lnTo>
                <a:lnTo>
                  <a:pt x="2835961" y="424479"/>
                </a:lnTo>
                <a:close/>
                <a:moveTo>
                  <a:pt x="0" y="0"/>
                </a:moveTo>
                <a:lnTo>
                  <a:pt x="3260440" y="0"/>
                </a:lnTo>
                <a:lnTo>
                  <a:pt x="3260440" y="4495404"/>
                </a:lnTo>
                <a:lnTo>
                  <a:pt x="0" y="44954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83973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 rot="10800000">
            <a:off x="7765864" y="1814379"/>
            <a:ext cx="3229238" cy="3229238"/>
          </a:xfrm>
          <a:custGeom>
            <a:avLst/>
            <a:gdLst>
              <a:gd name="connsiteX0" fmla="*/ 1614619 w 3229238"/>
              <a:gd name="connsiteY0" fmla="*/ 434897 h 3229238"/>
              <a:gd name="connsiteX1" fmla="*/ 434897 w 3229238"/>
              <a:gd name="connsiteY1" fmla="*/ 1614619 h 3229238"/>
              <a:gd name="connsiteX2" fmla="*/ 1614619 w 3229238"/>
              <a:gd name="connsiteY2" fmla="*/ 2794341 h 3229238"/>
              <a:gd name="connsiteX3" fmla="*/ 2794341 w 3229238"/>
              <a:gd name="connsiteY3" fmla="*/ 1614619 h 3229238"/>
              <a:gd name="connsiteX4" fmla="*/ 1614619 w 3229238"/>
              <a:gd name="connsiteY4" fmla="*/ 434897 h 3229238"/>
              <a:gd name="connsiteX5" fmla="*/ 1614619 w 3229238"/>
              <a:gd name="connsiteY5" fmla="*/ 0 h 3229238"/>
              <a:gd name="connsiteX6" fmla="*/ 3229238 w 3229238"/>
              <a:gd name="connsiteY6" fmla="*/ 1614619 h 3229238"/>
              <a:gd name="connsiteX7" fmla="*/ 1614619 w 3229238"/>
              <a:gd name="connsiteY7" fmla="*/ 3229238 h 3229238"/>
              <a:gd name="connsiteX8" fmla="*/ 0 w 3229238"/>
              <a:gd name="connsiteY8" fmla="*/ 1614619 h 3229238"/>
              <a:gd name="connsiteX9" fmla="*/ 1614619 w 3229238"/>
              <a:gd name="connsiteY9" fmla="*/ 0 h 32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9238" h="3229238">
                <a:moveTo>
                  <a:pt x="1614619" y="434897"/>
                </a:moveTo>
                <a:cubicBezTo>
                  <a:pt x="963077" y="434897"/>
                  <a:pt x="434897" y="963077"/>
                  <a:pt x="434897" y="1614619"/>
                </a:cubicBezTo>
                <a:cubicBezTo>
                  <a:pt x="434897" y="2266161"/>
                  <a:pt x="963077" y="2794341"/>
                  <a:pt x="1614619" y="2794341"/>
                </a:cubicBezTo>
                <a:cubicBezTo>
                  <a:pt x="2266161" y="2794341"/>
                  <a:pt x="2794341" y="2266161"/>
                  <a:pt x="2794341" y="1614619"/>
                </a:cubicBezTo>
                <a:cubicBezTo>
                  <a:pt x="2794341" y="963077"/>
                  <a:pt x="2266161" y="434897"/>
                  <a:pt x="1614619" y="434897"/>
                </a:cubicBezTo>
                <a:close/>
                <a:moveTo>
                  <a:pt x="1614619" y="0"/>
                </a:moveTo>
                <a:cubicBezTo>
                  <a:pt x="2506348" y="0"/>
                  <a:pt x="3229238" y="722890"/>
                  <a:pt x="3229238" y="1614619"/>
                </a:cubicBezTo>
                <a:cubicBezTo>
                  <a:pt x="3229238" y="2506348"/>
                  <a:pt x="2506348" y="3229238"/>
                  <a:pt x="1614619" y="3229238"/>
                </a:cubicBezTo>
                <a:cubicBezTo>
                  <a:pt x="722890" y="3229238"/>
                  <a:pt x="0" y="2506348"/>
                  <a:pt x="0" y="1614619"/>
                </a:cubicBezTo>
                <a:cubicBezTo>
                  <a:pt x="0" y="722890"/>
                  <a:pt x="722890" y="0"/>
                  <a:pt x="1614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70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27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01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867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165038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22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1092819"/>
            <a:ext cx="981308" cy="4091061"/>
          </a:xfrm>
          <a:custGeom>
            <a:avLst/>
            <a:gdLst>
              <a:gd name="connsiteX0" fmla="*/ 0 w 981308"/>
              <a:gd name="connsiteY0" fmla="*/ 0 h 4091061"/>
              <a:gd name="connsiteX1" fmla="*/ 981308 w 981308"/>
              <a:gd name="connsiteY1" fmla="*/ 0 h 4091061"/>
              <a:gd name="connsiteX2" fmla="*/ 981308 w 981308"/>
              <a:gd name="connsiteY2" fmla="*/ 4091061 h 4091061"/>
              <a:gd name="connsiteX3" fmla="*/ 0 w 98130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308" h="4091061">
                <a:moveTo>
                  <a:pt x="0" y="0"/>
                </a:moveTo>
                <a:lnTo>
                  <a:pt x="981308" y="0"/>
                </a:lnTo>
                <a:lnTo>
                  <a:pt x="98130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405054" y="0"/>
            <a:ext cx="2509024" cy="1951463"/>
          </a:xfrm>
          <a:custGeom>
            <a:avLst/>
            <a:gdLst>
              <a:gd name="connsiteX0" fmla="*/ 0 w 2509024"/>
              <a:gd name="connsiteY0" fmla="*/ 0 h 1951463"/>
              <a:gd name="connsiteX1" fmla="*/ 2509024 w 2509024"/>
              <a:gd name="connsiteY1" fmla="*/ 0 h 1951463"/>
              <a:gd name="connsiteX2" fmla="*/ 2509024 w 2509024"/>
              <a:gd name="connsiteY2" fmla="*/ 1951463 h 1951463"/>
              <a:gd name="connsiteX3" fmla="*/ 0 w 2509024"/>
              <a:gd name="connsiteY3" fmla="*/ 1951463 h 1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1951463">
                <a:moveTo>
                  <a:pt x="0" y="0"/>
                </a:moveTo>
                <a:lnTo>
                  <a:pt x="2509024" y="0"/>
                </a:lnTo>
                <a:lnTo>
                  <a:pt x="2509024" y="1951463"/>
                </a:lnTo>
                <a:lnTo>
                  <a:pt x="0" y="1951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405054" y="3534937"/>
            <a:ext cx="2509024" cy="3323063"/>
          </a:xfrm>
          <a:custGeom>
            <a:avLst/>
            <a:gdLst>
              <a:gd name="connsiteX0" fmla="*/ 0 w 2509024"/>
              <a:gd name="connsiteY0" fmla="*/ 0 h 3323063"/>
              <a:gd name="connsiteX1" fmla="*/ 2509024 w 2509024"/>
              <a:gd name="connsiteY1" fmla="*/ 0 h 3323063"/>
              <a:gd name="connsiteX2" fmla="*/ 2509024 w 2509024"/>
              <a:gd name="connsiteY2" fmla="*/ 3323063 h 3323063"/>
              <a:gd name="connsiteX3" fmla="*/ 0 w 2509024"/>
              <a:gd name="connsiteY3" fmla="*/ 3323063 h 332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3323063">
                <a:moveTo>
                  <a:pt x="0" y="0"/>
                </a:moveTo>
                <a:lnTo>
                  <a:pt x="2509024" y="0"/>
                </a:lnTo>
                <a:lnTo>
                  <a:pt x="2509024" y="3323063"/>
                </a:lnTo>
                <a:lnTo>
                  <a:pt x="0" y="332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337824" y="1092819"/>
            <a:ext cx="3088888" cy="4091061"/>
          </a:xfrm>
          <a:custGeom>
            <a:avLst/>
            <a:gdLst>
              <a:gd name="connsiteX0" fmla="*/ 0 w 3088888"/>
              <a:gd name="connsiteY0" fmla="*/ 0 h 4091061"/>
              <a:gd name="connsiteX1" fmla="*/ 3088888 w 3088888"/>
              <a:gd name="connsiteY1" fmla="*/ 0 h 4091061"/>
              <a:gd name="connsiteX2" fmla="*/ 3088888 w 3088888"/>
              <a:gd name="connsiteY2" fmla="*/ 4091061 h 4091061"/>
              <a:gd name="connsiteX3" fmla="*/ 0 w 308888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888" h="4091061">
                <a:moveTo>
                  <a:pt x="0" y="0"/>
                </a:moveTo>
                <a:lnTo>
                  <a:pt x="3088888" y="0"/>
                </a:lnTo>
                <a:lnTo>
                  <a:pt x="308888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579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166" y="602166"/>
            <a:ext cx="10987668" cy="5653668"/>
          </a:xfrm>
          <a:custGeom>
            <a:avLst/>
            <a:gdLst>
              <a:gd name="connsiteX0" fmla="*/ 0 w 10987668"/>
              <a:gd name="connsiteY0" fmla="*/ 0 h 5653668"/>
              <a:gd name="connsiteX1" fmla="*/ 10987668 w 10987668"/>
              <a:gd name="connsiteY1" fmla="*/ 0 h 5653668"/>
              <a:gd name="connsiteX2" fmla="*/ 10987668 w 10987668"/>
              <a:gd name="connsiteY2" fmla="*/ 5653668 h 5653668"/>
              <a:gd name="connsiteX3" fmla="*/ 0 w 10987668"/>
              <a:gd name="connsiteY3" fmla="*/ 5653668 h 56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668" h="5653668">
                <a:moveTo>
                  <a:pt x="0" y="0"/>
                </a:moveTo>
                <a:lnTo>
                  <a:pt x="10987668" y="0"/>
                </a:lnTo>
                <a:lnTo>
                  <a:pt x="10987668" y="5653668"/>
                </a:lnTo>
                <a:lnTo>
                  <a:pt x="0" y="5653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57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9186042" cy="5827986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508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0574" y="1276814"/>
            <a:ext cx="4304372" cy="4304371"/>
          </a:xfrm>
          <a:custGeom>
            <a:avLst/>
            <a:gdLst>
              <a:gd name="connsiteX0" fmla="*/ 2157761 w 4304372"/>
              <a:gd name="connsiteY0" fmla="*/ 0 h 4304371"/>
              <a:gd name="connsiteX1" fmla="*/ 4304372 w 4304372"/>
              <a:gd name="connsiteY1" fmla="*/ 2146610 h 4304371"/>
              <a:gd name="connsiteX2" fmla="*/ 2146611 w 4304372"/>
              <a:gd name="connsiteY2" fmla="*/ 4304371 h 4304371"/>
              <a:gd name="connsiteX3" fmla="*/ 0 w 4304372"/>
              <a:gd name="connsiteY3" fmla="*/ 2157760 h 430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372" h="4304371">
                <a:moveTo>
                  <a:pt x="2157761" y="0"/>
                </a:moveTo>
                <a:lnTo>
                  <a:pt x="4304372" y="2146610"/>
                </a:lnTo>
                <a:lnTo>
                  <a:pt x="2146611" y="4304371"/>
                </a:lnTo>
                <a:lnTo>
                  <a:pt x="0" y="2157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45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64058" y="1187605"/>
            <a:ext cx="3300761" cy="4482790"/>
          </a:xfrm>
          <a:custGeom>
            <a:avLst/>
            <a:gdLst>
              <a:gd name="connsiteX0" fmla="*/ 0 w 3300761"/>
              <a:gd name="connsiteY0" fmla="*/ 0 h 4482790"/>
              <a:gd name="connsiteX1" fmla="*/ 3300761 w 3300761"/>
              <a:gd name="connsiteY1" fmla="*/ 0 h 4482790"/>
              <a:gd name="connsiteX2" fmla="*/ 3300761 w 3300761"/>
              <a:gd name="connsiteY2" fmla="*/ 4482790 h 4482790"/>
              <a:gd name="connsiteX3" fmla="*/ 0 w 3300761"/>
              <a:gd name="connsiteY3" fmla="*/ 4482790 h 448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761" h="4482790">
                <a:moveTo>
                  <a:pt x="0" y="0"/>
                </a:moveTo>
                <a:lnTo>
                  <a:pt x="3300761" y="0"/>
                </a:lnTo>
                <a:lnTo>
                  <a:pt x="3300761" y="4482790"/>
                </a:lnTo>
                <a:lnTo>
                  <a:pt x="0" y="4482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14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10400" y="914400"/>
            <a:ext cx="4267200" cy="5029200"/>
          </a:xfrm>
          <a:custGeom>
            <a:avLst/>
            <a:gdLst>
              <a:gd name="connsiteX0" fmla="*/ 0 w 4267200"/>
              <a:gd name="connsiteY0" fmla="*/ 0 h 5029200"/>
              <a:gd name="connsiteX1" fmla="*/ 4267200 w 4267200"/>
              <a:gd name="connsiteY1" fmla="*/ 0 h 5029200"/>
              <a:gd name="connsiteX2" fmla="*/ 4267200 w 4267200"/>
              <a:gd name="connsiteY2" fmla="*/ 5029200 h 5029200"/>
              <a:gd name="connsiteX3" fmla="*/ 0 w 42672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5029200">
                <a:moveTo>
                  <a:pt x="0" y="0"/>
                </a:moveTo>
                <a:lnTo>
                  <a:pt x="4267200" y="0"/>
                </a:lnTo>
                <a:lnTo>
                  <a:pt x="42672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14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747133"/>
            <a:ext cx="5854391" cy="5363736"/>
          </a:xfrm>
          <a:custGeom>
            <a:avLst/>
            <a:gdLst>
              <a:gd name="connsiteX0" fmla="*/ 0 w 5854391"/>
              <a:gd name="connsiteY0" fmla="*/ 0 h 5363736"/>
              <a:gd name="connsiteX1" fmla="*/ 5854391 w 5854391"/>
              <a:gd name="connsiteY1" fmla="*/ 0 h 5363736"/>
              <a:gd name="connsiteX2" fmla="*/ 5854391 w 5854391"/>
              <a:gd name="connsiteY2" fmla="*/ 5363736 h 5363736"/>
              <a:gd name="connsiteX3" fmla="*/ 0 w 5854391"/>
              <a:gd name="connsiteY3" fmla="*/ 5363736 h 536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4391" h="5363736">
                <a:moveTo>
                  <a:pt x="0" y="0"/>
                </a:moveTo>
                <a:lnTo>
                  <a:pt x="5854391" y="0"/>
                </a:lnTo>
                <a:lnTo>
                  <a:pt x="5854391" y="5363736"/>
                </a:lnTo>
                <a:lnTo>
                  <a:pt x="0" y="53637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4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727902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6410" y="546410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47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46409" y="546409"/>
            <a:ext cx="7092175" cy="5759605"/>
          </a:xfrm>
          <a:custGeom>
            <a:avLst/>
            <a:gdLst>
              <a:gd name="connsiteX0" fmla="*/ 0 w 7092175"/>
              <a:gd name="connsiteY0" fmla="*/ 0 h 5759605"/>
              <a:gd name="connsiteX1" fmla="*/ 7092175 w 7092175"/>
              <a:gd name="connsiteY1" fmla="*/ 0 h 5759605"/>
              <a:gd name="connsiteX2" fmla="*/ 7092175 w 7092175"/>
              <a:gd name="connsiteY2" fmla="*/ 5759605 h 5759605"/>
              <a:gd name="connsiteX3" fmla="*/ 0 w 7092175"/>
              <a:gd name="connsiteY3" fmla="*/ 5759605 h 57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175" h="5759605">
                <a:moveTo>
                  <a:pt x="0" y="0"/>
                </a:moveTo>
                <a:lnTo>
                  <a:pt x="7092175" y="0"/>
                </a:lnTo>
                <a:lnTo>
                  <a:pt x="7092175" y="5759605"/>
                </a:lnTo>
                <a:lnTo>
                  <a:pt x="0" y="57596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638584" y="546410"/>
            <a:ext cx="4004218" cy="3356518"/>
          </a:xfrm>
          <a:custGeom>
            <a:avLst/>
            <a:gdLst>
              <a:gd name="connsiteX0" fmla="*/ 0 w 4004218"/>
              <a:gd name="connsiteY0" fmla="*/ 0 h 3356518"/>
              <a:gd name="connsiteX1" fmla="*/ 4004218 w 4004218"/>
              <a:gd name="connsiteY1" fmla="*/ 0 h 3356518"/>
              <a:gd name="connsiteX2" fmla="*/ 4004218 w 4004218"/>
              <a:gd name="connsiteY2" fmla="*/ 3356518 h 3356518"/>
              <a:gd name="connsiteX3" fmla="*/ 0 w 4004218"/>
              <a:gd name="connsiteY3" fmla="*/ 3356518 h 33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3356518">
                <a:moveTo>
                  <a:pt x="0" y="0"/>
                </a:moveTo>
                <a:lnTo>
                  <a:pt x="4004218" y="0"/>
                </a:lnTo>
                <a:lnTo>
                  <a:pt x="4004218" y="3356518"/>
                </a:lnTo>
                <a:lnTo>
                  <a:pt x="0" y="33565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638584" y="3902927"/>
            <a:ext cx="4004218" cy="2403087"/>
          </a:xfrm>
          <a:custGeom>
            <a:avLst/>
            <a:gdLst>
              <a:gd name="connsiteX0" fmla="*/ 0 w 4004218"/>
              <a:gd name="connsiteY0" fmla="*/ 0 h 2403087"/>
              <a:gd name="connsiteX1" fmla="*/ 4004218 w 4004218"/>
              <a:gd name="connsiteY1" fmla="*/ 0 h 2403087"/>
              <a:gd name="connsiteX2" fmla="*/ 4004218 w 4004218"/>
              <a:gd name="connsiteY2" fmla="*/ 2403087 h 2403087"/>
              <a:gd name="connsiteX3" fmla="*/ 0 w 4004218"/>
              <a:gd name="connsiteY3" fmla="*/ 2403087 h 24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2403087">
                <a:moveTo>
                  <a:pt x="0" y="0"/>
                </a:moveTo>
                <a:lnTo>
                  <a:pt x="4004218" y="0"/>
                </a:lnTo>
                <a:lnTo>
                  <a:pt x="4004218" y="2403087"/>
                </a:lnTo>
                <a:lnTo>
                  <a:pt x="0" y="2403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62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6410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2906750 w 4917688"/>
              <a:gd name="connsiteY1" fmla="*/ 0 h 2988527"/>
              <a:gd name="connsiteX2" fmla="*/ 2906750 w 4917688"/>
              <a:gd name="connsiteY2" fmla="*/ 1789771 h 2988527"/>
              <a:gd name="connsiteX3" fmla="*/ 4917688 w 4917688"/>
              <a:gd name="connsiteY3" fmla="*/ 1789771 h 2988527"/>
              <a:gd name="connsiteX4" fmla="*/ 4917688 w 4917688"/>
              <a:gd name="connsiteY4" fmla="*/ 2988527 h 2988527"/>
              <a:gd name="connsiteX5" fmla="*/ 0 w 4917688"/>
              <a:gd name="connsiteY5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2906750" y="0"/>
                </a:lnTo>
                <a:lnTo>
                  <a:pt x="2906750" y="1789771"/>
                </a:lnTo>
                <a:lnTo>
                  <a:pt x="4917688" y="1789771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02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055434" y="549197"/>
            <a:ext cx="6081132" cy="5759606"/>
          </a:xfrm>
          <a:custGeom>
            <a:avLst/>
            <a:gdLst>
              <a:gd name="connsiteX0" fmla="*/ 0 w 6081132"/>
              <a:gd name="connsiteY0" fmla="*/ 0 h 5759606"/>
              <a:gd name="connsiteX1" fmla="*/ 6081132 w 6081132"/>
              <a:gd name="connsiteY1" fmla="*/ 0 h 5759606"/>
              <a:gd name="connsiteX2" fmla="*/ 6081132 w 6081132"/>
              <a:gd name="connsiteY2" fmla="*/ 5759606 h 5759606"/>
              <a:gd name="connsiteX3" fmla="*/ 0 w 6081132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1132" h="5759606">
                <a:moveTo>
                  <a:pt x="0" y="0"/>
                </a:moveTo>
                <a:lnTo>
                  <a:pt x="6081132" y="0"/>
                </a:lnTo>
                <a:lnTo>
                  <a:pt x="6081132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682976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00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>
            <a:off x="-1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47132" y="730405"/>
            <a:ext cx="3261731" cy="5397190"/>
          </a:xfrm>
          <a:custGeom>
            <a:avLst/>
            <a:gdLst>
              <a:gd name="connsiteX0" fmla="*/ 0 w 3261731"/>
              <a:gd name="connsiteY0" fmla="*/ 0 h 5397190"/>
              <a:gd name="connsiteX1" fmla="*/ 3261731 w 3261731"/>
              <a:gd name="connsiteY1" fmla="*/ 0 h 5397190"/>
              <a:gd name="connsiteX2" fmla="*/ 3261731 w 3261731"/>
              <a:gd name="connsiteY2" fmla="*/ 5397190 h 5397190"/>
              <a:gd name="connsiteX3" fmla="*/ 0 w 3261731"/>
              <a:gd name="connsiteY3" fmla="*/ 5397190 h 53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731" h="5397190">
                <a:moveTo>
                  <a:pt x="0" y="0"/>
                </a:moveTo>
                <a:lnTo>
                  <a:pt x="3261731" y="0"/>
                </a:lnTo>
                <a:lnTo>
                  <a:pt x="3261731" y="5397190"/>
                </a:lnTo>
                <a:lnTo>
                  <a:pt x="0" y="5397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70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52732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0800000">
            <a:off x="8411737" y="2018371"/>
            <a:ext cx="2821258" cy="2821258"/>
          </a:xfrm>
          <a:custGeom>
            <a:avLst/>
            <a:gdLst>
              <a:gd name="connsiteX0" fmla="*/ 1410629 w 2821258"/>
              <a:gd name="connsiteY0" fmla="*/ 0 h 2821258"/>
              <a:gd name="connsiteX1" fmla="*/ 2821258 w 2821258"/>
              <a:gd name="connsiteY1" fmla="*/ 1410629 h 2821258"/>
              <a:gd name="connsiteX2" fmla="*/ 1410629 w 2821258"/>
              <a:gd name="connsiteY2" fmla="*/ 2821258 h 2821258"/>
              <a:gd name="connsiteX3" fmla="*/ 0 w 2821258"/>
              <a:gd name="connsiteY3" fmla="*/ 1410629 h 2821258"/>
              <a:gd name="connsiteX4" fmla="*/ 1410629 w 2821258"/>
              <a:gd name="connsiteY4" fmla="*/ 0 h 282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258" h="2821258">
                <a:moveTo>
                  <a:pt x="1410629" y="0"/>
                </a:moveTo>
                <a:cubicBezTo>
                  <a:pt x="2189698" y="0"/>
                  <a:pt x="2821258" y="631560"/>
                  <a:pt x="2821258" y="1410629"/>
                </a:cubicBezTo>
                <a:cubicBezTo>
                  <a:pt x="2821258" y="2189698"/>
                  <a:pt x="2189698" y="2821258"/>
                  <a:pt x="1410629" y="2821258"/>
                </a:cubicBezTo>
                <a:cubicBezTo>
                  <a:pt x="631560" y="2821258"/>
                  <a:pt x="0" y="2189698"/>
                  <a:pt x="0" y="1410629"/>
                </a:cubicBezTo>
                <a:cubicBezTo>
                  <a:pt x="0" y="631560"/>
                  <a:pt x="631560" y="0"/>
                  <a:pt x="14106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2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3C22A-3F84-4465-A9DE-5DE44BC62131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3C8A-B5E0-4714-A03F-223F739C0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74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5290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476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7617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13664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9186042" cy="5827986"/>
          </a:xfrm>
          <a:custGeom>
            <a:avLst/>
            <a:gdLst>
              <a:gd name="connsiteX0" fmla="*/ 0 w 9186042"/>
              <a:gd name="connsiteY0" fmla="*/ 0 h 5827986"/>
              <a:gd name="connsiteX1" fmla="*/ 9186042 w 9186042"/>
              <a:gd name="connsiteY1" fmla="*/ 0 h 5827986"/>
              <a:gd name="connsiteX2" fmla="*/ 9186042 w 9186042"/>
              <a:gd name="connsiteY2" fmla="*/ 5827986 h 5827986"/>
              <a:gd name="connsiteX3" fmla="*/ 0 w 9186042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86042" h="5827986">
                <a:moveTo>
                  <a:pt x="0" y="0"/>
                </a:moveTo>
                <a:lnTo>
                  <a:pt x="9186042" y="0"/>
                </a:lnTo>
                <a:lnTo>
                  <a:pt x="9186042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50013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z="8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Generic Template v 2.0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>
          <a:xfrm>
            <a:off x="11053483" y="170702"/>
            <a:ext cx="838200" cy="465792"/>
          </a:xfrm>
        </p:spPr>
        <p:txBody>
          <a:bodyPr/>
          <a:lstStyle>
            <a:lvl1pPr>
              <a:defRPr sz="4000">
                <a:solidFill>
                  <a:srgbClr val="A7A9AB"/>
                </a:solidFill>
                <a:latin typeface="Calibri (Body)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3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73851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51033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98938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360" y="594360"/>
            <a:ext cx="11003280" cy="3257550"/>
          </a:xfrm>
          <a:custGeom>
            <a:avLst/>
            <a:gdLst>
              <a:gd name="connsiteX0" fmla="*/ 0 w 11003280"/>
              <a:gd name="connsiteY0" fmla="*/ 0 h 3257550"/>
              <a:gd name="connsiteX1" fmla="*/ 11003280 w 11003280"/>
              <a:gd name="connsiteY1" fmla="*/ 0 h 3257550"/>
              <a:gd name="connsiteX2" fmla="*/ 11003280 w 11003280"/>
              <a:gd name="connsiteY2" fmla="*/ 3257550 h 3257550"/>
              <a:gd name="connsiteX3" fmla="*/ 0 w 1100328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3280" h="3257550">
                <a:moveTo>
                  <a:pt x="0" y="0"/>
                </a:moveTo>
                <a:lnTo>
                  <a:pt x="11003280" y="0"/>
                </a:lnTo>
                <a:lnTo>
                  <a:pt x="1100328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371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44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81100" y="1562100"/>
            <a:ext cx="3733800" cy="3733800"/>
          </a:xfrm>
          <a:custGeom>
            <a:avLst/>
            <a:gdLst>
              <a:gd name="connsiteX0" fmla="*/ 0 w 2522220"/>
              <a:gd name="connsiteY0" fmla="*/ 0 h 2522220"/>
              <a:gd name="connsiteX1" fmla="*/ 2522220 w 2522220"/>
              <a:gd name="connsiteY1" fmla="*/ 0 h 2522220"/>
              <a:gd name="connsiteX2" fmla="*/ 2522220 w 2522220"/>
              <a:gd name="connsiteY2" fmla="*/ 2522220 h 2522220"/>
              <a:gd name="connsiteX3" fmla="*/ 0 w 2522220"/>
              <a:gd name="connsiteY3" fmla="*/ 2522220 h 252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20" h="2522220">
                <a:moveTo>
                  <a:pt x="0" y="0"/>
                </a:moveTo>
                <a:lnTo>
                  <a:pt x="2522220" y="0"/>
                </a:lnTo>
                <a:lnTo>
                  <a:pt x="2522220" y="2522220"/>
                </a:lnTo>
                <a:lnTo>
                  <a:pt x="0" y="2522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9172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8854" y="2183130"/>
            <a:ext cx="5361156" cy="3992880"/>
          </a:xfrm>
          <a:custGeom>
            <a:avLst/>
            <a:gdLst>
              <a:gd name="connsiteX0" fmla="*/ 0 w 5361156"/>
              <a:gd name="connsiteY0" fmla="*/ 0 h 3992880"/>
              <a:gd name="connsiteX1" fmla="*/ 5361156 w 5361156"/>
              <a:gd name="connsiteY1" fmla="*/ 0 h 3992880"/>
              <a:gd name="connsiteX2" fmla="*/ 5361156 w 5361156"/>
              <a:gd name="connsiteY2" fmla="*/ 3992880 h 3992880"/>
              <a:gd name="connsiteX3" fmla="*/ 0 w 5361156"/>
              <a:gd name="connsiteY3" fmla="*/ 399288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156" h="3992880">
                <a:moveTo>
                  <a:pt x="0" y="0"/>
                </a:moveTo>
                <a:lnTo>
                  <a:pt x="5361156" y="0"/>
                </a:lnTo>
                <a:lnTo>
                  <a:pt x="5361156" y="3992880"/>
                </a:lnTo>
                <a:lnTo>
                  <a:pt x="0" y="39928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079212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369270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38672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672362" y="2018371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8787161" y="0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787161" y="3719798"/>
            <a:ext cx="2598234" cy="3138202"/>
          </a:xfrm>
          <a:custGeom>
            <a:avLst/>
            <a:gdLst>
              <a:gd name="connsiteX0" fmla="*/ 0 w 2598234"/>
              <a:gd name="connsiteY0" fmla="*/ 0 h 3138202"/>
              <a:gd name="connsiteX1" fmla="*/ 2598234 w 2598234"/>
              <a:gd name="connsiteY1" fmla="*/ 0 h 3138202"/>
              <a:gd name="connsiteX2" fmla="*/ 2598234 w 2598234"/>
              <a:gd name="connsiteY2" fmla="*/ 3138202 h 3138202"/>
              <a:gd name="connsiteX3" fmla="*/ 0 w 2598234"/>
              <a:gd name="connsiteY3" fmla="*/ 3138202 h 313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234" h="3138202">
                <a:moveTo>
                  <a:pt x="0" y="0"/>
                </a:moveTo>
                <a:lnTo>
                  <a:pt x="2598234" y="0"/>
                </a:lnTo>
                <a:lnTo>
                  <a:pt x="2598234" y="3138202"/>
                </a:lnTo>
                <a:lnTo>
                  <a:pt x="0" y="3138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248F0072-CE10-4980-9F3D-BD5654F741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563" y="277803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911F2C12-A166-48CE-9332-F0CAAB57E1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29398" y="298932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3FC9C9F4-7B30-4C61-B782-C19878B71A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0527" y="2191900"/>
            <a:ext cx="3533204" cy="4839629"/>
          </a:xfrm>
          <a:custGeom>
            <a:avLst/>
            <a:gdLst>
              <a:gd name="connsiteX0" fmla="*/ 0 w 3533204"/>
              <a:gd name="connsiteY0" fmla="*/ 0 h 4839629"/>
              <a:gd name="connsiteX1" fmla="*/ 3533204 w 3533204"/>
              <a:gd name="connsiteY1" fmla="*/ 0 h 4839629"/>
              <a:gd name="connsiteX2" fmla="*/ 3533204 w 3533204"/>
              <a:gd name="connsiteY2" fmla="*/ 4839629 h 4839629"/>
              <a:gd name="connsiteX3" fmla="*/ 0 w 3533204"/>
              <a:gd name="connsiteY3" fmla="*/ 4839629 h 483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204" h="4839629">
                <a:moveTo>
                  <a:pt x="0" y="0"/>
                </a:moveTo>
                <a:lnTo>
                  <a:pt x="3533204" y="0"/>
                </a:lnTo>
                <a:lnTo>
                  <a:pt x="3533204" y="4839629"/>
                </a:lnTo>
                <a:lnTo>
                  <a:pt x="0" y="48396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56434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2888" y="802888"/>
            <a:ext cx="4490224" cy="5252224"/>
          </a:xfrm>
          <a:custGeom>
            <a:avLst/>
            <a:gdLst>
              <a:gd name="connsiteX0" fmla="*/ 0 w 4490224"/>
              <a:gd name="connsiteY0" fmla="*/ 0 h 5252224"/>
              <a:gd name="connsiteX1" fmla="*/ 4490224 w 4490224"/>
              <a:gd name="connsiteY1" fmla="*/ 0 h 5252224"/>
              <a:gd name="connsiteX2" fmla="*/ 4490224 w 4490224"/>
              <a:gd name="connsiteY2" fmla="*/ 5252224 h 5252224"/>
              <a:gd name="connsiteX3" fmla="*/ 0 w 4490224"/>
              <a:gd name="connsiteY3" fmla="*/ 5252224 h 5252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224" h="5252224">
                <a:moveTo>
                  <a:pt x="0" y="0"/>
                </a:moveTo>
                <a:lnTo>
                  <a:pt x="4490224" y="0"/>
                </a:lnTo>
                <a:lnTo>
                  <a:pt x="4490224" y="5252224"/>
                </a:lnTo>
                <a:lnTo>
                  <a:pt x="0" y="5252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49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02979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096000" y="515007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4254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1137424"/>
            <a:ext cx="4716966" cy="5720576"/>
          </a:xfrm>
          <a:custGeom>
            <a:avLst/>
            <a:gdLst>
              <a:gd name="connsiteX0" fmla="*/ 0 w 4716966"/>
              <a:gd name="connsiteY0" fmla="*/ 0 h 5720576"/>
              <a:gd name="connsiteX1" fmla="*/ 4716966 w 4716966"/>
              <a:gd name="connsiteY1" fmla="*/ 0 h 5720576"/>
              <a:gd name="connsiteX2" fmla="*/ 4716966 w 4716966"/>
              <a:gd name="connsiteY2" fmla="*/ 5720576 h 5720576"/>
              <a:gd name="connsiteX3" fmla="*/ 0 w 471696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6966" h="5720576">
                <a:moveTo>
                  <a:pt x="0" y="0"/>
                </a:moveTo>
                <a:lnTo>
                  <a:pt x="4716966" y="0"/>
                </a:lnTo>
                <a:lnTo>
                  <a:pt x="471696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716966" y="1137424"/>
            <a:ext cx="3256156" cy="5720576"/>
          </a:xfrm>
          <a:custGeom>
            <a:avLst/>
            <a:gdLst>
              <a:gd name="connsiteX0" fmla="*/ 0 w 3256156"/>
              <a:gd name="connsiteY0" fmla="*/ 0 h 5720576"/>
              <a:gd name="connsiteX1" fmla="*/ 3256156 w 3256156"/>
              <a:gd name="connsiteY1" fmla="*/ 0 h 5720576"/>
              <a:gd name="connsiteX2" fmla="*/ 3256156 w 3256156"/>
              <a:gd name="connsiteY2" fmla="*/ 5720576 h 5720576"/>
              <a:gd name="connsiteX3" fmla="*/ 0 w 3256156"/>
              <a:gd name="connsiteY3" fmla="*/ 5720576 h 572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6156" h="5720576">
                <a:moveTo>
                  <a:pt x="0" y="0"/>
                </a:moveTo>
                <a:lnTo>
                  <a:pt x="3256156" y="0"/>
                </a:lnTo>
                <a:lnTo>
                  <a:pt x="3256156" y="5720576"/>
                </a:lnTo>
                <a:lnTo>
                  <a:pt x="0" y="57205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92750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59725" y="0"/>
            <a:ext cx="4650060" cy="6857998"/>
          </a:xfrm>
          <a:custGeom>
            <a:avLst/>
            <a:gdLst>
              <a:gd name="connsiteX0" fmla="*/ 0 w 4650060"/>
              <a:gd name="connsiteY0" fmla="*/ 3468028 h 6857998"/>
              <a:gd name="connsiteX1" fmla="*/ 4650060 w 4650060"/>
              <a:gd name="connsiteY1" fmla="*/ 3468028 h 6857998"/>
              <a:gd name="connsiteX2" fmla="*/ 4650060 w 4650060"/>
              <a:gd name="connsiteY2" fmla="*/ 6857998 h 6857998"/>
              <a:gd name="connsiteX3" fmla="*/ 0 w 4650060"/>
              <a:gd name="connsiteY3" fmla="*/ 6857998 h 6857998"/>
              <a:gd name="connsiteX4" fmla="*/ 0 w 4650060"/>
              <a:gd name="connsiteY4" fmla="*/ 0 h 6857998"/>
              <a:gd name="connsiteX5" fmla="*/ 4650060 w 4650060"/>
              <a:gd name="connsiteY5" fmla="*/ 0 h 6857998"/>
              <a:gd name="connsiteX6" fmla="*/ 4650060 w 4650060"/>
              <a:gd name="connsiteY6" fmla="*/ 1081668 h 6857998"/>
              <a:gd name="connsiteX7" fmla="*/ 0 w 4650060"/>
              <a:gd name="connsiteY7" fmla="*/ 108166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0060" h="6857998">
                <a:moveTo>
                  <a:pt x="0" y="3468028"/>
                </a:moveTo>
                <a:lnTo>
                  <a:pt x="4650060" y="3468028"/>
                </a:lnTo>
                <a:lnTo>
                  <a:pt x="4650060" y="6857998"/>
                </a:lnTo>
                <a:lnTo>
                  <a:pt x="0" y="6857998"/>
                </a:lnTo>
                <a:close/>
                <a:moveTo>
                  <a:pt x="0" y="0"/>
                </a:moveTo>
                <a:lnTo>
                  <a:pt x="4650060" y="0"/>
                </a:lnTo>
                <a:lnTo>
                  <a:pt x="4650060" y="1081668"/>
                </a:lnTo>
                <a:lnTo>
                  <a:pt x="0" y="1081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48832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17647" y="942278"/>
            <a:ext cx="4326674" cy="4973444"/>
          </a:xfrm>
          <a:custGeom>
            <a:avLst/>
            <a:gdLst>
              <a:gd name="connsiteX0" fmla="*/ 0 w 4326674"/>
              <a:gd name="connsiteY0" fmla="*/ 0 h 4973444"/>
              <a:gd name="connsiteX1" fmla="*/ 2163337 w 4326674"/>
              <a:gd name="connsiteY1" fmla="*/ 0 h 4973444"/>
              <a:gd name="connsiteX2" fmla="*/ 2163337 w 4326674"/>
              <a:gd name="connsiteY2" fmla="*/ 869795 h 4973444"/>
              <a:gd name="connsiteX3" fmla="*/ 4326674 w 4326674"/>
              <a:gd name="connsiteY3" fmla="*/ 869795 h 4973444"/>
              <a:gd name="connsiteX4" fmla="*/ 4326674 w 4326674"/>
              <a:gd name="connsiteY4" fmla="*/ 4973444 h 4973444"/>
              <a:gd name="connsiteX5" fmla="*/ 2163337 w 4326674"/>
              <a:gd name="connsiteY5" fmla="*/ 4973444 h 4973444"/>
              <a:gd name="connsiteX6" fmla="*/ 2163337 w 4326674"/>
              <a:gd name="connsiteY6" fmla="*/ 4103649 h 4973444"/>
              <a:gd name="connsiteX7" fmla="*/ 0 w 4326674"/>
              <a:gd name="connsiteY7" fmla="*/ 4103649 h 4973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26674" h="4973444">
                <a:moveTo>
                  <a:pt x="0" y="0"/>
                </a:moveTo>
                <a:lnTo>
                  <a:pt x="2163337" y="0"/>
                </a:lnTo>
                <a:lnTo>
                  <a:pt x="2163337" y="869795"/>
                </a:lnTo>
                <a:lnTo>
                  <a:pt x="4326674" y="869795"/>
                </a:lnTo>
                <a:lnTo>
                  <a:pt x="4326674" y="4973444"/>
                </a:lnTo>
                <a:lnTo>
                  <a:pt x="2163337" y="4973444"/>
                </a:lnTo>
                <a:lnTo>
                  <a:pt x="2163337" y="4103649"/>
                </a:lnTo>
                <a:lnTo>
                  <a:pt x="0" y="41036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169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57200" y="2330605"/>
            <a:ext cx="11277600" cy="4070195"/>
          </a:xfrm>
          <a:custGeom>
            <a:avLst/>
            <a:gdLst>
              <a:gd name="connsiteX0" fmla="*/ 0 w 11277600"/>
              <a:gd name="connsiteY0" fmla="*/ 0 h 4070195"/>
              <a:gd name="connsiteX1" fmla="*/ 11277600 w 11277600"/>
              <a:gd name="connsiteY1" fmla="*/ 0 h 4070195"/>
              <a:gd name="connsiteX2" fmla="*/ 11277600 w 11277600"/>
              <a:gd name="connsiteY2" fmla="*/ 4070195 h 4070195"/>
              <a:gd name="connsiteX3" fmla="*/ 0 w 11277600"/>
              <a:gd name="connsiteY3" fmla="*/ 4070195 h 407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77600" h="4070195">
                <a:moveTo>
                  <a:pt x="0" y="0"/>
                </a:moveTo>
                <a:lnTo>
                  <a:pt x="11277600" y="0"/>
                </a:lnTo>
                <a:lnTo>
                  <a:pt x="11277600" y="4070195"/>
                </a:lnTo>
                <a:lnTo>
                  <a:pt x="0" y="407019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829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51033" y="1051033"/>
            <a:ext cx="4771697" cy="4771697"/>
          </a:xfrm>
          <a:custGeom>
            <a:avLst/>
            <a:gdLst>
              <a:gd name="connsiteX0" fmla="*/ 0 w 4771697"/>
              <a:gd name="connsiteY0" fmla="*/ 0 h 4771697"/>
              <a:gd name="connsiteX1" fmla="*/ 4771697 w 4771697"/>
              <a:gd name="connsiteY1" fmla="*/ 0 h 4771697"/>
              <a:gd name="connsiteX2" fmla="*/ 4771697 w 4771697"/>
              <a:gd name="connsiteY2" fmla="*/ 4771697 h 4771697"/>
              <a:gd name="connsiteX3" fmla="*/ 0 w 4771697"/>
              <a:gd name="connsiteY3" fmla="*/ 4771697 h 477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1697" h="4771697">
                <a:moveTo>
                  <a:pt x="0" y="0"/>
                </a:moveTo>
                <a:lnTo>
                  <a:pt x="4771697" y="0"/>
                </a:lnTo>
                <a:lnTo>
                  <a:pt x="4771697" y="4771697"/>
                </a:lnTo>
                <a:lnTo>
                  <a:pt x="0" y="47716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666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49298" y="646771"/>
            <a:ext cx="3433331" cy="4323974"/>
          </a:xfrm>
          <a:custGeom>
            <a:avLst/>
            <a:gdLst>
              <a:gd name="connsiteX0" fmla="*/ 0 w 3433331"/>
              <a:gd name="connsiteY0" fmla="*/ 0 h 4323974"/>
              <a:gd name="connsiteX1" fmla="*/ 3433331 w 3433331"/>
              <a:gd name="connsiteY1" fmla="*/ 0 h 4323974"/>
              <a:gd name="connsiteX2" fmla="*/ 3433331 w 3433331"/>
              <a:gd name="connsiteY2" fmla="*/ 4323974 h 4323974"/>
              <a:gd name="connsiteX3" fmla="*/ 0 w 3433331"/>
              <a:gd name="connsiteY3" fmla="*/ 4323974 h 432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331" h="4323974">
                <a:moveTo>
                  <a:pt x="0" y="0"/>
                </a:moveTo>
                <a:lnTo>
                  <a:pt x="3433331" y="0"/>
                </a:lnTo>
                <a:lnTo>
                  <a:pt x="3433331" y="4323974"/>
                </a:lnTo>
                <a:lnTo>
                  <a:pt x="0" y="432397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144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097868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641600" y="1978379"/>
            <a:ext cx="2901242" cy="2901242"/>
          </a:xfrm>
          <a:custGeom>
            <a:avLst/>
            <a:gdLst>
              <a:gd name="connsiteX0" fmla="*/ 0 w 2901242"/>
              <a:gd name="connsiteY0" fmla="*/ 0 h 2901242"/>
              <a:gd name="connsiteX1" fmla="*/ 2901242 w 2901242"/>
              <a:gd name="connsiteY1" fmla="*/ 0 h 2901242"/>
              <a:gd name="connsiteX2" fmla="*/ 2901242 w 2901242"/>
              <a:gd name="connsiteY2" fmla="*/ 2901242 h 2901242"/>
              <a:gd name="connsiteX3" fmla="*/ 0 w 2901242"/>
              <a:gd name="connsiteY3" fmla="*/ 2901242 h 290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1242" h="2901242">
                <a:moveTo>
                  <a:pt x="0" y="0"/>
                </a:moveTo>
                <a:lnTo>
                  <a:pt x="2901242" y="0"/>
                </a:lnTo>
                <a:lnTo>
                  <a:pt x="2901242" y="2901242"/>
                </a:lnTo>
                <a:lnTo>
                  <a:pt x="0" y="29012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4608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" y="914400"/>
            <a:ext cx="3849511" cy="5029200"/>
          </a:xfrm>
          <a:custGeom>
            <a:avLst/>
            <a:gdLst>
              <a:gd name="connsiteX0" fmla="*/ 0 w 3849511"/>
              <a:gd name="connsiteY0" fmla="*/ 0 h 5029200"/>
              <a:gd name="connsiteX1" fmla="*/ 3849511 w 3849511"/>
              <a:gd name="connsiteY1" fmla="*/ 0 h 5029200"/>
              <a:gd name="connsiteX2" fmla="*/ 3849511 w 3849511"/>
              <a:gd name="connsiteY2" fmla="*/ 5029200 h 5029200"/>
              <a:gd name="connsiteX3" fmla="*/ 0 w 3849511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49511" h="5029200">
                <a:moveTo>
                  <a:pt x="0" y="0"/>
                </a:moveTo>
                <a:lnTo>
                  <a:pt x="3849511" y="0"/>
                </a:lnTo>
                <a:lnTo>
                  <a:pt x="3849511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0746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 rot="10800000">
            <a:off x="515007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181298" y="1181297"/>
            <a:ext cx="3260440" cy="4495404"/>
          </a:xfrm>
          <a:custGeom>
            <a:avLst/>
            <a:gdLst>
              <a:gd name="connsiteX0" fmla="*/ 424479 w 3260440"/>
              <a:gd name="connsiteY0" fmla="*/ 424479 h 4495404"/>
              <a:gd name="connsiteX1" fmla="*/ 424479 w 3260440"/>
              <a:gd name="connsiteY1" fmla="*/ 4070925 h 4495404"/>
              <a:gd name="connsiteX2" fmla="*/ 2835961 w 3260440"/>
              <a:gd name="connsiteY2" fmla="*/ 4070925 h 4495404"/>
              <a:gd name="connsiteX3" fmla="*/ 2835961 w 3260440"/>
              <a:gd name="connsiteY3" fmla="*/ 424479 h 4495404"/>
              <a:gd name="connsiteX4" fmla="*/ 0 w 3260440"/>
              <a:gd name="connsiteY4" fmla="*/ 0 h 4495404"/>
              <a:gd name="connsiteX5" fmla="*/ 3260440 w 3260440"/>
              <a:gd name="connsiteY5" fmla="*/ 0 h 4495404"/>
              <a:gd name="connsiteX6" fmla="*/ 3260440 w 3260440"/>
              <a:gd name="connsiteY6" fmla="*/ 4495404 h 4495404"/>
              <a:gd name="connsiteX7" fmla="*/ 0 w 3260440"/>
              <a:gd name="connsiteY7" fmla="*/ 4495404 h 449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60440" h="4495404">
                <a:moveTo>
                  <a:pt x="424479" y="424479"/>
                </a:moveTo>
                <a:lnTo>
                  <a:pt x="424479" y="4070925"/>
                </a:lnTo>
                <a:lnTo>
                  <a:pt x="2835961" y="4070925"/>
                </a:lnTo>
                <a:lnTo>
                  <a:pt x="2835961" y="424479"/>
                </a:lnTo>
                <a:close/>
                <a:moveTo>
                  <a:pt x="0" y="0"/>
                </a:moveTo>
                <a:lnTo>
                  <a:pt x="3260440" y="0"/>
                </a:lnTo>
                <a:lnTo>
                  <a:pt x="3260440" y="4495404"/>
                </a:lnTo>
                <a:lnTo>
                  <a:pt x="0" y="44954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9785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7083973" y="515006"/>
            <a:ext cx="4593021" cy="5827986"/>
          </a:xfrm>
          <a:custGeom>
            <a:avLst/>
            <a:gdLst>
              <a:gd name="connsiteX0" fmla="*/ 0 w 4593021"/>
              <a:gd name="connsiteY0" fmla="*/ 0 h 5827986"/>
              <a:gd name="connsiteX1" fmla="*/ 4593021 w 4593021"/>
              <a:gd name="connsiteY1" fmla="*/ 0 h 5827986"/>
              <a:gd name="connsiteX2" fmla="*/ 4593021 w 4593021"/>
              <a:gd name="connsiteY2" fmla="*/ 5827986 h 5827986"/>
              <a:gd name="connsiteX3" fmla="*/ 0 w 4593021"/>
              <a:gd name="connsiteY3" fmla="*/ 5827986 h 582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021" h="5827986">
                <a:moveTo>
                  <a:pt x="0" y="0"/>
                </a:moveTo>
                <a:lnTo>
                  <a:pt x="4593021" y="0"/>
                </a:lnTo>
                <a:lnTo>
                  <a:pt x="4593021" y="5827986"/>
                </a:lnTo>
                <a:lnTo>
                  <a:pt x="0" y="58279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 rot="10800000">
            <a:off x="7765864" y="1814379"/>
            <a:ext cx="3229238" cy="3229238"/>
          </a:xfrm>
          <a:custGeom>
            <a:avLst/>
            <a:gdLst>
              <a:gd name="connsiteX0" fmla="*/ 1614619 w 3229238"/>
              <a:gd name="connsiteY0" fmla="*/ 434897 h 3229238"/>
              <a:gd name="connsiteX1" fmla="*/ 434897 w 3229238"/>
              <a:gd name="connsiteY1" fmla="*/ 1614619 h 3229238"/>
              <a:gd name="connsiteX2" fmla="*/ 1614619 w 3229238"/>
              <a:gd name="connsiteY2" fmla="*/ 2794341 h 3229238"/>
              <a:gd name="connsiteX3" fmla="*/ 2794341 w 3229238"/>
              <a:gd name="connsiteY3" fmla="*/ 1614619 h 3229238"/>
              <a:gd name="connsiteX4" fmla="*/ 1614619 w 3229238"/>
              <a:gd name="connsiteY4" fmla="*/ 434897 h 3229238"/>
              <a:gd name="connsiteX5" fmla="*/ 1614619 w 3229238"/>
              <a:gd name="connsiteY5" fmla="*/ 0 h 3229238"/>
              <a:gd name="connsiteX6" fmla="*/ 3229238 w 3229238"/>
              <a:gd name="connsiteY6" fmla="*/ 1614619 h 3229238"/>
              <a:gd name="connsiteX7" fmla="*/ 1614619 w 3229238"/>
              <a:gd name="connsiteY7" fmla="*/ 3229238 h 3229238"/>
              <a:gd name="connsiteX8" fmla="*/ 0 w 3229238"/>
              <a:gd name="connsiteY8" fmla="*/ 1614619 h 3229238"/>
              <a:gd name="connsiteX9" fmla="*/ 1614619 w 3229238"/>
              <a:gd name="connsiteY9" fmla="*/ 0 h 3229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29238" h="3229238">
                <a:moveTo>
                  <a:pt x="1614619" y="434897"/>
                </a:moveTo>
                <a:cubicBezTo>
                  <a:pt x="963077" y="434897"/>
                  <a:pt x="434897" y="963077"/>
                  <a:pt x="434897" y="1614619"/>
                </a:cubicBezTo>
                <a:cubicBezTo>
                  <a:pt x="434897" y="2266161"/>
                  <a:pt x="963077" y="2794341"/>
                  <a:pt x="1614619" y="2794341"/>
                </a:cubicBezTo>
                <a:cubicBezTo>
                  <a:pt x="2266161" y="2794341"/>
                  <a:pt x="2794341" y="2266161"/>
                  <a:pt x="2794341" y="1614619"/>
                </a:cubicBezTo>
                <a:cubicBezTo>
                  <a:pt x="2794341" y="963077"/>
                  <a:pt x="2266161" y="434897"/>
                  <a:pt x="1614619" y="434897"/>
                </a:cubicBezTo>
                <a:close/>
                <a:moveTo>
                  <a:pt x="1614619" y="0"/>
                </a:moveTo>
                <a:cubicBezTo>
                  <a:pt x="2506348" y="0"/>
                  <a:pt x="3229238" y="722890"/>
                  <a:pt x="3229238" y="1614619"/>
                </a:cubicBezTo>
                <a:cubicBezTo>
                  <a:pt x="3229238" y="2506348"/>
                  <a:pt x="2506348" y="3229238"/>
                  <a:pt x="1614619" y="3229238"/>
                </a:cubicBezTo>
                <a:cubicBezTo>
                  <a:pt x="722890" y="3229238"/>
                  <a:pt x="0" y="2506348"/>
                  <a:pt x="0" y="1614619"/>
                </a:cubicBezTo>
                <a:cubicBezTo>
                  <a:pt x="0" y="722890"/>
                  <a:pt x="722890" y="0"/>
                  <a:pt x="16146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3790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17646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86055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94132" cy="6858000"/>
          </a:xfrm>
          <a:custGeom>
            <a:avLst/>
            <a:gdLst>
              <a:gd name="connsiteX0" fmla="*/ 0 w 7371643"/>
              <a:gd name="connsiteY0" fmla="*/ 0 h 6858000"/>
              <a:gd name="connsiteX1" fmla="*/ 7371643 w 7371643"/>
              <a:gd name="connsiteY1" fmla="*/ 0 h 6858000"/>
              <a:gd name="connsiteX2" fmla="*/ 7371643 w 7371643"/>
              <a:gd name="connsiteY2" fmla="*/ 6858000 h 6858000"/>
              <a:gd name="connsiteX3" fmla="*/ 0 w 73716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1643" h="6858000">
                <a:moveTo>
                  <a:pt x="0" y="0"/>
                </a:moveTo>
                <a:lnTo>
                  <a:pt x="7371643" y="0"/>
                </a:lnTo>
                <a:lnTo>
                  <a:pt x="737164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4583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165038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20772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0" y="1092819"/>
            <a:ext cx="981308" cy="4091061"/>
          </a:xfrm>
          <a:custGeom>
            <a:avLst/>
            <a:gdLst>
              <a:gd name="connsiteX0" fmla="*/ 0 w 981308"/>
              <a:gd name="connsiteY0" fmla="*/ 0 h 4091061"/>
              <a:gd name="connsiteX1" fmla="*/ 981308 w 981308"/>
              <a:gd name="connsiteY1" fmla="*/ 0 h 4091061"/>
              <a:gd name="connsiteX2" fmla="*/ 981308 w 981308"/>
              <a:gd name="connsiteY2" fmla="*/ 4091061 h 4091061"/>
              <a:gd name="connsiteX3" fmla="*/ 0 w 98130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308" h="4091061">
                <a:moveTo>
                  <a:pt x="0" y="0"/>
                </a:moveTo>
                <a:lnTo>
                  <a:pt x="981308" y="0"/>
                </a:lnTo>
                <a:lnTo>
                  <a:pt x="98130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405054" y="0"/>
            <a:ext cx="2509024" cy="1951463"/>
          </a:xfrm>
          <a:custGeom>
            <a:avLst/>
            <a:gdLst>
              <a:gd name="connsiteX0" fmla="*/ 0 w 2509024"/>
              <a:gd name="connsiteY0" fmla="*/ 0 h 1951463"/>
              <a:gd name="connsiteX1" fmla="*/ 2509024 w 2509024"/>
              <a:gd name="connsiteY1" fmla="*/ 0 h 1951463"/>
              <a:gd name="connsiteX2" fmla="*/ 2509024 w 2509024"/>
              <a:gd name="connsiteY2" fmla="*/ 1951463 h 1951463"/>
              <a:gd name="connsiteX3" fmla="*/ 0 w 2509024"/>
              <a:gd name="connsiteY3" fmla="*/ 1951463 h 195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1951463">
                <a:moveTo>
                  <a:pt x="0" y="0"/>
                </a:moveTo>
                <a:lnTo>
                  <a:pt x="2509024" y="0"/>
                </a:lnTo>
                <a:lnTo>
                  <a:pt x="2509024" y="1951463"/>
                </a:lnTo>
                <a:lnTo>
                  <a:pt x="0" y="19514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1405054" y="3534937"/>
            <a:ext cx="2509024" cy="3323063"/>
          </a:xfrm>
          <a:custGeom>
            <a:avLst/>
            <a:gdLst>
              <a:gd name="connsiteX0" fmla="*/ 0 w 2509024"/>
              <a:gd name="connsiteY0" fmla="*/ 0 h 3323063"/>
              <a:gd name="connsiteX1" fmla="*/ 2509024 w 2509024"/>
              <a:gd name="connsiteY1" fmla="*/ 0 h 3323063"/>
              <a:gd name="connsiteX2" fmla="*/ 2509024 w 2509024"/>
              <a:gd name="connsiteY2" fmla="*/ 3323063 h 3323063"/>
              <a:gd name="connsiteX3" fmla="*/ 0 w 2509024"/>
              <a:gd name="connsiteY3" fmla="*/ 3323063 h 332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3323063">
                <a:moveTo>
                  <a:pt x="0" y="0"/>
                </a:moveTo>
                <a:lnTo>
                  <a:pt x="2509024" y="0"/>
                </a:lnTo>
                <a:lnTo>
                  <a:pt x="2509024" y="3323063"/>
                </a:lnTo>
                <a:lnTo>
                  <a:pt x="0" y="332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4337824" y="1092819"/>
            <a:ext cx="3088888" cy="4091061"/>
          </a:xfrm>
          <a:custGeom>
            <a:avLst/>
            <a:gdLst>
              <a:gd name="connsiteX0" fmla="*/ 0 w 3088888"/>
              <a:gd name="connsiteY0" fmla="*/ 0 h 4091061"/>
              <a:gd name="connsiteX1" fmla="*/ 3088888 w 3088888"/>
              <a:gd name="connsiteY1" fmla="*/ 0 h 4091061"/>
              <a:gd name="connsiteX2" fmla="*/ 3088888 w 3088888"/>
              <a:gd name="connsiteY2" fmla="*/ 4091061 h 4091061"/>
              <a:gd name="connsiteX3" fmla="*/ 0 w 3088888"/>
              <a:gd name="connsiteY3" fmla="*/ 4091061 h 4091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888" h="4091061">
                <a:moveTo>
                  <a:pt x="0" y="0"/>
                </a:moveTo>
                <a:lnTo>
                  <a:pt x="3088888" y="0"/>
                </a:lnTo>
                <a:lnTo>
                  <a:pt x="3088888" y="4091061"/>
                </a:lnTo>
                <a:lnTo>
                  <a:pt x="0" y="409106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7254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94360" y="594360"/>
            <a:ext cx="11003280" cy="3257550"/>
          </a:xfrm>
          <a:custGeom>
            <a:avLst/>
            <a:gdLst>
              <a:gd name="connsiteX0" fmla="*/ 0 w 11003280"/>
              <a:gd name="connsiteY0" fmla="*/ 0 h 3257550"/>
              <a:gd name="connsiteX1" fmla="*/ 11003280 w 11003280"/>
              <a:gd name="connsiteY1" fmla="*/ 0 h 3257550"/>
              <a:gd name="connsiteX2" fmla="*/ 11003280 w 11003280"/>
              <a:gd name="connsiteY2" fmla="*/ 3257550 h 3257550"/>
              <a:gd name="connsiteX3" fmla="*/ 0 w 11003280"/>
              <a:gd name="connsiteY3" fmla="*/ 3257550 h 325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03280" h="3257550">
                <a:moveTo>
                  <a:pt x="0" y="0"/>
                </a:moveTo>
                <a:lnTo>
                  <a:pt x="11003280" y="0"/>
                </a:lnTo>
                <a:lnTo>
                  <a:pt x="11003280" y="3257550"/>
                </a:lnTo>
                <a:lnTo>
                  <a:pt x="0" y="3257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83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2166" y="602166"/>
            <a:ext cx="10987668" cy="5653668"/>
          </a:xfrm>
          <a:custGeom>
            <a:avLst/>
            <a:gdLst>
              <a:gd name="connsiteX0" fmla="*/ 0 w 10987668"/>
              <a:gd name="connsiteY0" fmla="*/ 0 h 5653668"/>
              <a:gd name="connsiteX1" fmla="*/ 10987668 w 10987668"/>
              <a:gd name="connsiteY1" fmla="*/ 0 h 5653668"/>
              <a:gd name="connsiteX2" fmla="*/ 10987668 w 10987668"/>
              <a:gd name="connsiteY2" fmla="*/ 5653668 h 5653668"/>
              <a:gd name="connsiteX3" fmla="*/ 0 w 10987668"/>
              <a:gd name="connsiteY3" fmla="*/ 5653668 h 56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668" h="5653668">
                <a:moveTo>
                  <a:pt x="0" y="0"/>
                </a:moveTo>
                <a:lnTo>
                  <a:pt x="10987668" y="0"/>
                </a:lnTo>
                <a:lnTo>
                  <a:pt x="10987668" y="5653668"/>
                </a:lnTo>
                <a:lnTo>
                  <a:pt x="0" y="565366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885976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650380" y="0"/>
            <a:ext cx="8891240" cy="3557240"/>
          </a:xfrm>
          <a:custGeom>
            <a:avLst/>
            <a:gdLst>
              <a:gd name="connsiteX0" fmla="*/ 0 w 8891240"/>
              <a:gd name="connsiteY0" fmla="*/ 0 h 3557240"/>
              <a:gd name="connsiteX1" fmla="*/ 8891240 w 8891240"/>
              <a:gd name="connsiteY1" fmla="*/ 0 h 3557240"/>
              <a:gd name="connsiteX2" fmla="*/ 8891240 w 8891240"/>
              <a:gd name="connsiteY2" fmla="*/ 3557240 h 3557240"/>
              <a:gd name="connsiteX3" fmla="*/ 0 w 8891240"/>
              <a:gd name="connsiteY3" fmla="*/ 3557240 h 355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1240" h="3557240">
                <a:moveTo>
                  <a:pt x="0" y="0"/>
                </a:moveTo>
                <a:lnTo>
                  <a:pt x="8891240" y="0"/>
                </a:lnTo>
                <a:lnTo>
                  <a:pt x="8891240" y="3557240"/>
                </a:lnTo>
                <a:lnTo>
                  <a:pt x="0" y="355724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2171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720574" y="1276814"/>
            <a:ext cx="4304372" cy="4304371"/>
          </a:xfrm>
          <a:custGeom>
            <a:avLst/>
            <a:gdLst>
              <a:gd name="connsiteX0" fmla="*/ 2157761 w 4304372"/>
              <a:gd name="connsiteY0" fmla="*/ 0 h 4304371"/>
              <a:gd name="connsiteX1" fmla="*/ 4304372 w 4304372"/>
              <a:gd name="connsiteY1" fmla="*/ 2146610 h 4304371"/>
              <a:gd name="connsiteX2" fmla="*/ 2146611 w 4304372"/>
              <a:gd name="connsiteY2" fmla="*/ 4304371 h 4304371"/>
              <a:gd name="connsiteX3" fmla="*/ 0 w 4304372"/>
              <a:gd name="connsiteY3" fmla="*/ 2157760 h 4304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4372" h="4304371">
                <a:moveTo>
                  <a:pt x="2157761" y="0"/>
                </a:moveTo>
                <a:lnTo>
                  <a:pt x="4304372" y="2146610"/>
                </a:lnTo>
                <a:lnTo>
                  <a:pt x="2146611" y="4304371"/>
                </a:lnTo>
                <a:lnTo>
                  <a:pt x="0" y="2157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17111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64058" y="1187605"/>
            <a:ext cx="3300761" cy="4482790"/>
          </a:xfrm>
          <a:custGeom>
            <a:avLst/>
            <a:gdLst>
              <a:gd name="connsiteX0" fmla="*/ 0 w 3300761"/>
              <a:gd name="connsiteY0" fmla="*/ 0 h 4482790"/>
              <a:gd name="connsiteX1" fmla="*/ 3300761 w 3300761"/>
              <a:gd name="connsiteY1" fmla="*/ 0 h 4482790"/>
              <a:gd name="connsiteX2" fmla="*/ 3300761 w 3300761"/>
              <a:gd name="connsiteY2" fmla="*/ 4482790 h 4482790"/>
              <a:gd name="connsiteX3" fmla="*/ 0 w 3300761"/>
              <a:gd name="connsiteY3" fmla="*/ 4482790 h 448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761" h="4482790">
                <a:moveTo>
                  <a:pt x="0" y="0"/>
                </a:moveTo>
                <a:lnTo>
                  <a:pt x="3300761" y="0"/>
                </a:lnTo>
                <a:lnTo>
                  <a:pt x="3300761" y="4482790"/>
                </a:lnTo>
                <a:lnTo>
                  <a:pt x="0" y="4482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8140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010400" y="914400"/>
            <a:ext cx="4267200" cy="5029200"/>
          </a:xfrm>
          <a:custGeom>
            <a:avLst/>
            <a:gdLst>
              <a:gd name="connsiteX0" fmla="*/ 0 w 4267200"/>
              <a:gd name="connsiteY0" fmla="*/ 0 h 5029200"/>
              <a:gd name="connsiteX1" fmla="*/ 4267200 w 4267200"/>
              <a:gd name="connsiteY1" fmla="*/ 0 h 5029200"/>
              <a:gd name="connsiteX2" fmla="*/ 4267200 w 4267200"/>
              <a:gd name="connsiteY2" fmla="*/ 5029200 h 5029200"/>
              <a:gd name="connsiteX3" fmla="*/ 0 w 42672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5029200">
                <a:moveTo>
                  <a:pt x="0" y="0"/>
                </a:moveTo>
                <a:lnTo>
                  <a:pt x="4267200" y="0"/>
                </a:lnTo>
                <a:lnTo>
                  <a:pt x="4267200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34994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747133"/>
            <a:ext cx="5854391" cy="5363736"/>
          </a:xfrm>
          <a:custGeom>
            <a:avLst/>
            <a:gdLst>
              <a:gd name="connsiteX0" fmla="*/ 0 w 5854391"/>
              <a:gd name="connsiteY0" fmla="*/ 0 h 5363736"/>
              <a:gd name="connsiteX1" fmla="*/ 5854391 w 5854391"/>
              <a:gd name="connsiteY1" fmla="*/ 0 h 5363736"/>
              <a:gd name="connsiteX2" fmla="*/ 5854391 w 5854391"/>
              <a:gd name="connsiteY2" fmla="*/ 5363736 h 5363736"/>
              <a:gd name="connsiteX3" fmla="*/ 0 w 5854391"/>
              <a:gd name="connsiteY3" fmla="*/ 5363736 h 536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4391" h="5363736">
                <a:moveTo>
                  <a:pt x="0" y="0"/>
                </a:moveTo>
                <a:lnTo>
                  <a:pt x="5854391" y="0"/>
                </a:lnTo>
                <a:lnTo>
                  <a:pt x="5854391" y="5363736"/>
                </a:lnTo>
                <a:lnTo>
                  <a:pt x="0" y="536373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58234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727902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546410" y="546410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74569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46409" y="546409"/>
            <a:ext cx="7092175" cy="5759605"/>
          </a:xfrm>
          <a:custGeom>
            <a:avLst/>
            <a:gdLst>
              <a:gd name="connsiteX0" fmla="*/ 0 w 7092175"/>
              <a:gd name="connsiteY0" fmla="*/ 0 h 5759605"/>
              <a:gd name="connsiteX1" fmla="*/ 7092175 w 7092175"/>
              <a:gd name="connsiteY1" fmla="*/ 0 h 5759605"/>
              <a:gd name="connsiteX2" fmla="*/ 7092175 w 7092175"/>
              <a:gd name="connsiteY2" fmla="*/ 5759605 h 5759605"/>
              <a:gd name="connsiteX3" fmla="*/ 0 w 7092175"/>
              <a:gd name="connsiteY3" fmla="*/ 5759605 h 575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175" h="5759605">
                <a:moveTo>
                  <a:pt x="0" y="0"/>
                </a:moveTo>
                <a:lnTo>
                  <a:pt x="7092175" y="0"/>
                </a:lnTo>
                <a:lnTo>
                  <a:pt x="7092175" y="5759605"/>
                </a:lnTo>
                <a:lnTo>
                  <a:pt x="0" y="57596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638584" y="546410"/>
            <a:ext cx="4004218" cy="3356518"/>
          </a:xfrm>
          <a:custGeom>
            <a:avLst/>
            <a:gdLst>
              <a:gd name="connsiteX0" fmla="*/ 0 w 4004218"/>
              <a:gd name="connsiteY0" fmla="*/ 0 h 3356518"/>
              <a:gd name="connsiteX1" fmla="*/ 4004218 w 4004218"/>
              <a:gd name="connsiteY1" fmla="*/ 0 h 3356518"/>
              <a:gd name="connsiteX2" fmla="*/ 4004218 w 4004218"/>
              <a:gd name="connsiteY2" fmla="*/ 3356518 h 3356518"/>
              <a:gd name="connsiteX3" fmla="*/ 0 w 4004218"/>
              <a:gd name="connsiteY3" fmla="*/ 3356518 h 33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3356518">
                <a:moveTo>
                  <a:pt x="0" y="0"/>
                </a:moveTo>
                <a:lnTo>
                  <a:pt x="4004218" y="0"/>
                </a:lnTo>
                <a:lnTo>
                  <a:pt x="4004218" y="3356518"/>
                </a:lnTo>
                <a:lnTo>
                  <a:pt x="0" y="33565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638584" y="3902927"/>
            <a:ext cx="4004218" cy="2403087"/>
          </a:xfrm>
          <a:custGeom>
            <a:avLst/>
            <a:gdLst>
              <a:gd name="connsiteX0" fmla="*/ 0 w 4004218"/>
              <a:gd name="connsiteY0" fmla="*/ 0 h 2403087"/>
              <a:gd name="connsiteX1" fmla="*/ 4004218 w 4004218"/>
              <a:gd name="connsiteY1" fmla="*/ 0 h 2403087"/>
              <a:gd name="connsiteX2" fmla="*/ 4004218 w 4004218"/>
              <a:gd name="connsiteY2" fmla="*/ 2403087 h 2403087"/>
              <a:gd name="connsiteX3" fmla="*/ 0 w 4004218"/>
              <a:gd name="connsiteY3" fmla="*/ 2403087 h 24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4218" h="2403087">
                <a:moveTo>
                  <a:pt x="0" y="0"/>
                </a:moveTo>
                <a:lnTo>
                  <a:pt x="4004218" y="0"/>
                </a:lnTo>
                <a:lnTo>
                  <a:pt x="4004218" y="2403087"/>
                </a:lnTo>
                <a:lnTo>
                  <a:pt x="0" y="2403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898164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46410" y="3317488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2906750 w 4917688"/>
              <a:gd name="connsiteY1" fmla="*/ 0 h 2988527"/>
              <a:gd name="connsiteX2" fmla="*/ 2906750 w 4917688"/>
              <a:gd name="connsiteY2" fmla="*/ 1789771 h 2988527"/>
              <a:gd name="connsiteX3" fmla="*/ 4917688 w 4917688"/>
              <a:gd name="connsiteY3" fmla="*/ 1789771 h 2988527"/>
              <a:gd name="connsiteX4" fmla="*/ 4917688 w 4917688"/>
              <a:gd name="connsiteY4" fmla="*/ 2988527 h 2988527"/>
              <a:gd name="connsiteX5" fmla="*/ 0 w 4917688"/>
              <a:gd name="connsiteY5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2906750" y="0"/>
                </a:lnTo>
                <a:lnTo>
                  <a:pt x="2906750" y="1789771"/>
                </a:lnTo>
                <a:lnTo>
                  <a:pt x="4917688" y="1789771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637156" y="1934737"/>
            <a:ext cx="4917688" cy="2988527"/>
          </a:xfrm>
          <a:custGeom>
            <a:avLst/>
            <a:gdLst>
              <a:gd name="connsiteX0" fmla="*/ 0 w 4917688"/>
              <a:gd name="connsiteY0" fmla="*/ 0 h 2988527"/>
              <a:gd name="connsiteX1" fmla="*/ 4917688 w 4917688"/>
              <a:gd name="connsiteY1" fmla="*/ 0 h 2988527"/>
              <a:gd name="connsiteX2" fmla="*/ 4917688 w 4917688"/>
              <a:gd name="connsiteY2" fmla="*/ 2988527 h 2988527"/>
              <a:gd name="connsiteX3" fmla="*/ 0 w 4917688"/>
              <a:gd name="connsiteY3" fmla="*/ 2988527 h 298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7688" h="2988527">
                <a:moveTo>
                  <a:pt x="0" y="0"/>
                </a:moveTo>
                <a:lnTo>
                  <a:pt x="4917688" y="0"/>
                </a:lnTo>
                <a:lnTo>
                  <a:pt x="4917688" y="2988527"/>
                </a:lnTo>
                <a:lnTo>
                  <a:pt x="0" y="29885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0097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055434" y="549197"/>
            <a:ext cx="6081132" cy="5759606"/>
          </a:xfrm>
          <a:custGeom>
            <a:avLst/>
            <a:gdLst>
              <a:gd name="connsiteX0" fmla="*/ 0 w 6081132"/>
              <a:gd name="connsiteY0" fmla="*/ 0 h 5759606"/>
              <a:gd name="connsiteX1" fmla="*/ 6081132 w 6081132"/>
              <a:gd name="connsiteY1" fmla="*/ 0 h 5759606"/>
              <a:gd name="connsiteX2" fmla="*/ 6081132 w 6081132"/>
              <a:gd name="connsiteY2" fmla="*/ 5759606 h 5759606"/>
              <a:gd name="connsiteX3" fmla="*/ 0 w 6081132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1132" h="5759606">
                <a:moveTo>
                  <a:pt x="0" y="0"/>
                </a:moveTo>
                <a:lnTo>
                  <a:pt x="6081132" y="0"/>
                </a:lnTo>
                <a:lnTo>
                  <a:pt x="6081132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9682976" y="549197"/>
            <a:ext cx="2509024" cy="5759606"/>
          </a:xfrm>
          <a:custGeom>
            <a:avLst/>
            <a:gdLst>
              <a:gd name="connsiteX0" fmla="*/ 0 w 2509024"/>
              <a:gd name="connsiteY0" fmla="*/ 0 h 5759606"/>
              <a:gd name="connsiteX1" fmla="*/ 2509024 w 2509024"/>
              <a:gd name="connsiteY1" fmla="*/ 0 h 5759606"/>
              <a:gd name="connsiteX2" fmla="*/ 2509024 w 2509024"/>
              <a:gd name="connsiteY2" fmla="*/ 5759606 h 5759606"/>
              <a:gd name="connsiteX3" fmla="*/ 0 w 2509024"/>
              <a:gd name="connsiteY3" fmla="*/ 5759606 h 575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024" h="5759606">
                <a:moveTo>
                  <a:pt x="0" y="0"/>
                </a:moveTo>
                <a:lnTo>
                  <a:pt x="2509024" y="0"/>
                </a:lnTo>
                <a:lnTo>
                  <a:pt x="2509024" y="5759606"/>
                </a:lnTo>
                <a:lnTo>
                  <a:pt x="0" y="57596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076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181100" y="1562100"/>
            <a:ext cx="3733800" cy="3733800"/>
          </a:xfrm>
          <a:custGeom>
            <a:avLst/>
            <a:gdLst>
              <a:gd name="connsiteX0" fmla="*/ 0 w 2522220"/>
              <a:gd name="connsiteY0" fmla="*/ 0 h 2522220"/>
              <a:gd name="connsiteX1" fmla="*/ 2522220 w 2522220"/>
              <a:gd name="connsiteY1" fmla="*/ 0 h 2522220"/>
              <a:gd name="connsiteX2" fmla="*/ 2522220 w 2522220"/>
              <a:gd name="connsiteY2" fmla="*/ 2522220 h 2522220"/>
              <a:gd name="connsiteX3" fmla="*/ 0 w 2522220"/>
              <a:gd name="connsiteY3" fmla="*/ 2522220 h 252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20" h="2522220">
                <a:moveTo>
                  <a:pt x="0" y="0"/>
                </a:moveTo>
                <a:lnTo>
                  <a:pt x="2522220" y="0"/>
                </a:lnTo>
                <a:lnTo>
                  <a:pt x="2522220" y="2522220"/>
                </a:lnTo>
                <a:lnTo>
                  <a:pt x="0" y="252222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154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 rot="10800000">
            <a:off x="-1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747132" y="730405"/>
            <a:ext cx="3261731" cy="5397190"/>
          </a:xfrm>
          <a:custGeom>
            <a:avLst/>
            <a:gdLst>
              <a:gd name="connsiteX0" fmla="*/ 0 w 3261731"/>
              <a:gd name="connsiteY0" fmla="*/ 0 h 5397190"/>
              <a:gd name="connsiteX1" fmla="*/ 3261731 w 3261731"/>
              <a:gd name="connsiteY1" fmla="*/ 0 h 5397190"/>
              <a:gd name="connsiteX2" fmla="*/ 3261731 w 3261731"/>
              <a:gd name="connsiteY2" fmla="*/ 5397190 h 5397190"/>
              <a:gd name="connsiteX3" fmla="*/ 0 w 3261731"/>
              <a:gd name="connsiteY3" fmla="*/ 5397190 h 5397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1731" h="5397190">
                <a:moveTo>
                  <a:pt x="0" y="0"/>
                </a:moveTo>
                <a:lnTo>
                  <a:pt x="3261731" y="0"/>
                </a:lnTo>
                <a:lnTo>
                  <a:pt x="3261731" y="5397190"/>
                </a:lnTo>
                <a:lnTo>
                  <a:pt x="0" y="53971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29765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52732" y="0"/>
            <a:ext cx="4739268" cy="6858000"/>
          </a:xfrm>
          <a:custGeom>
            <a:avLst/>
            <a:gdLst>
              <a:gd name="connsiteX0" fmla="*/ 0 w 4739268"/>
              <a:gd name="connsiteY0" fmla="*/ 0 h 6858000"/>
              <a:gd name="connsiteX1" fmla="*/ 4739268 w 4739268"/>
              <a:gd name="connsiteY1" fmla="*/ 0 h 6858000"/>
              <a:gd name="connsiteX2" fmla="*/ 4739268 w 4739268"/>
              <a:gd name="connsiteY2" fmla="*/ 6858000 h 6858000"/>
              <a:gd name="connsiteX3" fmla="*/ 0 w 473926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9268" h="6858000">
                <a:moveTo>
                  <a:pt x="0" y="0"/>
                </a:moveTo>
                <a:lnTo>
                  <a:pt x="4739268" y="0"/>
                </a:lnTo>
                <a:lnTo>
                  <a:pt x="4739268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 rot="10800000">
            <a:off x="8411737" y="2018371"/>
            <a:ext cx="2821258" cy="2821258"/>
          </a:xfrm>
          <a:custGeom>
            <a:avLst/>
            <a:gdLst>
              <a:gd name="connsiteX0" fmla="*/ 1410629 w 2821258"/>
              <a:gd name="connsiteY0" fmla="*/ 0 h 2821258"/>
              <a:gd name="connsiteX1" fmla="*/ 2821258 w 2821258"/>
              <a:gd name="connsiteY1" fmla="*/ 1410629 h 2821258"/>
              <a:gd name="connsiteX2" fmla="*/ 1410629 w 2821258"/>
              <a:gd name="connsiteY2" fmla="*/ 2821258 h 2821258"/>
              <a:gd name="connsiteX3" fmla="*/ 0 w 2821258"/>
              <a:gd name="connsiteY3" fmla="*/ 1410629 h 2821258"/>
              <a:gd name="connsiteX4" fmla="*/ 1410629 w 2821258"/>
              <a:gd name="connsiteY4" fmla="*/ 0 h 2821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258" h="2821258">
                <a:moveTo>
                  <a:pt x="1410629" y="0"/>
                </a:moveTo>
                <a:cubicBezTo>
                  <a:pt x="2189698" y="0"/>
                  <a:pt x="2821258" y="631560"/>
                  <a:pt x="2821258" y="1410629"/>
                </a:cubicBezTo>
                <a:cubicBezTo>
                  <a:pt x="2821258" y="2189698"/>
                  <a:pt x="2189698" y="2821258"/>
                  <a:pt x="1410629" y="2821258"/>
                </a:cubicBezTo>
                <a:cubicBezTo>
                  <a:pt x="631560" y="2821258"/>
                  <a:pt x="0" y="2189698"/>
                  <a:pt x="0" y="1410629"/>
                </a:cubicBezTo>
                <a:cubicBezTo>
                  <a:pt x="0" y="631560"/>
                  <a:pt x="631560" y="0"/>
                  <a:pt x="141062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808705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1219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4463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Generic Template v 2.0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03C8A-B5E0-4714-A03F-223F739C0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7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8854" y="2183130"/>
            <a:ext cx="5361156" cy="3992880"/>
          </a:xfrm>
          <a:custGeom>
            <a:avLst/>
            <a:gdLst>
              <a:gd name="connsiteX0" fmla="*/ 0 w 5361156"/>
              <a:gd name="connsiteY0" fmla="*/ 0 h 3992880"/>
              <a:gd name="connsiteX1" fmla="*/ 5361156 w 5361156"/>
              <a:gd name="connsiteY1" fmla="*/ 0 h 3992880"/>
              <a:gd name="connsiteX2" fmla="*/ 5361156 w 5361156"/>
              <a:gd name="connsiteY2" fmla="*/ 3992880 h 3992880"/>
              <a:gd name="connsiteX3" fmla="*/ 0 w 5361156"/>
              <a:gd name="connsiteY3" fmla="*/ 3992880 h 399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1156" h="3992880">
                <a:moveTo>
                  <a:pt x="0" y="0"/>
                </a:moveTo>
                <a:lnTo>
                  <a:pt x="5361156" y="0"/>
                </a:lnTo>
                <a:lnTo>
                  <a:pt x="5361156" y="3992880"/>
                </a:lnTo>
                <a:lnTo>
                  <a:pt x="0" y="39928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89534A62-6B7F-8040-9A58-503A5CB4862B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0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1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95" r:id="rId40"/>
    <p:sldLayoutId id="2147483697" r:id="rId41"/>
    <p:sldLayoutId id="2147483698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Generic Template v 2.0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/>
              <a:t>Confidential | © Leading Point Software Ltd. Co. All rights reserved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fld id="{62A9A40F-42F2-C241-9151-DA1388E85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>
              <a:lumMod val="85000"/>
              <a:lumOff val="15000"/>
            </a:schemeClr>
          </a:solidFill>
          <a:latin typeface="Montserrat" charset="0"/>
          <a:ea typeface="Montserrat" charset="0"/>
          <a:cs typeface="Montserra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1.png"/><Relationship Id="rId18" Type="http://schemas.openxmlformats.org/officeDocument/2006/relationships/image" Target="../media/image106.sv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62.sv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04.sv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6.svg"/><Relationship Id="rId11" Type="http://schemas.openxmlformats.org/officeDocument/2006/relationships/image" Target="../media/image60.png"/><Relationship Id="rId5" Type="http://schemas.openxmlformats.org/officeDocument/2006/relationships/image" Target="../media/image95.png"/><Relationship Id="rId15" Type="http://schemas.openxmlformats.org/officeDocument/2006/relationships/image" Target="../media/image103.png"/><Relationship Id="rId10" Type="http://schemas.openxmlformats.org/officeDocument/2006/relationships/image" Target="../media/image100.svg"/><Relationship Id="rId19" Type="http://schemas.openxmlformats.org/officeDocument/2006/relationships/image" Target="../media/image107.png"/><Relationship Id="rId4" Type="http://schemas.openxmlformats.org/officeDocument/2006/relationships/image" Target="../media/image94.svg"/><Relationship Id="rId9" Type="http://schemas.openxmlformats.org/officeDocument/2006/relationships/image" Target="../media/image99.png"/><Relationship Id="rId14" Type="http://schemas.openxmlformats.org/officeDocument/2006/relationships/image" Target="../media/image10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0.png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8.png"/><Relationship Id="rId11" Type="http://schemas.openxmlformats.org/officeDocument/2006/relationships/image" Target="../media/image113.svg"/><Relationship Id="rId5" Type="http://schemas.openxmlformats.org/officeDocument/2006/relationships/image" Target="../media/image70.png"/><Relationship Id="rId10" Type="http://schemas.openxmlformats.org/officeDocument/2006/relationships/image" Target="../media/image112.png"/><Relationship Id="rId4" Type="http://schemas.openxmlformats.org/officeDocument/2006/relationships/image" Target="../media/image62.svg"/><Relationship Id="rId9" Type="http://schemas.openxmlformats.org/officeDocument/2006/relationships/image" Target="../media/image1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svg"/><Relationship Id="rId3" Type="http://schemas.openxmlformats.org/officeDocument/2006/relationships/image" Target="../media/image60.png"/><Relationship Id="rId7" Type="http://schemas.openxmlformats.org/officeDocument/2006/relationships/image" Target="../media/image115.sv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5" Type="http://schemas.openxmlformats.org/officeDocument/2006/relationships/image" Target="../media/image70.png"/><Relationship Id="rId15" Type="http://schemas.openxmlformats.org/officeDocument/2006/relationships/image" Target="../media/image123.svg"/><Relationship Id="rId10" Type="http://schemas.openxmlformats.org/officeDocument/2006/relationships/image" Target="../media/image118.png"/><Relationship Id="rId4" Type="http://schemas.openxmlformats.org/officeDocument/2006/relationships/image" Target="../media/image62.svg"/><Relationship Id="rId9" Type="http://schemas.openxmlformats.org/officeDocument/2006/relationships/image" Target="../media/image117.svg"/><Relationship Id="rId14" Type="http://schemas.openxmlformats.org/officeDocument/2006/relationships/image" Target="../media/image1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0.png"/><Relationship Id="rId4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70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18" Type="http://schemas.openxmlformats.org/officeDocument/2006/relationships/image" Target="../media/image143.png"/><Relationship Id="rId26" Type="http://schemas.openxmlformats.org/officeDocument/2006/relationships/image" Target="../media/image150.png"/><Relationship Id="rId39" Type="http://schemas.openxmlformats.org/officeDocument/2006/relationships/image" Target="../media/image163.png"/><Relationship Id="rId21" Type="http://schemas.openxmlformats.org/officeDocument/2006/relationships/image" Target="../media/image146.png"/><Relationship Id="rId34" Type="http://schemas.openxmlformats.org/officeDocument/2006/relationships/image" Target="../media/image158.png"/><Relationship Id="rId42" Type="http://schemas.openxmlformats.org/officeDocument/2006/relationships/image" Target="../media/image166.svg"/><Relationship Id="rId47" Type="http://schemas.openxmlformats.org/officeDocument/2006/relationships/image" Target="../media/image171.png"/><Relationship Id="rId50" Type="http://schemas.openxmlformats.org/officeDocument/2006/relationships/image" Target="../media/image174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1.png"/><Relationship Id="rId29" Type="http://schemas.openxmlformats.org/officeDocument/2006/relationships/image" Target="../media/image153.svg"/><Relationship Id="rId11" Type="http://schemas.openxmlformats.org/officeDocument/2006/relationships/image" Target="../media/image136.png"/><Relationship Id="rId24" Type="http://schemas.openxmlformats.org/officeDocument/2006/relationships/image" Target="../media/image148.png"/><Relationship Id="rId32" Type="http://schemas.openxmlformats.org/officeDocument/2006/relationships/image" Target="../media/image156.png"/><Relationship Id="rId37" Type="http://schemas.openxmlformats.org/officeDocument/2006/relationships/image" Target="../media/image161.png"/><Relationship Id="rId40" Type="http://schemas.openxmlformats.org/officeDocument/2006/relationships/image" Target="../media/image164.png"/><Relationship Id="rId45" Type="http://schemas.openxmlformats.org/officeDocument/2006/relationships/image" Target="../media/image169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23" Type="http://schemas.openxmlformats.org/officeDocument/2006/relationships/image" Target="../media/image51.png"/><Relationship Id="rId28" Type="http://schemas.openxmlformats.org/officeDocument/2006/relationships/image" Target="../media/image152.png"/><Relationship Id="rId36" Type="http://schemas.openxmlformats.org/officeDocument/2006/relationships/image" Target="../media/image160.png"/><Relationship Id="rId49" Type="http://schemas.openxmlformats.org/officeDocument/2006/relationships/image" Target="../media/image173.png"/><Relationship Id="rId10" Type="http://schemas.openxmlformats.org/officeDocument/2006/relationships/image" Target="../media/image135.png"/><Relationship Id="rId19" Type="http://schemas.openxmlformats.org/officeDocument/2006/relationships/image" Target="../media/image144.png"/><Relationship Id="rId31" Type="http://schemas.openxmlformats.org/officeDocument/2006/relationships/image" Target="../media/image155.svg"/><Relationship Id="rId44" Type="http://schemas.openxmlformats.org/officeDocument/2006/relationships/image" Target="../media/image168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Relationship Id="rId22" Type="http://schemas.openxmlformats.org/officeDocument/2006/relationships/image" Target="../media/image147.png"/><Relationship Id="rId27" Type="http://schemas.openxmlformats.org/officeDocument/2006/relationships/image" Target="../media/image151.png"/><Relationship Id="rId30" Type="http://schemas.openxmlformats.org/officeDocument/2006/relationships/image" Target="../media/image154.png"/><Relationship Id="rId35" Type="http://schemas.openxmlformats.org/officeDocument/2006/relationships/image" Target="../media/image159.png"/><Relationship Id="rId43" Type="http://schemas.openxmlformats.org/officeDocument/2006/relationships/image" Target="../media/image167.png"/><Relationship Id="rId48" Type="http://schemas.openxmlformats.org/officeDocument/2006/relationships/image" Target="../media/image172.svg"/><Relationship Id="rId8" Type="http://schemas.openxmlformats.org/officeDocument/2006/relationships/image" Target="../media/image133.png"/><Relationship Id="rId3" Type="http://schemas.openxmlformats.org/officeDocument/2006/relationships/image" Target="../media/image70.png"/><Relationship Id="rId12" Type="http://schemas.openxmlformats.org/officeDocument/2006/relationships/image" Target="../media/image137.png"/><Relationship Id="rId17" Type="http://schemas.openxmlformats.org/officeDocument/2006/relationships/image" Target="../media/image142.png"/><Relationship Id="rId25" Type="http://schemas.openxmlformats.org/officeDocument/2006/relationships/image" Target="../media/image149.png"/><Relationship Id="rId33" Type="http://schemas.openxmlformats.org/officeDocument/2006/relationships/image" Target="../media/image157.png"/><Relationship Id="rId38" Type="http://schemas.openxmlformats.org/officeDocument/2006/relationships/image" Target="../media/image162.png"/><Relationship Id="rId46" Type="http://schemas.openxmlformats.org/officeDocument/2006/relationships/image" Target="../media/image170.png"/><Relationship Id="rId20" Type="http://schemas.openxmlformats.org/officeDocument/2006/relationships/image" Target="../media/image145.png"/><Relationship Id="rId41" Type="http://schemas.openxmlformats.org/officeDocument/2006/relationships/image" Target="../media/image16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70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7.png"/><Relationship Id="rId11" Type="http://schemas.openxmlformats.org/officeDocument/2006/relationships/image" Target="../media/image182.png"/><Relationship Id="rId5" Type="http://schemas.openxmlformats.org/officeDocument/2006/relationships/image" Target="../media/image176.png"/><Relationship Id="rId10" Type="http://schemas.openxmlformats.org/officeDocument/2006/relationships/image" Target="../media/image181.png"/><Relationship Id="rId4" Type="http://schemas.openxmlformats.org/officeDocument/2006/relationships/image" Target="../media/image175.png"/><Relationship Id="rId9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9" Type="http://schemas.openxmlformats.org/officeDocument/2006/relationships/image" Target="../media/image44.png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42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40" Type="http://schemas.openxmlformats.org/officeDocument/2006/relationships/image" Target="../media/image45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6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7.png"/><Relationship Id="rId11" Type="http://schemas.openxmlformats.org/officeDocument/2006/relationships/image" Target="../media/image60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4.sv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sv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79.png"/><Relationship Id="rId3" Type="http://schemas.openxmlformats.org/officeDocument/2006/relationships/image" Target="../media/image60.png"/><Relationship Id="rId7" Type="http://schemas.openxmlformats.org/officeDocument/2006/relationships/image" Target="../media/image73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2.sv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70.png"/><Relationship Id="rId10" Type="http://schemas.openxmlformats.org/officeDocument/2006/relationships/image" Target="../media/image76.svg"/><Relationship Id="rId4" Type="http://schemas.openxmlformats.org/officeDocument/2006/relationships/image" Target="../media/image62.sv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0.png"/><Relationship Id="rId4" Type="http://schemas.openxmlformats.org/officeDocument/2006/relationships/image" Target="../media/image6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image" Target="../media/image89.png"/><Relationship Id="rId3" Type="http://schemas.openxmlformats.org/officeDocument/2006/relationships/image" Target="../media/image60.png"/><Relationship Id="rId7" Type="http://schemas.openxmlformats.org/officeDocument/2006/relationships/image" Target="../media/image83.png"/><Relationship Id="rId12" Type="http://schemas.openxmlformats.org/officeDocument/2006/relationships/image" Target="../media/image88.sv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2.sv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svg"/><Relationship Id="rId4" Type="http://schemas.openxmlformats.org/officeDocument/2006/relationships/image" Target="../media/image62.svg"/><Relationship Id="rId9" Type="http://schemas.openxmlformats.org/officeDocument/2006/relationships/image" Target="../media/image85.png"/><Relationship Id="rId14" Type="http://schemas.openxmlformats.org/officeDocument/2006/relationships/image" Target="../media/image9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1636FD-A4DC-C78C-C78C-6F1B649F4D1B}"/>
              </a:ext>
            </a:extLst>
          </p:cNvPr>
          <p:cNvGrpSpPr/>
          <p:nvPr/>
        </p:nvGrpSpPr>
        <p:grpSpPr>
          <a:xfrm>
            <a:off x="0" y="-1327533"/>
            <a:ext cx="12208234" cy="8185533"/>
            <a:chOff x="1903" y="-1327533"/>
            <a:chExt cx="12208234" cy="818553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52CB7DB-3F49-48CB-9BD2-BE4E339D08E0}"/>
                </a:ext>
              </a:extLst>
            </p:cNvPr>
            <p:cNvSpPr/>
            <p:nvPr/>
          </p:nvSpPr>
          <p:spPr>
            <a:xfrm>
              <a:off x="1903" y="5376041"/>
              <a:ext cx="480661" cy="1481959"/>
            </a:xfrm>
            <a:prstGeom prst="rect">
              <a:avLst/>
            </a:prstGeom>
            <a:solidFill>
              <a:srgbClr val="162D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08EE0B-7E9B-42E8-BF69-0FC077DAE655}"/>
                </a:ext>
              </a:extLst>
            </p:cNvPr>
            <p:cNvSpPr/>
            <p:nvPr/>
          </p:nvSpPr>
          <p:spPr>
            <a:xfrm>
              <a:off x="1903" y="4518992"/>
              <a:ext cx="480661" cy="857047"/>
            </a:xfrm>
            <a:prstGeom prst="rect">
              <a:avLst/>
            </a:prstGeom>
            <a:solidFill>
              <a:srgbClr val="8DC6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7A7129-CDE6-4407-AAB0-C6F83FDFE350}"/>
                </a:ext>
              </a:extLst>
            </p:cNvPr>
            <p:cNvSpPr/>
            <p:nvPr/>
          </p:nvSpPr>
          <p:spPr>
            <a:xfrm>
              <a:off x="1905" y="1"/>
              <a:ext cx="480661" cy="4518990"/>
            </a:xfrm>
            <a:prstGeom prst="rect">
              <a:avLst/>
            </a:prstGeom>
            <a:solidFill>
              <a:srgbClr val="0071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DECC2D-EC21-4C5C-B25D-A680C273DBC2}"/>
                </a:ext>
              </a:extLst>
            </p:cNvPr>
            <p:cNvCxnSpPr>
              <a:cxnSpLocks/>
            </p:cNvCxnSpPr>
            <p:nvPr/>
          </p:nvCxnSpPr>
          <p:spPr>
            <a:xfrm>
              <a:off x="1808767" y="1800920"/>
              <a:ext cx="356451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E695DA6-E3E3-ECF3-3A5A-0EAC46BE8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2204" b="6259"/>
            <a:stretch/>
          </p:blipFill>
          <p:spPr>
            <a:xfrm>
              <a:off x="482564" y="-161248"/>
              <a:ext cx="11727573" cy="7019248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5817C1A1-1712-7EFF-273E-E1B4C0E18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1796" y="411285"/>
              <a:ext cx="3302462" cy="550411"/>
            </a:xfrm>
            <a:prstGeom prst="rect">
              <a:avLst/>
            </a:prstGeom>
          </p:spPr>
        </p:pic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2BE407E9-4A90-B04E-1640-1F20FEC04588}"/>
                </a:ext>
              </a:extLst>
            </p:cNvPr>
            <p:cNvSpPr txBox="1"/>
            <p:nvPr/>
          </p:nvSpPr>
          <p:spPr>
            <a:xfrm>
              <a:off x="851796" y="1062221"/>
              <a:ext cx="4950491" cy="35137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lang="en-US" sz="2150" b="1" spc="-5">
                  <a:solidFill>
                    <a:srgbClr val="193D66"/>
                  </a:solidFill>
                  <a:latin typeface="Futura Hv BT" panose="020B0702020204020204" pitchFamily="34" charset="0"/>
                  <a:cs typeface="Roboto"/>
                </a:rPr>
                <a:t>Reach Your Leading Point</a:t>
              </a:r>
              <a:endParaRPr sz="2150">
                <a:solidFill>
                  <a:srgbClr val="193D66"/>
                </a:solidFill>
                <a:latin typeface="Roboto"/>
                <a:cs typeface="Roboto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6261273-31BB-0F92-FCEA-E3BC72DEF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87000"/>
            </a:blip>
            <a:srcRect b="12471"/>
            <a:stretch/>
          </p:blipFill>
          <p:spPr>
            <a:xfrm>
              <a:off x="482564" y="-1327533"/>
              <a:ext cx="11694300" cy="8185533"/>
            </a:xfrm>
            <a:prstGeom prst="rect">
              <a:avLst/>
            </a:prstGeom>
          </p:spPr>
        </p:pic>
        <p:pic>
          <p:nvPicPr>
            <p:cNvPr id="35" name="Picture 4" descr="ISO 9001 Quality Management System - Data Net Expert">
              <a:extLst>
                <a:ext uri="{FF2B5EF4-FFF2-40B4-BE49-F238E27FC236}">
                  <a16:creationId xmlns:a16="http://schemas.microsoft.com/office/drawing/2014/main" id="{F938E4FA-89A0-112A-1B13-8A6AEE74A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95" y="5523331"/>
              <a:ext cx="1312972" cy="1312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6773647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9032-564D-DB9B-4917-77036E1FF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6C816E22-BBB3-B5F4-58F4-340FF055D27F}"/>
              </a:ext>
            </a:extLst>
          </p:cNvPr>
          <p:cNvGrpSpPr/>
          <p:nvPr/>
        </p:nvGrpSpPr>
        <p:grpSpPr>
          <a:xfrm>
            <a:off x="1662939" y="4453684"/>
            <a:ext cx="4324901" cy="1340186"/>
            <a:chOff x="1662939" y="4453684"/>
            <a:chExt cx="4324901" cy="134018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4F4EC76-0F12-C3E2-FEAB-B256F2C614B5}"/>
                </a:ext>
              </a:extLst>
            </p:cNvPr>
            <p:cNvSpPr/>
            <p:nvPr/>
          </p:nvSpPr>
          <p:spPr>
            <a:xfrm>
              <a:off x="4644541" y="4453684"/>
              <a:ext cx="1343299" cy="1340186"/>
            </a:xfrm>
            <a:custGeom>
              <a:avLst/>
              <a:gdLst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612455 w 1343299"/>
                <a:gd name="connsiteY8" fmla="*/ 89779 h 1340186"/>
                <a:gd name="connsiteX9" fmla="*/ 725615 w 1343299"/>
                <a:gd name="connsiteY9" fmla="*/ 89779 h 1340186"/>
                <a:gd name="connsiteX10" fmla="*/ 725615 w 1343299"/>
                <a:gd name="connsiteY10" fmla="*/ 172208 h 1340186"/>
                <a:gd name="connsiteX11" fmla="*/ 798033 w 1343299"/>
                <a:gd name="connsiteY11" fmla="*/ 219500 h 1340186"/>
                <a:gd name="connsiteX12" fmla="*/ 851687 w 1343299"/>
                <a:gd name="connsiteY12" fmla="*/ 285756 h 1340186"/>
                <a:gd name="connsiteX13" fmla="*/ 930779 w 1343299"/>
                <a:gd name="connsiteY13" fmla="*/ 285756 h 1340186"/>
                <a:gd name="connsiteX14" fmla="*/ 979345 w 1343299"/>
                <a:gd name="connsiteY14" fmla="*/ 239783 h 1340186"/>
                <a:gd name="connsiteX15" fmla="*/ 984432 w 1343299"/>
                <a:gd name="connsiteY15" fmla="*/ 171048 h 1340186"/>
                <a:gd name="connsiteX16" fmla="*/ 933323 w 1343299"/>
                <a:gd name="connsiteY16" fmla="*/ 112229 h 1340186"/>
                <a:gd name="connsiteX17" fmla="*/ 859318 w 1343299"/>
                <a:gd name="connsiteY17" fmla="*/ 109750 h 1340186"/>
                <a:gd name="connsiteX18" fmla="*/ 698358 w 1343299"/>
                <a:gd name="connsiteY18" fmla="*/ 0 h 1340186"/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725615 w 1343299"/>
                <a:gd name="connsiteY8" fmla="*/ 89779 h 1340186"/>
                <a:gd name="connsiteX9" fmla="*/ 725615 w 1343299"/>
                <a:gd name="connsiteY9" fmla="*/ 172208 h 1340186"/>
                <a:gd name="connsiteX10" fmla="*/ 798033 w 1343299"/>
                <a:gd name="connsiteY10" fmla="*/ 219500 h 1340186"/>
                <a:gd name="connsiteX11" fmla="*/ 851687 w 1343299"/>
                <a:gd name="connsiteY11" fmla="*/ 285756 h 1340186"/>
                <a:gd name="connsiteX12" fmla="*/ 930779 w 1343299"/>
                <a:gd name="connsiteY12" fmla="*/ 285756 h 1340186"/>
                <a:gd name="connsiteX13" fmla="*/ 979345 w 1343299"/>
                <a:gd name="connsiteY13" fmla="*/ 239783 h 1340186"/>
                <a:gd name="connsiteX14" fmla="*/ 984432 w 1343299"/>
                <a:gd name="connsiteY14" fmla="*/ 171048 h 1340186"/>
                <a:gd name="connsiteX15" fmla="*/ 933323 w 1343299"/>
                <a:gd name="connsiteY15" fmla="*/ 112229 h 1340186"/>
                <a:gd name="connsiteX16" fmla="*/ 859318 w 1343299"/>
                <a:gd name="connsiteY16" fmla="*/ 109750 h 1340186"/>
                <a:gd name="connsiteX17" fmla="*/ 698358 w 1343299"/>
                <a:gd name="connsiteY17" fmla="*/ 0 h 1340186"/>
                <a:gd name="connsiteX0" fmla="*/ 698358 w 1343299"/>
                <a:gd name="connsiteY0" fmla="*/ 0 h 1340186"/>
                <a:gd name="connsiteX1" fmla="*/ 958762 w 1343299"/>
                <a:gd name="connsiteY1" fmla="*/ 63777 h 1340186"/>
                <a:gd name="connsiteX2" fmla="*/ 1188639 w 1343299"/>
                <a:gd name="connsiteY2" fmla="*/ 239783 h 1340186"/>
                <a:gd name="connsiteX3" fmla="*/ 1277907 w 1343299"/>
                <a:gd name="connsiteY3" fmla="*/ 380181 h 1340186"/>
                <a:gd name="connsiteX4" fmla="*/ 1280451 w 1343299"/>
                <a:gd name="connsiteY4" fmla="*/ 952144 h 1340186"/>
                <a:gd name="connsiteX5" fmla="*/ 387076 w 1343299"/>
                <a:gd name="connsiteY5" fmla="*/ 1276210 h 1340186"/>
                <a:gd name="connsiteX6" fmla="*/ 62843 w 1343299"/>
                <a:gd name="connsiteY6" fmla="*/ 382886 h 1340186"/>
                <a:gd name="connsiteX7" fmla="*/ 522366 w 1343299"/>
                <a:gd name="connsiteY7" fmla="*/ 12620 h 1340186"/>
                <a:gd name="connsiteX8" fmla="*/ 725615 w 1343299"/>
                <a:gd name="connsiteY8" fmla="*/ 89779 h 1340186"/>
                <a:gd name="connsiteX9" fmla="*/ 798033 w 1343299"/>
                <a:gd name="connsiteY9" fmla="*/ 219500 h 1340186"/>
                <a:gd name="connsiteX10" fmla="*/ 851687 w 1343299"/>
                <a:gd name="connsiteY10" fmla="*/ 285756 h 1340186"/>
                <a:gd name="connsiteX11" fmla="*/ 930779 w 1343299"/>
                <a:gd name="connsiteY11" fmla="*/ 285756 h 1340186"/>
                <a:gd name="connsiteX12" fmla="*/ 979345 w 1343299"/>
                <a:gd name="connsiteY12" fmla="*/ 239783 h 1340186"/>
                <a:gd name="connsiteX13" fmla="*/ 984432 w 1343299"/>
                <a:gd name="connsiteY13" fmla="*/ 171048 h 1340186"/>
                <a:gd name="connsiteX14" fmla="*/ 933323 w 1343299"/>
                <a:gd name="connsiteY14" fmla="*/ 112229 h 1340186"/>
                <a:gd name="connsiteX15" fmla="*/ 859318 w 1343299"/>
                <a:gd name="connsiteY15" fmla="*/ 109750 h 1340186"/>
                <a:gd name="connsiteX16" fmla="*/ 698358 w 1343299"/>
                <a:gd name="connsiteY16" fmla="*/ 0 h 134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3299" h="1340186">
                  <a:moveTo>
                    <a:pt x="698358" y="0"/>
                  </a:moveTo>
                  <a:cubicBezTo>
                    <a:pt x="785314" y="4958"/>
                    <a:pt x="874582" y="25466"/>
                    <a:pt x="958762" y="63777"/>
                  </a:cubicBezTo>
                  <a:cubicBezTo>
                    <a:pt x="1050805" y="107271"/>
                    <a:pt x="1127354" y="168344"/>
                    <a:pt x="1188639" y="239783"/>
                  </a:cubicBezTo>
                  <a:cubicBezTo>
                    <a:pt x="1226798" y="283277"/>
                    <a:pt x="1257556" y="334433"/>
                    <a:pt x="1277907" y="380181"/>
                  </a:cubicBezTo>
                  <a:cubicBezTo>
                    <a:pt x="1362087" y="553933"/>
                    <a:pt x="1367175" y="763067"/>
                    <a:pt x="1280451" y="952144"/>
                  </a:cubicBezTo>
                  <a:cubicBezTo>
                    <a:pt x="1122266" y="1289056"/>
                    <a:pt x="724029" y="1434412"/>
                    <a:pt x="387076" y="1276210"/>
                  </a:cubicBezTo>
                  <a:cubicBezTo>
                    <a:pt x="50124" y="1118008"/>
                    <a:pt x="-92798" y="719798"/>
                    <a:pt x="62843" y="382886"/>
                  </a:cubicBezTo>
                  <a:cubicBezTo>
                    <a:pt x="154887" y="188851"/>
                    <a:pt x="328335" y="56115"/>
                    <a:pt x="522366" y="12620"/>
                  </a:cubicBezTo>
                  <a:lnTo>
                    <a:pt x="725615" y="89779"/>
                  </a:lnTo>
                  <a:lnTo>
                    <a:pt x="798033" y="219500"/>
                  </a:lnTo>
                  <a:cubicBezTo>
                    <a:pt x="805665" y="247445"/>
                    <a:pt x="823472" y="273136"/>
                    <a:pt x="851687" y="285756"/>
                  </a:cubicBezTo>
                  <a:cubicBezTo>
                    <a:pt x="877126" y="298601"/>
                    <a:pt x="905109" y="296122"/>
                    <a:pt x="930779" y="285756"/>
                  </a:cubicBezTo>
                  <a:cubicBezTo>
                    <a:pt x="951130" y="278094"/>
                    <a:pt x="968938" y="262769"/>
                    <a:pt x="979345" y="239783"/>
                  </a:cubicBezTo>
                  <a:cubicBezTo>
                    <a:pt x="989520" y="217021"/>
                    <a:pt x="992064" y="194035"/>
                    <a:pt x="984432" y="171048"/>
                  </a:cubicBezTo>
                  <a:cubicBezTo>
                    <a:pt x="976801" y="145357"/>
                    <a:pt x="958762" y="125075"/>
                    <a:pt x="933323" y="112229"/>
                  </a:cubicBezTo>
                  <a:cubicBezTo>
                    <a:pt x="910428" y="102088"/>
                    <a:pt x="882213" y="102088"/>
                    <a:pt x="859318" y="109750"/>
                  </a:cubicBezTo>
                  <a:cubicBezTo>
                    <a:pt x="803121" y="79101"/>
                    <a:pt x="749468" y="40790"/>
                    <a:pt x="698358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2BD21F90-65DA-9A05-F42C-D177A732D4F8}"/>
                </a:ext>
              </a:extLst>
            </p:cNvPr>
            <p:cNvSpPr/>
            <p:nvPr/>
          </p:nvSpPr>
          <p:spPr>
            <a:xfrm>
              <a:off x="4684579" y="4639439"/>
              <a:ext cx="1267267" cy="1115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7" h="19911" extrusionOk="0">
                  <a:moveTo>
                    <a:pt x="10850" y="6566"/>
                  </a:moveTo>
                  <a:cubicBezTo>
                    <a:pt x="13067" y="7751"/>
                    <a:pt x="15444" y="7979"/>
                    <a:pt x="17661" y="7386"/>
                  </a:cubicBezTo>
                  <a:cubicBezTo>
                    <a:pt x="18950" y="7067"/>
                    <a:pt x="20119" y="8252"/>
                    <a:pt x="19998" y="9710"/>
                  </a:cubicBezTo>
                  <a:cubicBezTo>
                    <a:pt x="19877" y="11214"/>
                    <a:pt x="19474" y="12718"/>
                    <a:pt x="18749" y="14131"/>
                  </a:cubicBezTo>
                  <a:cubicBezTo>
                    <a:pt x="16331" y="19007"/>
                    <a:pt x="10971" y="21194"/>
                    <a:pt x="6377" y="19143"/>
                  </a:cubicBezTo>
                  <a:cubicBezTo>
                    <a:pt x="937" y="16728"/>
                    <a:pt x="-1481" y="9710"/>
                    <a:pt x="937" y="3786"/>
                  </a:cubicBezTo>
                  <a:cubicBezTo>
                    <a:pt x="1420" y="2602"/>
                    <a:pt x="2065" y="1554"/>
                    <a:pt x="2831" y="642"/>
                  </a:cubicBezTo>
                  <a:cubicBezTo>
                    <a:pt x="3758" y="-406"/>
                    <a:pt x="5289" y="-133"/>
                    <a:pt x="5894" y="1189"/>
                  </a:cubicBezTo>
                  <a:cubicBezTo>
                    <a:pt x="6941" y="3513"/>
                    <a:pt x="8634" y="5427"/>
                    <a:pt x="10850" y="6566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8" name="Graphic 27" descr="Alterations &amp; Tailoring with solid fill">
              <a:extLst>
                <a:ext uri="{FF2B5EF4-FFF2-40B4-BE49-F238E27FC236}">
                  <a16:creationId xmlns:a16="http://schemas.microsoft.com/office/drawing/2014/main" id="{02F26FDD-A653-B4E4-DAA1-91F5BE433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170367" y="5095316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1FCEE11-CA6F-3406-6012-4C2DAB95A77A}"/>
                </a:ext>
              </a:extLst>
            </p:cNvPr>
            <p:cNvSpPr txBox="1"/>
            <p:nvPr/>
          </p:nvSpPr>
          <p:spPr>
            <a:xfrm>
              <a:off x="4708382" y="4797198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D351ED-090A-C66A-D531-E852DEEA7380}"/>
                </a:ext>
              </a:extLst>
            </p:cNvPr>
            <p:cNvSpPr txBox="1"/>
            <p:nvPr/>
          </p:nvSpPr>
          <p:spPr>
            <a:xfrm>
              <a:off x="1662939" y="5324131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Custom Models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CC57BE1-EE1E-C4CB-34A4-B63EE3A8BFF2}"/>
              </a:ext>
            </a:extLst>
          </p:cNvPr>
          <p:cNvGrpSpPr/>
          <p:nvPr/>
        </p:nvGrpSpPr>
        <p:grpSpPr>
          <a:xfrm>
            <a:off x="-8113" y="3281595"/>
            <a:ext cx="5033027" cy="1344543"/>
            <a:chOff x="-8113" y="3281595"/>
            <a:chExt cx="5033027" cy="134454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D27B0E5-3771-C33D-717D-9C3940FF8445}"/>
                </a:ext>
              </a:extLst>
            </p:cNvPr>
            <p:cNvSpPr/>
            <p:nvPr/>
          </p:nvSpPr>
          <p:spPr>
            <a:xfrm>
              <a:off x="3678624" y="3281595"/>
              <a:ext cx="1346290" cy="1344543"/>
            </a:xfrm>
            <a:custGeom>
              <a:avLst/>
              <a:gdLst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081182 w 1346290"/>
                <a:gd name="connsiteY2" fmla="*/ 218227 h 1344543"/>
                <a:gd name="connsiteX3" fmla="*/ 1124815 w 1346290"/>
                <a:gd name="connsiteY3" fmla="*/ 218227 h 1344543"/>
                <a:gd name="connsiteX4" fmla="*/ 1124815 w 1346290"/>
                <a:gd name="connsiteY4" fmla="*/ 362221 h 1344543"/>
                <a:gd name="connsiteX5" fmla="*/ 1088008 w 1346290"/>
                <a:gd name="connsiteY5" fmla="*/ 362221 h 1344543"/>
                <a:gd name="connsiteX6" fmla="*/ 1098706 w 1346290"/>
                <a:gd name="connsiteY6" fmla="*/ 447359 h 1344543"/>
                <a:gd name="connsiteX7" fmla="*/ 1075811 w 1346290"/>
                <a:gd name="connsiteY7" fmla="*/ 544264 h 1344543"/>
                <a:gd name="connsiteX8" fmla="*/ 1137096 w 1346290"/>
                <a:gd name="connsiteY8" fmla="*/ 605562 h 1344543"/>
                <a:gd name="connsiteX9" fmla="*/ 1198381 w 1346290"/>
                <a:gd name="connsiteY9" fmla="*/ 605562 h 1344543"/>
                <a:gd name="connsiteX10" fmla="*/ 1257122 w 1346290"/>
                <a:gd name="connsiteY10" fmla="*/ 554630 h 1344543"/>
                <a:gd name="connsiteX11" fmla="*/ 1262210 w 1346290"/>
                <a:gd name="connsiteY11" fmla="*/ 483192 h 1344543"/>
                <a:gd name="connsiteX12" fmla="*/ 1228908 w 1346290"/>
                <a:gd name="connsiteY12" fmla="*/ 437218 h 1344543"/>
                <a:gd name="connsiteX13" fmla="*/ 1211100 w 1346290"/>
                <a:gd name="connsiteY13" fmla="*/ 266170 h 1344543"/>
                <a:gd name="connsiteX14" fmla="*/ 1313088 w 1346290"/>
                <a:gd name="connsiteY14" fmla="*/ 465163 h 1344543"/>
                <a:gd name="connsiteX15" fmla="*/ 1338758 w 1346290"/>
                <a:gd name="connsiteY15" fmla="*/ 766468 h 1344543"/>
                <a:gd name="connsiteX16" fmla="*/ 1290193 w 1346290"/>
                <a:gd name="connsiteY16" fmla="*/ 937516 h 1344543"/>
                <a:gd name="connsiteX17" fmla="*/ 876692 w 1346290"/>
                <a:gd name="connsiteY17" fmla="*/ 1312739 h 1344543"/>
                <a:gd name="connsiteX18" fmla="*/ 31883 w 1346290"/>
                <a:gd name="connsiteY18" fmla="*/ 876218 h 1344543"/>
                <a:gd name="connsiteX19" fmla="*/ 468279 w 1346290"/>
                <a:gd name="connsiteY19" fmla="*/ 31346 h 1344543"/>
                <a:gd name="connsiteX20" fmla="*/ 633312 w 1346290"/>
                <a:gd name="connsiteY20" fmla="*/ 1084 h 1344543"/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081182 w 1346290"/>
                <a:gd name="connsiteY2" fmla="*/ 218227 h 1344543"/>
                <a:gd name="connsiteX3" fmla="*/ 1124815 w 1346290"/>
                <a:gd name="connsiteY3" fmla="*/ 218227 h 1344543"/>
                <a:gd name="connsiteX4" fmla="*/ 1124815 w 1346290"/>
                <a:gd name="connsiteY4" fmla="*/ 362221 h 1344543"/>
                <a:gd name="connsiteX5" fmla="*/ 1098706 w 1346290"/>
                <a:gd name="connsiteY5" fmla="*/ 447359 h 1344543"/>
                <a:gd name="connsiteX6" fmla="*/ 1075811 w 1346290"/>
                <a:gd name="connsiteY6" fmla="*/ 544264 h 1344543"/>
                <a:gd name="connsiteX7" fmla="*/ 1137096 w 1346290"/>
                <a:gd name="connsiteY7" fmla="*/ 605562 h 1344543"/>
                <a:gd name="connsiteX8" fmla="*/ 1198381 w 1346290"/>
                <a:gd name="connsiteY8" fmla="*/ 605562 h 1344543"/>
                <a:gd name="connsiteX9" fmla="*/ 1257122 w 1346290"/>
                <a:gd name="connsiteY9" fmla="*/ 554630 h 1344543"/>
                <a:gd name="connsiteX10" fmla="*/ 1262210 w 1346290"/>
                <a:gd name="connsiteY10" fmla="*/ 483192 h 1344543"/>
                <a:gd name="connsiteX11" fmla="*/ 1228908 w 1346290"/>
                <a:gd name="connsiteY11" fmla="*/ 437218 h 1344543"/>
                <a:gd name="connsiteX12" fmla="*/ 1211100 w 1346290"/>
                <a:gd name="connsiteY12" fmla="*/ 266170 h 1344543"/>
                <a:gd name="connsiteX13" fmla="*/ 1313088 w 1346290"/>
                <a:gd name="connsiteY13" fmla="*/ 465163 h 1344543"/>
                <a:gd name="connsiteX14" fmla="*/ 1338758 w 1346290"/>
                <a:gd name="connsiteY14" fmla="*/ 766468 h 1344543"/>
                <a:gd name="connsiteX15" fmla="*/ 1290193 w 1346290"/>
                <a:gd name="connsiteY15" fmla="*/ 937516 h 1344543"/>
                <a:gd name="connsiteX16" fmla="*/ 876692 w 1346290"/>
                <a:gd name="connsiteY16" fmla="*/ 1312739 h 1344543"/>
                <a:gd name="connsiteX17" fmla="*/ 31883 w 1346290"/>
                <a:gd name="connsiteY17" fmla="*/ 876218 h 1344543"/>
                <a:gd name="connsiteX18" fmla="*/ 468279 w 1346290"/>
                <a:gd name="connsiteY18" fmla="*/ 31346 h 1344543"/>
                <a:gd name="connsiteX19" fmla="*/ 633312 w 1346290"/>
                <a:gd name="connsiteY19" fmla="*/ 1084 h 1344543"/>
                <a:gd name="connsiteX0" fmla="*/ 633312 w 1346290"/>
                <a:gd name="connsiteY0" fmla="*/ 1084 h 1344543"/>
                <a:gd name="connsiteX1" fmla="*/ 1083442 w 1346290"/>
                <a:gd name="connsiteY1" fmla="*/ 141096 h 1344543"/>
                <a:gd name="connsiteX2" fmla="*/ 1124815 w 1346290"/>
                <a:gd name="connsiteY2" fmla="*/ 218227 h 1344543"/>
                <a:gd name="connsiteX3" fmla="*/ 1124815 w 1346290"/>
                <a:gd name="connsiteY3" fmla="*/ 362221 h 1344543"/>
                <a:gd name="connsiteX4" fmla="*/ 1098706 w 1346290"/>
                <a:gd name="connsiteY4" fmla="*/ 447359 h 1344543"/>
                <a:gd name="connsiteX5" fmla="*/ 1075811 w 1346290"/>
                <a:gd name="connsiteY5" fmla="*/ 544264 h 1344543"/>
                <a:gd name="connsiteX6" fmla="*/ 1137096 w 1346290"/>
                <a:gd name="connsiteY6" fmla="*/ 605562 h 1344543"/>
                <a:gd name="connsiteX7" fmla="*/ 1198381 w 1346290"/>
                <a:gd name="connsiteY7" fmla="*/ 605562 h 1344543"/>
                <a:gd name="connsiteX8" fmla="*/ 1257122 w 1346290"/>
                <a:gd name="connsiteY8" fmla="*/ 554630 h 1344543"/>
                <a:gd name="connsiteX9" fmla="*/ 1262210 w 1346290"/>
                <a:gd name="connsiteY9" fmla="*/ 483192 h 1344543"/>
                <a:gd name="connsiteX10" fmla="*/ 1228908 w 1346290"/>
                <a:gd name="connsiteY10" fmla="*/ 437218 h 1344543"/>
                <a:gd name="connsiteX11" fmla="*/ 1211100 w 1346290"/>
                <a:gd name="connsiteY11" fmla="*/ 266170 h 1344543"/>
                <a:gd name="connsiteX12" fmla="*/ 1313088 w 1346290"/>
                <a:gd name="connsiteY12" fmla="*/ 465163 h 1344543"/>
                <a:gd name="connsiteX13" fmla="*/ 1338758 w 1346290"/>
                <a:gd name="connsiteY13" fmla="*/ 766468 h 1344543"/>
                <a:gd name="connsiteX14" fmla="*/ 1290193 w 1346290"/>
                <a:gd name="connsiteY14" fmla="*/ 937516 h 1344543"/>
                <a:gd name="connsiteX15" fmla="*/ 876692 w 1346290"/>
                <a:gd name="connsiteY15" fmla="*/ 1312739 h 1344543"/>
                <a:gd name="connsiteX16" fmla="*/ 31883 w 1346290"/>
                <a:gd name="connsiteY16" fmla="*/ 876218 h 1344543"/>
                <a:gd name="connsiteX17" fmla="*/ 468279 w 1346290"/>
                <a:gd name="connsiteY17" fmla="*/ 31346 h 1344543"/>
                <a:gd name="connsiteX18" fmla="*/ 633312 w 1346290"/>
                <a:gd name="connsiteY18" fmla="*/ 1084 h 1344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6290" h="1344543">
                  <a:moveTo>
                    <a:pt x="633312" y="1084"/>
                  </a:moveTo>
                  <a:cubicBezTo>
                    <a:pt x="797730" y="-8275"/>
                    <a:pt x="957172" y="43403"/>
                    <a:pt x="1083442" y="141096"/>
                  </a:cubicBezTo>
                  <a:cubicBezTo>
                    <a:pt x="1165359" y="177286"/>
                    <a:pt x="1117920" y="181373"/>
                    <a:pt x="1124815" y="218227"/>
                  </a:cubicBezTo>
                  <a:lnTo>
                    <a:pt x="1124815" y="362221"/>
                  </a:lnTo>
                  <a:lnTo>
                    <a:pt x="1098706" y="447359"/>
                  </a:lnTo>
                  <a:cubicBezTo>
                    <a:pt x="1075811" y="472825"/>
                    <a:pt x="1065635" y="508657"/>
                    <a:pt x="1075811" y="544264"/>
                  </a:cubicBezTo>
                  <a:cubicBezTo>
                    <a:pt x="1085986" y="574913"/>
                    <a:pt x="1108882" y="595420"/>
                    <a:pt x="1137096" y="605562"/>
                  </a:cubicBezTo>
                  <a:cubicBezTo>
                    <a:pt x="1157447" y="610745"/>
                    <a:pt x="1177798" y="613224"/>
                    <a:pt x="1198381" y="605562"/>
                  </a:cubicBezTo>
                  <a:cubicBezTo>
                    <a:pt x="1226364" y="597899"/>
                    <a:pt x="1246715" y="577617"/>
                    <a:pt x="1257122" y="554630"/>
                  </a:cubicBezTo>
                  <a:cubicBezTo>
                    <a:pt x="1267298" y="531644"/>
                    <a:pt x="1269842" y="508657"/>
                    <a:pt x="1262210" y="483192"/>
                  </a:cubicBezTo>
                  <a:cubicBezTo>
                    <a:pt x="1254347" y="465163"/>
                    <a:pt x="1244171" y="449838"/>
                    <a:pt x="1228908" y="437218"/>
                  </a:cubicBezTo>
                  <a:cubicBezTo>
                    <a:pt x="1218732" y="380878"/>
                    <a:pt x="1213644" y="324764"/>
                    <a:pt x="1211100" y="266170"/>
                  </a:cubicBezTo>
                  <a:cubicBezTo>
                    <a:pt x="1254347" y="324764"/>
                    <a:pt x="1290193" y="391245"/>
                    <a:pt x="1313088" y="465163"/>
                  </a:cubicBezTo>
                  <a:cubicBezTo>
                    <a:pt x="1346390" y="564772"/>
                    <a:pt x="1354022" y="669338"/>
                    <a:pt x="1338758" y="766468"/>
                  </a:cubicBezTo>
                  <a:cubicBezTo>
                    <a:pt x="1331127" y="825062"/>
                    <a:pt x="1313088" y="883880"/>
                    <a:pt x="1290193" y="937516"/>
                  </a:cubicBezTo>
                  <a:cubicBezTo>
                    <a:pt x="1213644" y="1108564"/>
                    <a:pt x="1068179" y="1248963"/>
                    <a:pt x="876692" y="1312739"/>
                  </a:cubicBezTo>
                  <a:cubicBezTo>
                    <a:pt x="521932" y="1424968"/>
                    <a:pt x="144046" y="1230934"/>
                    <a:pt x="31883" y="876218"/>
                  </a:cubicBezTo>
                  <a:cubicBezTo>
                    <a:pt x="-80512" y="521277"/>
                    <a:pt x="113519" y="143575"/>
                    <a:pt x="468279" y="31346"/>
                  </a:cubicBezTo>
                  <a:cubicBezTo>
                    <a:pt x="523147" y="14106"/>
                    <a:pt x="578506" y="4204"/>
                    <a:pt x="633312" y="108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31162B6-7FFE-5842-950D-559458FE12F1}"/>
                </a:ext>
              </a:extLst>
            </p:cNvPr>
            <p:cNvSpPr/>
            <p:nvPr/>
          </p:nvSpPr>
          <p:spPr>
            <a:xfrm>
              <a:off x="3716995" y="3319053"/>
              <a:ext cx="1077113" cy="1269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4" h="20621" extrusionOk="0">
                  <a:moveTo>
                    <a:pt x="13772" y="9684"/>
                  </a:moveTo>
                  <a:cubicBezTo>
                    <a:pt x="14656" y="12171"/>
                    <a:pt x="16472" y="14203"/>
                    <a:pt x="18753" y="15529"/>
                  </a:cubicBezTo>
                  <a:cubicBezTo>
                    <a:pt x="19823" y="16151"/>
                    <a:pt x="19963" y="17520"/>
                    <a:pt x="18985" y="18224"/>
                  </a:cubicBezTo>
                  <a:cubicBezTo>
                    <a:pt x="17682" y="19219"/>
                    <a:pt x="16053" y="19924"/>
                    <a:pt x="14237" y="20339"/>
                  </a:cubicBezTo>
                  <a:cubicBezTo>
                    <a:pt x="8651" y="21541"/>
                    <a:pt x="2879" y="18805"/>
                    <a:pt x="784" y="14037"/>
                  </a:cubicBezTo>
                  <a:cubicBezTo>
                    <a:pt x="-1637" y="8440"/>
                    <a:pt x="1761" y="2263"/>
                    <a:pt x="8046" y="480"/>
                  </a:cubicBezTo>
                  <a:cubicBezTo>
                    <a:pt x="9535" y="65"/>
                    <a:pt x="11025" y="-59"/>
                    <a:pt x="12468" y="24"/>
                  </a:cubicBezTo>
                  <a:cubicBezTo>
                    <a:pt x="13725" y="107"/>
                    <a:pt x="14516" y="1268"/>
                    <a:pt x="14051" y="2346"/>
                  </a:cubicBezTo>
                  <a:cubicBezTo>
                    <a:pt x="13073" y="4584"/>
                    <a:pt x="12887" y="7196"/>
                    <a:pt x="13772" y="9684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2" name="Graphic 31" descr="Syncing cloud with solid fill">
              <a:extLst>
                <a:ext uri="{FF2B5EF4-FFF2-40B4-BE49-F238E27FC236}">
                  <a16:creationId xmlns:a16="http://schemas.microsoft.com/office/drawing/2014/main" id="{FEF79C61-7ACC-4160-C147-4502D7852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001265" y="3941542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EB5355-75F4-EBA2-BF7B-DD4EB0BA8B23}"/>
                </a:ext>
              </a:extLst>
            </p:cNvPr>
            <p:cNvSpPr txBox="1"/>
            <p:nvPr/>
          </p:nvSpPr>
          <p:spPr>
            <a:xfrm>
              <a:off x="3930036" y="3403412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90629A-465E-575D-09CF-4D84FD25B321}"/>
                </a:ext>
              </a:extLst>
            </p:cNvPr>
            <p:cNvSpPr txBox="1"/>
            <p:nvPr/>
          </p:nvSpPr>
          <p:spPr>
            <a:xfrm>
              <a:off x="-8113" y="3791039"/>
              <a:ext cx="360041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Infrastructure Advisory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7321C3B-5D47-24EC-3A1E-8E28178E504C}"/>
              </a:ext>
            </a:extLst>
          </p:cNvPr>
          <p:cNvGrpSpPr/>
          <p:nvPr/>
        </p:nvGrpSpPr>
        <p:grpSpPr>
          <a:xfrm>
            <a:off x="5372813" y="541225"/>
            <a:ext cx="2926080" cy="1850403"/>
            <a:chOff x="5372813" y="541225"/>
            <a:chExt cx="2926080" cy="18504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721249F-A0DC-57C2-2BFF-90335D0E069B}"/>
                </a:ext>
              </a:extLst>
            </p:cNvPr>
            <p:cNvSpPr/>
            <p:nvPr/>
          </p:nvSpPr>
          <p:spPr>
            <a:xfrm>
              <a:off x="5428104" y="1045871"/>
              <a:ext cx="1343081" cy="1345757"/>
            </a:xfrm>
            <a:custGeom>
              <a:avLst/>
              <a:gdLst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177344 h 1345757"/>
                <a:gd name="connsiteX4" fmla="*/ 1048057 w 1343081"/>
                <a:gd name="connsiteY4" fmla="*/ 1207911 h 1345757"/>
                <a:gd name="connsiteX5" fmla="*/ 821311 w 1343081"/>
                <a:gd name="connsiteY5" fmla="*/ 1207911 h 1345757"/>
                <a:gd name="connsiteX6" fmla="*/ 821311 w 1343081"/>
                <a:gd name="connsiteY6" fmla="*/ 1131912 h 1345757"/>
                <a:gd name="connsiteX7" fmla="*/ 755941 w 1343081"/>
                <a:gd name="connsiteY7" fmla="*/ 1123371 h 1345757"/>
                <a:gd name="connsiteX8" fmla="*/ 681936 w 1343081"/>
                <a:gd name="connsiteY8" fmla="*/ 1092723 h 1345757"/>
                <a:gd name="connsiteX9" fmla="*/ 615563 w 1343081"/>
                <a:gd name="connsiteY9" fmla="*/ 1123371 h 1345757"/>
                <a:gd name="connsiteX10" fmla="*/ 587349 w 1343081"/>
                <a:gd name="connsiteY10" fmla="*/ 1192331 h 1345757"/>
                <a:gd name="connsiteX11" fmla="*/ 607931 w 1343081"/>
                <a:gd name="connsiteY11" fmla="*/ 1251150 h 1345757"/>
                <a:gd name="connsiteX12" fmla="*/ 684480 w 1343081"/>
                <a:gd name="connsiteY12" fmla="*/ 1286757 h 1345757"/>
                <a:gd name="connsiteX13" fmla="*/ 755941 w 1343081"/>
                <a:gd name="connsiteY13" fmla="*/ 1253629 h 1345757"/>
                <a:gd name="connsiteX14" fmla="*/ 952515 w 1343081"/>
                <a:gd name="connsiteY14" fmla="*/ 1284278 h 1345757"/>
                <a:gd name="connsiteX15" fmla="*/ 692112 w 1343081"/>
                <a:gd name="connsiteY15" fmla="*/ 1345576 h 1345757"/>
                <a:gd name="connsiteX16" fmla="*/ 393549 w 1343081"/>
                <a:gd name="connsiteY16" fmla="*/ 1284278 h 1345757"/>
                <a:gd name="connsiteX17" fmla="*/ 247852 w 1343081"/>
                <a:gd name="connsiteY17" fmla="*/ 1192331 h 1345757"/>
                <a:gd name="connsiteX18" fmla="*/ 399 w 1343081"/>
                <a:gd name="connsiteY18" fmla="*/ 692034 h 1345757"/>
                <a:gd name="connsiteX19" fmla="*/ 651178 w 1343081"/>
                <a:gd name="connsiteY19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177344 h 1345757"/>
                <a:gd name="connsiteX4" fmla="*/ 1048057 w 1343081"/>
                <a:gd name="connsiteY4" fmla="*/ 1207911 h 1345757"/>
                <a:gd name="connsiteX5" fmla="*/ 821311 w 1343081"/>
                <a:gd name="connsiteY5" fmla="*/ 1131912 h 1345757"/>
                <a:gd name="connsiteX6" fmla="*/ 755941 w 1343081"/>
                <a:gd name="connsiteY6" fmla="*/ 1123371 h 1345757"/>
                <a:gd name="connsiteX7" fmla="*/ 681936 w 1343081"/>
                <a:gd name="connsiteY7" fmla="*/ 1092723 h 1345757"/>
                <a:gd name="connsiteX8" fmla="*/ 615563 w 1343081"/>
                <a:gd name="connsiteY8" fmla="*/ 1123371 h 1345757"/>
                <a:gd name="connsiteX9" fmla="*/ 587349 w 1343081"/>
                <a:gd name="connsiteY9" fmla="*/ 1192331 h 1345757"/>
                <a:gd name="connsiteX10" fmla="*/ 607931 w 1343081"/>
                <a:gd name="connsiteY10" fmla="*/ 1251150 h 1345757"/>
                <a:gd name="connsiteX11" fmla="*/ 684480 w 1343081"/>
                <a:gd name="connsiteY11" fmla="*/ 1286757 h 1345757"/>
                <a:gd name="connsiteX12" fmla="*/ 755941 w 1343081"/>
                <a:gd name="connsiteY12" fmla="*/ 1253629 h 1345757"/>
                <a:gd name="connsiteX13" fmla="*/ 952515 w 1343081"/>
                <a:gd name="connsiteY13" fmla="*/ 1284278 h 1345757"/>
                <a:gd name="connsiteX14" fmla="*/ 692112 w 1343081"/>
                <a:gd name="connsiteY14" fmla="*/ 1345576 h 1345757"/>
                <a:gd name="connsiteX15" fmla="*/ 393549 w 1343081"/>
                <a:gd name="connsiteY15" fmla="*/ 1284278 h 1345757"/>
                <a:gd name="connsiteX16" fmla="*/ 247852 w 1343081"/>
                <a:gd name="connsiteY16" fmla="*/ 1192331 h 1345757"/>
                <a:gd name="connsiteX17" fmla="*/ 399 w 1343081"/>
                <a:gd name="connsiteY17" fmla="*/ 692034 h 1345757"/>
                <a:gd name="connsiteX18" fmla="*/ 651178 w 1343081"/>
                <a:gd name="connsiteY18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207911 h 1345757"/>
                <a:gd name="connsiteX4" fmla="*/ 821311 w 1343081"/>
                <a:gd name="connsiteY4" fmla="*/ 1131912 h 1345757"/>
                <a:gd name="connsiteX5" fmla="*/ 755941 w 1343081"/>
                <a:gd name="connsiteY5" fmla="*/ 1123371 h 1345757"/>
                <a:gd name="connsiteX6" fmla="*/ 681936 w 1343081"/>
                <a:gd name="connsiteY6" fmla="*/ 1092723 h 1345757"/>
                <a:gd name="connsiteX7" fmla="*/ 615563 w 1343081"/>
                <a:gd name="connsiteY7" fmla="*/ 1123371 h 1345757"/>
                <a:gd name="connsiteX8" fmla="*/ 587349 w 1343081"/>
                <a:gd name="connsiteY8" fmla="*/ 1192331 h 1345757"/>
                <a:gd name="connsiteX9" fmla="*/ 607931 w 1343081"/>
                <a:gd name="connsiteY9" fmla="*/ 1251150 h 1345757"/>
                <a:gd name="connsiteX10" fmla="*/ 684480 w 1343081"/>
                <a:gd name="connsiteY10" fmla="*/ 1286757 h 1345757"/>
                <a:gd name="connsiteX11" fmla="*/ 755941 w 1343081"/>
                <a:gd name="connsiteY11" fmla="*/ 1253629 h 1345757"/>
                <a:gd name="connsiteX12" fmla="*/ 952515 w 1343081"/>
                <a:gd name="connsiteY12" fmla="*/ 1284278 h 1345757"/>
                <a:gd name="connsiteX13" fmla="*/ 692112 w 1343081"/>
                <a:gd name="connsiteY13" fmla="*/ 1345576 h 1345757"/>
                <a:gd name="connsiteX14" fmla="*/ 393549 w 1343081"/>
                <a:gd name="connsiteY14" fmla="*/ 1284278 h 1345757"/>
                <a:gd name="connsiteX15" fmla="*/ 247852 w 1343081"/>
                <a:gd name="connsiteY15" fmla="*/ 1192331 h 1345757"/>
                <a:gd name="connsiteX16" fmla="*/ 399 w 1343081"/>
                <a:gd name="connsiteY16" fmla="*/ 692034 h 1345757"/>
                <a:gd name="connsiteX17" fmla="*/ 651178 w 1343081"/>
                <a:gd name="connsiteY17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1048057 w 1343081"/>
                <a:gd name="connsiteY3" fmla="*/ 1207911 h 1345757"/>
                <a:gd name="connsiteX4" fmla="*/ 755941 w 1343081"/>
                <a:gd name="connsiteY4" fmla="*/ 1123371 h 1345757"/>
                <a:gd name="connsiteX5" fmla="*/ 681936 w 1343081"/>
                <a:gd name="connsiteY5" fmla="*/ 1092723 h 1345757"/>
                <a:gd name="connsiteX6" fmla="*/ 615563 w 1343081"/>
                <a:gd name="connsiteY6" fmla="*/ 1123371 h 1345757"/>
                <a:gd name="connsiteX7" fmla="*/ 587349 w 1343081"/>
                <a:gd name="connsiteY7" fmla="*/ 1192331 h 1345757"/>
                <a:gd name="connsiteX8" fmla="*/ 607931 w 1343081"/>
                <a:gd name="connsiteY8" fmla="*/ 1251150 h 1345757"/>
                <a:gd name="connsiteX9" fmla="*/ 684480 w 1343081"/>
                <a:gd name="connsiteY9" fmla="*/ 1286757 h 1345757"/>
                <a:gd name="connsiteX10" fmla="*/ 755941 w 1343081"/>
                <a:gd name="connsiteY10" fmla="*/ 1253629 h 1345757"/>
                <a:gd name="connsiteX11" fmla="*/ 952515 w 1343081"/>
                <a:gd name="connsiteY11" fmla="*/ 1284278 h 1345757"/>
                <a:gd name="connsiteX12" fmla="*/ 692112 w 1343081"/>
                <a:gd name="connsiteY12" fmla="*/ 1345576 h 1345757"/>
                <a:gd name="connsiteX13" fmla="*/ 393549 w 1343081"/>
                <a:gd name="connsiteY13" fmla="*/ 1284278 h 1345757"/>
                <a:gd name="connsiteX14" fmla="*/ 247852 w 1343081"/>
                <a:gd name="connsiteY14" fmla="*/ 1192331 h 1345757"/>
                <a:gd name="connsiteX15" fmla="*/ 399 w 1343081"/>
                <a:gd name="connsiteY15" fmla="*/ 692034 h 1345757"/>
                <a:gd name="connsiteX16" fmla="*/ 651178 w 1343081"/>
                <a:gd name="connsiteY16" fmla="*/ 406 h 1345757"/>
                <a:gd name="connsiteX0" fmla="*/ 651178 w 1343081"/>
                <a:gd name="connsiteY0" fmla="*/ 406 h 1345757"/>
                <a:gd name="connsiteX1" fmla="*/ 1342890 w 1343081"/>
                <a:gd name="connsiteY1" fmla="*/ 651244 h 1345757"/>
                <a:gd name="connsiteX2" fmla="*/ 1095437 w 1343081"/>
                <a:gd name="connsiteY2" fmla="*/ 1189852 h 1345757"/>
                <a:gd name="connsiteX3" fmla="*/ 919470 w 1343081"/>
                <a:gd name="connsiteY3" fmla="*/ 1191242 h 1345757"/>
                <a:gd name="connsiteX4" fmla="*/ 755941 w 1343081"/>
                <a:gd name="connsiteY4" fmla="*/ 1123371 h 1345757"/>
                <a:gd name="connsiteX5" fmla="*/ 681936 w 1343081"/>
                <a:gd name="connsiteY5" fmla="*/ 1092723 h 1345757"/>
                <a:gd name="connsiteX6" fmla="*/ 615563 w 1343081"/>
                <a:gd name="connsiteY6" fmla="*/ 1123371 h 1345757"/>
                <a:gd name="connsiteX7" fmla="*/ 587349 w 1343081"/>
                <a:gd name="connsiteY7" fmla="*/ 1192331 h 1345757"/>
                <a:gd name="connsiteX8" fmla="*/ 607931 w 1343081"/>
                <a:gd name="connsiteY8" fmla="*/ 1251150 h 1345757"/>
                <a:gd name="connsiteX9" fmla="*/ 684480 w 1343081"/>
                <a:gd name="connsiteY9" fmla="*/ 1286757 h 1345757"/>
                <a:gd name="connsiteX10" fmla="*/ 755941 w 1343081"/>
                <a:gd name="connsiteY10" fmla="*/ 1253629 h 1345757"/>
                <a:gd name="connsiteX11" fmla="*/ 952515 w 1343081"/>
                <a:gd name="connsiteY11" fmla="*/ 1284278 h 1345757"/>
                <a:gd name="connsiteX12" fmla="*/ 692112 w 1343081"/>
                <a:gd name="connsiteY12" fmla="*/ 1345576 h 1345757"/>
                <a:gd name="connsiteX13" fmla="*/ 393549 w 1343081"/>
                <a:gd name="connsiteY13" fmla="*/ 1284278 h 1345757"/>
                <a:gd name="connsiteX14" fmla="*/ 247852 w 1343081"/>
                <a:gd name="connsiteY14" fmla="*/ 1192331 h 1345757"/>
                <a:gd name="connsiteX15" fmla="*/ 399 w 1343081"/>
                <a:gd name="connsiteY15" fmla="*/ 692034 h 1345757"/>
                <a:gd name="connsiteX16" fmla="*/ 651178 w 1343081"/>
                <a:gd name="connsiteY16" fmla="*/ 406 h 1345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3081" h="1345757">
                  <a:moveTo>
                    <a:pt x="651178" y="406"/>
                  </a:moveTo>
                  <a:cubicBezTo>
                    <a:pt x="1023976" y="-12440"/>
                    <a:pt x="1332714" y="281204"/>
                    <a:pt x="1342890" y="651244"/>
                  </a:cubicBezTo>
                  <a:cubicBezTo>
                    <a:pt x="1347978" y="865560"/>
                    <a:pt x="1251078" y="1062299"/>
                    <a:pt x="1095437" y="1189852"/>
                  </a:cubicBezTo>
                  <a:lnTo>
                    <a:pt x="919470" y="1191242"/>
                  </a:lnTo>
                  <a:lnTo>
                    <a:pt x="755941" y="1123371"/>
                  </a:lnTo>
                  <a:cubicBezTo>
                    <a:pt x="738133" y="1103089"/>
                    <a:pt x="709919" y="1092723"/>
                    <a:pt x="681936" y="1092723"/>
                  </a:cubicBezTo>
                  <a:cubicBezTo>
                    <a:pt x="656266" y="1095427"/>
                    <a:pt x="633370" y="1105568"/>
                    <a:pt x="615563" y="1123371"/>
                  </a:cubicBezTo>
                  <a:cubicBezTo>
                    <a:pt x="597756" y="1141400"/>
                    <a:pt x="587349" y="1164387"/>
                    <a:pt x="587349" y="1192331"/>
                  </a:cubicBezTo>
                  <a:cubicBezTo>
                    <a:pt x="587349" y="1215318"/>
                    <a:pt x="594980" y="1235826"/>
                    <a:pt x="607931" y="1251150"/>
                  </a:cubicBezTo>
                  <a:cubicBezTo>
                    <a:pt x="625739" y="1274137"/>
                    <a:pt x="653722" y="1286757"/>
                    <a:pt x="684480" y="1286757"/>
                  </a:cubicBezTo>
                  <a:cubicBezTo>
                    <a:pt x="715007" y="1286757"/>
                    <a:pt x="738133" y="1274137"/>
                    <a:pt x="755941" y="1253629"/>
                  </a:cubicBezTo>
                  <a:cubicBezTo>
                    <a:pt x="822313" y="1258812"/>
                    <a:pt x="886142" y="1268954"/>
                    <a:pt x="952515" y="1284278"/>
                  </a:cubicBezTo>
                  <a:cubicBezTo>
                    <a:pt x="873423" y="1322589"/>
                    <a:pt x="783924" y="1342871"/>
                    <a:pt x="692112" y="1345576"/>
                  </a:cubicBezTo>
                  <a:cubicBezTo>
                    <a:pt x="584805" y="1348055"/>
                    <a:pt x="485361" y="1325068"/>
                    <a:pt x="393549" y="1284278"/>
                  </a:cubicBezTo>
                  <a:cubicBezTo>
                    <a:pt x="339896" y="1258812"/>
                    <a:pt x="291330" y="1228164"/>
                    <a:pt x="247852" y="1192331"/>
                  </a:cubicBezTo>
                  <a:cubicBezTo>
                    <a:pt x="102387" y="1072440"/>
                    <a:pt x="5487" y="893730"/>
                    <a:pt x="399" y="692034"/>
                  </a:cubicBezTo>
                  <a:cubicBezTo>
                    <a:pt x="-12320" y="319289"/>
                    <a:pt x="281155" y="10547"/>
                    <a:pt x="651178" y="406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851EC924-61AE-AD92-226F-0B1AE65ECF24}"/>
                </a:ext>
              </a:extLst>
            </p:cNvPr>
            <p:cNvSpPr/>
            <p:nvPr/>
          </p:nvSpPr>
          <p:spPr>
            <a:xfrm>
              <a:off x="5462990" y="1084226"/>
              <a:ext cx="1267414" cy="939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0389" extrusionOk="0">
                  <a:moveTo>
                    <a:pt x="10838" y="16506"/>
                  </a:moveTo>
                  <a:cubicBezTo>
                    <a:pt x="8241" y="16617"/>
                    <a:pt x="5860" y="17835"/>
                    <a:pt x="3956" y="19774"/>
                  </a:cubicBezTo>
                  <a:cubicBezTo>
                    <a:pt x="2873" y="20937"/>
                    <a:pt x="1229" y="20383"/>
                    <a:pt x="709" y="18666"/>
                  </a:cubicBezTo>
                  <a:cubicBezTo>
                    <a:pt x="190" y="16949"/>
                    <a:pt x="-70" y="15066"/>
                    <a:pt x="17" y="13128"/>
                  </a:cubicBezTo>
                  <a:cubicBezTo>
                    <a:pt x="233" y="6315"/>
                    <a:pt x="4475" y="666"/>
                    <a:pt x="9756" y="57"/>
                  </a:cubicBezTo>
                  <a:cubicBezTo>
                    <a:pt x="15989" y="-663"/>
                    <a:pt x="21313" y="5485"/>
                    <a:pt x="21487" y="13349"/>
                  </a:cubicBezTo>
                  <a:cubicBezTo>
                    <a:pt x="21530" y="14956"/>
                    <a:pt x="21357" y="16506"/>
                    <a:pt x="20967" y="17946"/>
                  </a:cubicBezTo>
                  <a:cubicBezTo>
                    <a:pt x="20534" y="19663"/>
                    <a:pt x="18933" y="20328"/>
                    <a:pt x="17807" y="19276"/>
                  </a:cubicBezTo>
                  <a:cubicBezTo>
                    <a:pt x="15903" y="17448"/>
                    <a:pt x="13479" y="16395"/>
                    <a:pt x="10838" y="1650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" name="Graphic 32" descr="Blueprint with solid fill">
              <a:extLst>
                <a:ext uri="{FF2B5EF4-FFF2-40B4-BE49-F238E27FC236}">
                  <a16:creationId xmlns:a16="http://schemas.microsoft.com/office/drawing/2014/main" id="{B3D92BBE-8474-0BAC-FDDE-4CC855751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543870" y="1310943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1A69F4-C83F-7019-D636-025F74179D64}"/>
                </a:ext>
              </a:extLst>
            </p:cNvPr>
            <p:cNvSpPr txBox="1"/>
            <p:nvPr/>
          </p:nvSpPr>
          <p:spPr>
            <a:xfrm>
              <a:off x="6231782" y="145388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6BB83F-F7FC-A127-FCAF-838F8F9C126D}"/>
                </a:ext>
              </a:extLst>
            </p:cNvPr>
            <p:cNvSpPr txBox="1"/>
            <p:nvPr/>
          </p:nvSpPr>
          <p:spPr>
            <a:xfrm>
              <a:off x="5372813" y="541225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Assessment &amp; Strategy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37EF076-FE08-980B-21FF-3E64A6F60ABE}"/>
              </a:ext>
            </a:extLst>
          </p:cNvPr>
          <p:cNvGrpSpPr/>
          <p:nvPr/>
        </p:nvGrpSpPr>
        <p:grpSpPr>
          <a:xfrm>
            <a:off x="7159392" y="3284427"/>
            <a:ext cx="4513050" cy="1343597"/>
            <a:chOff x="7159392" y="3284427"/>
            <a:chExt cx="4513050" cy="134359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0D9DEB-8D42-46E7-61B4-D66568E12E02}"/>
                </a:ext>
              </a:extLst>
            </p:cNvPr>
            <p:cNvSpPr/>
            <p:nvPr/>
          </p:nvSpPr>
          <p:spPr>
            <a:xfrm>
              <a:off x="7159392" y="3284427"/>
              <a:ext cx="1347502" cy="1343597"/>
            </a:xfrm>
            <a:custGeom>
              <a:avLst/>
              <a:gdLst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73220 w 1347502"/>
                <a:gd name="connsiteY13" fmla="*/ 626576 h 1343597"/>
                <a:gd name="connsiteX14" fmla="*/ 103421 w 1347502"/>
                <a:gd name="connsiteY14" fmla="*/ 626576 h 1343597"/>
                <a:gd name="connsiteX15" fmla="*/ 103421 w 1347502"/>
                <a:gd name="connsiteY15" fmla="*/ 712301 h 1343597"/>
                <a:gd name="connsiteX16" fmla="*/ 39914 w 1347502"/>
                <a:gd name="connsiteY16" fmla="*/ 712301 h 1343597"/>
                <a:gd name="connsiteX17" fmla="*/ 8324 w 1347502"/>
                <a:gd name="connsiteY17" fmla="*/ 780216 h 1343597"/>
                <a:gd name="connsiteX18" fmla="*/ 28907 w 1347502"/>
                <a:gd name="connsiteY18" fmla="*/ 473953 h 1343597"/>
                <a:gd name="connsiteX19" fmla="*/ 143614 w 1347502"/>
                <a:gd name="connsiteY19" fmla="*/ 256932 h 1343597"/>
                <a:gd name="connsiteX20" fmla="*/ 268728 w 1347502"/>
                <a:gd name="connsiteY20" fmla="*/ 134337 h 1343597"/>
                <a:gd name="connsiteX21" fmla="*/ 707769 w 1347502"/>
                <a:gd name="connsiteY21" fmla="*/ 948 h 1343597"/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73220 w 1347502"/>
                <a:gd name="connsiteY13" fmla="*/ 626576 h 1343597"/>
                <a:gd name="connsiteX14" fmla="*/ 103421 w 1347502"/>
                <a:gd name="connsiteY14" fmla="*/ 626576 h 1343597"/>
                <a:gd name="connsiteX15" fmla="*/ 103421 w 1347502"/>
                <a:gd name="connsiteY15" fmla="*/ 712301 h 1343597"/>
                <a:gd name="connsiteX16" fmla="*/ 8324 w 1347502"/>
                <a:gd name="connsiteY16" fmla="*/ 780216 h 1343597"/>
                <a:gd name="connsiteX17" fmla="*/ 28907 w 1347502"/>
                <a:gd name="connsiteY17" fmla="*/ 473953 h 1343597"/>
                <a:gd name="connsiteX18" fmla="*/ 143614 w 1347502"/>
                <a:gd name="connsiteY18" fmla="*/ 256932 h 1343597"/>
                <a:gd name="connsiteX19" fmla="*/ 268728 w 1347502"/>
                <a:gd name="connsiteY19" fmla="*/ 134337 h 1343597"/>
                <a:gd name="connsiteX20" fmla="*/ 707769 w 1347502"/>
                <a:gd name="connsiteY20" fmla="*/ 948 h 1343597"/>
                <a:gd name="connsiteX0" fmla="*/ 707769 w 1347502"/>
                <a:gd name="connsiteY0" fmla="*/ 948 h 1343597"/>
                <a:gd name="connsiteX1" fmla="*/ 868628 w 1347502"/>
                <a:gd name="connsiteY1" fmla="*/ 29770 h 1343597"/>
                <a:gd name="connsiteX2" fmla="*/ 1317744 w 1347502"/>
                <a:gd name="connsiteY2" fmla="*/ 866980 h 1343597"/>
                <a:gd name="connsiteX3" fmla="*/ 478023 w 1347502"/>
                <a:gd name="connsiteY3" fmla="*/ 1313642 h 1343597"/>
                <a:gd name="connsiteX4" fmla="*/ 61978 w 1347502"/>
                <a:gd name="connsiteY4" fmla="*/ 948785 h 1343597"/>
                <a:gd name="connsiteX5" fmla="*/ 126095 w 1347502"/>
                <a:gd name="connsiteY5" fmla="*/ 698425 h 1343597"/>
                <a:gd name="connsiteX6" fmla="*/ 217619 w 1347502"/>
                <a:gd name="connsiteY6" fmla="*/ 606690 h 1343597"/>
                <a:gd name="connsiteX7" fmla="*/ 268728 w 1347502"/>
                <a:gd name="connsiteY7" fmla="*/ 547871 h 1343597"/>
                <a:gd name="connsiteX8" fmla="*/ 250921 w 1347502"/>
                <a:gd name="connsiteY8" fmla="*/ 458629 h 1343597"/>
                <a:gd name="connsiteX9" fmla="*/ 204899 w 1347502"/>
                <a:gd name="connsiteY9" fmla="*/ 425501 h 1343597"/>
                <a:gd name="connsiteX10" fmla="*/ 125807 w 1347502"/>
                <a:gd name="connsiteY10" fmla="*/ 435642 h 1343597"/>
                <a:gd name="connsiteX11" fmla="*/ 82329 w 1347502"/>
                <a:gd name="connsiteY11" fmla="*/ 489277 h 1343597"/>
                <a:gd name="connsiteX12" fmla="*/ 92736 w 1347502"/>
                <a:gd name="connsiteY12" fmla="*/ 568379 h 1343597"/>
                <a:gd name="connsiteX13" fmla="*/ 103421 w 1347502"/>
                <a:gd name="connsiteY13" fmla="*/ 626576 h 1343597"/>
                <a:gd name="connsiteX14" fmla="*/ 103421 w 1347502"/>
                <a:gd name="connsiteY14" fmla="*/ 712301 h 1343597"/>
                <a:gd name="connsiteX15" fmla="*/ 8324 w 1347502"/>
                <a:gd name="connsiteY15" fmla="*/ 780216 h 1343597"/>
                <a:gd name="connsiteX16" fmla="*/ 28907 w 1347502"/>
                <a:gd name="connsiteY16" fmla="*/ 473953 h 1343597"/>
                <a:gd name="connsiteX17" fmla="*/ 143614 w 1347502"/>
                <a:gd name="connsiteY17" fmla="*/ 256932 h 1343597"/>
                <a:gd name="connsiteX18" fmla="*/ 268728 w 1347502"/>
                <a:gd name="connsiteY18" fmla="*/ 134337 h 1343597"/>
                <a:gd name="connsiteX19" fmla="*/ 707769 w 1347502"/>
                <a:gd name="connsiteY19" fmla="*/ 948 h 134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47502" h="1343597">
                  <a:moveTo>
                    <a:pt x="707769" y="948"/>
                  </a:moveTo>
                  <a:cubicBezTo>
                    <a:pt x="761105" y="3811"/>
                    <a:pt x="815033" y="13206"/>
                    <a:pt x="868628" y="29770"/>
                  </a:cubicBezTo>
                  <a:cubicBezTo>
                    <a:pt x="1223388" y="139520"/>
                    <a:pt x="1427595" y="512264"/>
                    <a:pt x="1317744" y="866980"/>
                  </a:cubicBezTo>
                  <a:cubicBezTo>
                    <a:pt x="1208125" y="1221921"/>
                    <a:pt x="832782" y="1423392"/>
                    <a:pt x="478023" y="1313642"/>
                  </a:cubicBezTo>
                  <a:cubicBezTo>
                    <a:pt x="283992" y="1255049"/>
                    <a:pt x="138526" y="1117129"/>
                    <a:pt x="61978" y="948785"/>
                  </a:cubicBezTo>
                  <a:lnTo>
                    <a:pt x="126095" y="698425"/>
                  </a:lnTo>
                  <a:lnTo>
                    <a:pt x="217619" y="606690"/>
                  </a:lnTo>
                  <a:cubicBezTo>
                    <a:pt x="240745" y="596549"/>
                    <a:pt x="261096" y="576041"/>
                    <a:pt x="268728" y="547871"/>
                  </a:cubicBezTo>
                  <a:cubicBezTo>
                    <a:pt x="276360" y="514743"/>
                    <a:pt x="271272" y="481615"/>
                    <a:pt x="250921" y="458629"/>
                  </a:cubicBezTo>
                  <a:cubicBezTo>
                    <a:pt x="240745" y="443304"/>
                    <a:pt x="225250" y="430459"/>
                    <a:pt x="204899" y="425501"/>
                  </a:cubicBezTo>
                  <a:cubicBezTo>
                    <a:pt x="176916" y="417839"/>
                    <a:pt x="148702" y="422796"/>
                    <a:pt x="125807" y="435642"/>
                  </a:cubicBezTo>
                  <a:cubicBezTo>
                    <a:pt x="105455" y="448487"/>
                    <a:pt x="89961" y="466291"/>
                    <a:pt x="82329" y="489277"/>
                  </a:cubicBezTo>
                  <a:cubicBezTo>
                    <a:pt x="72153" y="517222"/>
                    <a:pt x="77241" y="545392"/>
                    <a:pt x="92736" y="568379"/>
                  </a:cubicBezTo>
                  <a:lnTo>
                    <a:pt x="103421" y="626576"/>
                  </a:lnTo>
                  <a:lnTo>
                    <a:pt x="103421" y="712301"/>
                  </a:lnTo>
                  <a:lnTo>
                    <a:pt x="8324" y="780216"/>
                  </a:lnTo>
                  <a:cubicBezTo>
                    <a:pt x="-6939" y="680608"/>
                    <a:pt x="-1851" y="576041"/>
                    <a:pt x="28907" y="473953"/>
                  </a:cubicBezTo>
                  <a:cubicBezTo>
                    <a:pt x="54346" y="392148"/>
                    <a:pt x="95280" y="320709"/>
                    <a:pt x="143614" y="256932"/>
                  </a:cubicBezTo>
                  <a:cubicBezTo>
                    <a:pt x="179460" y="210959"/>
                    <a:pt x="222707" y="170169"/>
                    <a:pt x="268728" y="134337"/>
                  </a:cubicBezTo>
                  <a:cubicBezTo>
                    <a:pt x="393091" y="42559"/>
                    <a:pt x="547763" y="-7640"/>
                    <a:pt x="707769" y="948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FE84D771-9D48-BCD7-6E6A-71FD9A94F0A0}"/>
                </a:ext>
              </a:extLst>
            </p:cNvPr>
            <p:cNvSpPr/>
            <p:nvPr/>
          </p:nvSpPr>
          <p:spPr>
            <a:xfrm>
              <a:off x="7398860" y="3321642"/>
              <a:ext cx="1061573" cy="1269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7" h="20302" extrusionOk="0">
                  <a:moveTo>
                    <a:pt x="5825" y="9559"/>
                  </a:moveTo>
                  <a:cubicBezTo>
                    <a:pt x="6699" y="7191"/>
                    <a:pt x="6554" y="4782"/>
                    <a:pt x="5583" y="2659"/>
                  </a:cubicBezTo>
                  <a:cubicBezTo>
                    <a:pt x="5049" y="1393"/>
                    <a:pt x="6068" y="86"/>
                    <a:pt x="7670" y="5"/>
                  </a:cubicBezTo>
                  <a:cubicBezTo>
                    <a:pt x="9272" y="-36"/>
                    <a:pt x="10922" y="168"/>
                    <a:pt x="12524" y="699"/>
                  </a:cubicBezTo>
                  <a:cubicBezTo>
                    <a:pt x="18106" y="2536"/>
                    <a:pt x="21261" y="7640"/>
                    <a:pt x="19853" y="12499"/>
                  </a:cubicBezTo>
                  <a:cubicBezTo>
                    <a:pt x="18203" y="18257"/>
                    <a:pt x="11213" y="21564"/>
                    <a:pt x="4564" y="19849"/>
                  </a:cubicBezTo>
                  <a:cubicBezTo>
                    <a:pt x="3204" y="19522"/>
                    <a:pt x="1991" y="18992"/>
                    <a:pt x="923" y="18338"/>
                  </a:cubicBezTo>
                  <a:cubicBezTo>
                    <a:pt x="-339" y="17563"/>
                    <a:pt x="-290" y="15970"/>
                    <a:pt x="972" y="15194"/>
                  </a:cubicBezTo>
                  <a:cubicBezTo>
                    <a:pt x="3204" y="13847"/>
                    <a:pt x="4952" y="11928"/>
                    <a:pt x="5825" y="9559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7" name="Graphic 26" descr="Workflow with solid fill">
              <a:extLst>
                <a:ext uri="{FF2B5EF4-FFF2-40B4-BE49-F238E27FC236}">
                  <a16:creationId xmlns:a16="http://schemas.microsoft.com/office/drawing/2014/main" id="{C0ED5EA4-CF30-6C10-7E16-0082F53DF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794636" y="3493027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6F91340-5AE4-8409-7089-37FB50747E4A}"/>
                </a:ext>
              </a:extLst>
            </p:cNvPr>
            <p:cNvSpPr txBox="1"/>
            <p:nvPr/>
          </p:nvSpPr>
          <p:spPr>
            <a:xfrm>
              <a:off x="7537003" y="415324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78E951-9460-8136-6637-2A310C0C0E36}"/>
                </a:ext>
              </a:extLst>
            </p:cNvPr>
            <p:cNvSpPr txBox="1"/>
            <p:nvPr/>
          </p:nvSpPr>
          <p:spPr>
            <a:xfrm>
              <a:off x="8746362" y="3769778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Process Alignment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A4F2E71-E895-9F8D-6E17-67132F229C9B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E5D04B-A11B-4C2D-A020-FEAADD12CA79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22BDC-541D-B455-7AB1-7E904FFB5581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F0F11452-93E4-0F13-448D-C133A253C1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sp>
        <p:nvSpPr>
          <p:cNvPr id="9" name="Shape">
            <a:extLst>
              <a:ext uri="{FF2B5EF4-FFF2-40B4-BE49-F238E27FC236}">
                <a16:creationId xmlns:a16="http://schemas.microsoft.com/office/drawing/2014/main" id="{95DFB71A-AF3F-7927-D35C-2D6119ADBE98}"/>
              </a:ext>
            </a:extLst>
          </p:cNvPr>
          <p:cNvSpPr/>
          <p:nvPr/>
        </p:nvSpPr>
        <p:spPr>
          <a:xfrm>
            <a:off x="4759748" y="2168940"/>
            <a:ext cx="2672504" cy="2677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15" y="1050"/>
                </a:moveTo>
                <a:cubicBezTo>
                  <a:pt x="10212" y="927"/>
                  <a:pt x="10150" y="762"/>
                  <a:pt x="10150" y="577"/>
                </a:cubicBezTo>
                <a:cubicBezTo>
                  <a:pt x="10150" y="350"/>
                  <a:pt x="10233" y="165"/>
                  <a:pt x="10377" y="21"/>
                </a:cubicBezTo>
                <a:cubicBezTo>
                  <a:pt x="10522" y="21"/>
                  <a:pt x="10666" y="0"/>
                  <a:pt x="10810" y="0"/>
                </a:cubicBezTo>
                <a:cubicBezTo>
                  <a:pt x="11037" y="0"/>
                  <a:pt x="11264" y="0"/>
                  <a:pt x="11512" y="21"/>
                </a:cubicBezTo>
                <a:cubicBezTo>
                  <a:pt x="12461" y="82"/>
                  <a:pt x="13389" y="268"/>
                  <a:pt x="14256" y="556"/>
                </a:cubicBezTo>
                <a:cubicBezTo>
                  <a:pt x="15163" y="865"/>
                  <a:pt x="16030" y="1277"/>
                  <a:pt x="16814" y="1812"/>
                </a:cubicBezTo>
                <a:cubicBezTo>
                  <a:pt x="16814" y="2286"/>
                  <a:pt x="16876" y="2759"/>
                  <a:pt x="16999" y="3233"/>
                </a:cubicBezTo>
                <a:cubicBezTo>
                  <a:pt x="15865" y="2306"/>
                  <a:pt x="14544" y="1647"/>
                  <a:pt x="13080" y="1297"/>
                </a:cubicBezTo>
                <a:cubicBezTo>
                  <a:pt x="12585" y="1174"/>
                  <a:pt x="12069" y="1091"/>
                  <a:pt x="11532" y="1050"/>
                </a:cubicBezTo>
                <a:cubicBezTo>
                  <a:pt x="11305" y="1030"/>
                  <a:pt x="11058" y="1030"/>
                  <a:pt x="10810" y="1030"/>
                </a:cubicBezTo>
                <a:cubicBezTo>
                  <a:pt x="10645" y="1050"/>
                  <a:pt x="10480" y="1050"/>
                  <a:pt x="10315" y="1050"/>
                </a:cubicBezTo>
                <a:close/>
                <a:moveTo>
                  <a:pt x="15493" y="19356"/>
                </a:moveTo>
                <a:cubicBezTo>
                  <a:pt x="15184" y="19520"/>
                  <a:pt x="14875" y="19664"/>
                  <a:pt x="14565" y="19809"/>
                </a:cubicBezTo>
                <a:cubicBezTo>
                  <a:pt x="14008" y="20035"/>
                  <a:pt x="13430" y="20220"/>
                  <a:pt x="12853" y="20344"/>
                </a:cubicBezTo>
                <a:cubicBezTo>
                  <a:pt x="12193" y="20488"/>
                  <a:pt x="11512" y="20570"/>
                  <a:pt x="10810" y="20570"/>
                </a:cubicBezTo>
                <a:cubicBezTo>
                  <a:pt x="10068" y="20570"/>
                  <a:pt x="9325" y="20488"/>
                  <a:pt x="8623" y="20323"/>
                </a:cubicBezTo>
                <a:cubicBezTo>
                  <a:pt x="8933" y="20694"/>
                  <a:pt x="9180" y="21085"/>
                  <a:pt x="9387" y="21497"/>
                </a:cubicBezTo>
                <a:cubicBezTo>
                  <a:pt x="9861" y="21559"/>
                  <a:pt x="10336" y="21600"/>
                  <a:pt x="10810" y="21600"/>
                </a:cubicBezTo>
                <a:cubicBezTo>
                  <a:pt x="11223" y="21600"/>
                  <a:pt x="11635" y="21579"/>
                  <a:pt x="12048" y="21518"/>
                </a:cubicBezTo>
                <a:cubicBezTo>
                  <a:pt x="13059" y="21394"/>
                  <a:pt x="14008" y="21147"/>
                  <a:pt x="14916" y="20776"/>
                </a:cubicBezTo>
                <a:cubicBezTo>
                  <a:pt x="15308" y="20612"/>
                  <a:pt x="15700" y="20426"/>
                  <a:pt x="16071" y="20220"/>
                </a:cubicBezTo>
                <a:cubicBezTo>
                  <a:pt x="16092" y="20076"/>
                  <a:pt x="16071" y="19953"/>
                  <a:pt x="16030" y="19809"/>
                </a:cubicBezTo>
                <a:cubicBezTo>
                  <a:pt x="15927" y="19582"/>
                  <a:pt x="15720" y="19438"/>
                  <a:pt x="15493" y="19356"/>
                </a:cubicBezTo>
                <a:close/>
                <a:moveTo>
                  <a:pt x="5983" y="19294"/>
                </a:moveTo>
                <a:cubicBezTo>
                  <a:pt x="5529" y="19026"/>
                  <a:pt x="5075" y="18738"/>
                  <a:pt x="4683" y="18408"/>
                </a:cubicBezTo>
                <a:cubicBezTo>
                  <a:pt x="3610" y="17544"/>
                  <a:pt x="2703" y="16432"/>
                  <a:pt x="2084" y="15176"/>
                </a:cubicBezTo>
                <a:cubicBezTo>
                  <a:pt x="2022" y="15649"/>
                  <a:pt x="1877" y="16123"/>
                  <a:pt x="1692" y="16555"/>
                </a:cubicBezTo>
                <a:cubicBezTo>
                  <a:pt x="2146" y="17276"/>
                  <a:pt x="2682" y="17935"/>
                  <a:pt x="3301" y="18532"/>
                </a:cubicBezTo>
                <a:cubicBezTo>
                  <a:pt x="3961" y="19170"/>
                  <a:pt x="4704" y="19726"/>
                  <a:pt x="5529" y="20200"/>
                </a:cubicBezTo>
                <a:cubicBezTo>
                  <a:pt x="5880" y="20406"/>
                  <a:pt x="6230" y="20570"/>
                  <a:pt x="6602" y="20735"/>
                </a:cubicBezTo>
                <a:cubicBezTo>
                  <a:pt x="6767" y="20653"/>
                  <a:pt x="6911" y="20529"/>
                  <a:pt x="6994" y="20365"/>
                </a:cubicBezTo>
                <a:cubicBezTo>
                  <a:pt x="7076" y="20179"/>
                  <a:pt x="7076" y="19994"/>
                  <a:pt x="7035" y="19809"/>
                </a:cubicBezTo>
                <a:cubicBezTo>
                  <a:pt x="6643" y="19644"/>
                  <a:pt x="6313" y="19479"/>
                  <a:pt x="5983" y="19294"/>
                </a:cubicBezTo>
                <a:close/>
                <a:moveTo>
                  <a:pt x="5137" y="1606"/>
                </a:moveTo>
                <a:cubicBezTo>
                  <a:pt x="4291" y="2121"/>
                  <a:pt x="3528" y="2759"/>
                  <a:pt x="2847" y="3500"/>
                </a:cubicBezTo>
                <a:cubicBezTo>
                  <a:pt x="2620" y="3748"/>
                  <a:pt x="2393" y="4015"/>
                  <a:pt x="2187" y="4304"/>
                </a:cubicBezTo>
                <a:cubicBezTo>
                  <a:pt x="2187" y="4530"/>
                  <a:pt x="2290" y="4736"/>
                  <a:pt x="2476" y="4880"/>
                </a:cubicBezTo>
                <a:cubicBezTo>
                  <a:pt x="2599" y="4983"/>
                  <a:pt x="2764" y="5045"/>
                  <a:pt x="2929" y="5045"/>
                </a:cubicBezTo>
                <a:cubicBezTo>
                  <a:pt x="3177" y="4715"/>
                  <a:pt x="3445" y="4386"/>
                  <a:pt x="3734" y="4077"/>
                </a:cubicBezTo>
                <a:cubicBezTo>
                  <a:pt x="4126" y="3665"/>
                  <a:pt x="4539" y="3295"/>
                  <a:pt x="4993" y="2965"/>
                </a:cubicBezTo>
                <a:cubicBezTo>
                  <a:pt x="6045" y="2183"/>
                  <a:pt x="7241" y="1606"/>
                  <a:pt x="8562" y="1297"/>
                </a:cubicBezTo>
                <a:cubicBezTo>
                  <a:pt x="8128" y="1112"/>
                  <a:pt x="7736" y="865"/>
                  <a:pt x="7386" y="556"/>
                </a:cubicBezTo>
                <a:cubicBezTo>
                  <a:pt x="6581" y="844"/>
                  <a:pt x="5838" y="1194"/>
                  <a:pt x="5137" y="1606"/>
                </a:cubicBezTo>
                <a:close/>
                <a:moveTo>
                  <a:pt x="21064" y="12416"/>
                </a:moveTo>
                <a:cubicBezTo>
                  <a:pt x="20837" y="12355"/>
                  <a:pt x="20610" y="12396"/>
                  <a:pt x="20424" y="12499"/>
                </a:cubicBezTo>
                <a:cubicBezTo>
                  <a:pt x="20362" y="12869"/>
                  <a:pt x="20280" y="13219"/>
                  <a:pt x="20177" y="13569"/>
                </a:cubicBezTo>
                <a:cubicBezTo>
                  <a:pt x="19991" y="14167"/>
                  <a:pt x="19764" y="14723"/>
                  <a:pt x="19496" y="15279"/>
                </a:cubicBezTo>
                <a:cubicBezTo>
                  <a:pt x="18815" y="16576"/>
                  <a:pt x="17866" y="17708"/>
                  <a:pt x="16711" y="18573"/>
                </a:cubicBezTo>
                <a:cubicBezTo>
                  <a:pt x="17185" y="18553"/>
                  <a:pt x="17680" y="18614"/>
                  <a:pt x="18134" y="18717"/>
                </a:cubicBezTo>
                <a:cubicBezTo>
                  <a:pt x="18815" y="18100"/>
                  <a:pt x="19393" y="17379"/>
                  <a:pt x="19908" y="16617"/>
                </a:cubicBezTo>
                <a:cubicBezTo>
                  <a:pt x="20445" y="15773"/>
                  <a:pt x="20878" y="14846"/>
                  <a:pt x="21167" y="13858"/>
                </a:cubicBezTo>
                <a:cubicBezTo>
                  <a:pt x="21291" y="13467"/>
                  <a:pt x="21373" y="13075"/>
                  <a:pt x="21456" y="12663"/>
                </a:cubicBezTo>
                <a:cubicBezTo>
                  <a:pt x="21352" y="12561"/>
                  <a:pt x="21229" y="12458"/>
                  <a:pt x="21064" y="12416"/>
                </a:cubicBezTo>
                <a:close/>
                <a:moveTo>
                  <a:pt x="19620" y="6569"/>
                </a:moveTo>
                <a:cubicBezTo>
                  <a:pt x="20238" y="7845"/>
                  <a:pt x="20589" y="9287"/>
                  <a:pt x="20589" y="10790"/>
                </a:cubicBezTo>
                <a:cubicBezTo>
                  <a:pt x="20589" y="10872"/>
                  <a:pt x="20589" y="10954"/>
                  <a:pt x="20589" y="11037"/>
                </a:cubicBezTo>
                <a:cubicBezTo>
                  <a:pt x="20878" y="10666"/>
                  <a:pt x="21229" y="10337"/>
                  <a:pt x="21600" y="10048"/>
                </a:cubicBezTo>
                <a:cubicBezTo>
                  <a:pt x="21538" y="9019"/>
                  <a:pt x="21311" y="8010"/>
                  <a:pt x="20960" y="7083"/>
                </a:cubicBezTo>
                <a:cubicBezTo>
                  <a:pt x="20630" y="6177"/>
                  <a:pt x="20176" y="5333"/>
                  <a:pt x="19619" y="4551"/>
                </a:cubicBezTo>
                <a:cubicBezTo>
                  <a:pt x="19372" y="4201"/>
                  <a:pt x="19104" y="3871"/>
                  <a:pt x="18815" y="3542"/>
                </a:cubicBezTo>
                <a:cubicBezTo>
                  <a:pt x="18670" y="3562"/>
                  <a:pt x="18526" y="3603"/>
                  <a:pt x="18402" y="3686"/>
                </a:cubicBezTo>
                <a:cubicBezTo>
                  <a:pt x="18217" y="3830"/>
                  <a:pt x="18113" y="4056"/>
                  <a:pt x="18093" y="4283"/>
                </a:cubicBezTo>
                <a:cubicBezTo>
                  <a:pt x="18320" y="4530"/>
                  <a:pt x="18526" y="4798"/>
                  <a:pt x="18732" y="5086"/>
                </a:cubicBezTo>
                <a:cubicBezTo>
                  <a:pt x="19062" y="5560"/>
                  <a:pt x="19372" y="6054"/>
                  <a:pt x="19620" y="6569"/>
                </a:cubicBezTo>
                <a:close/>
                <a:moveTo>
                  <a:pt x="1032" y="11140"/>
                </a:moveTo>
                <a:cubicBezTo>
                  <a:pt x="1032" y="11037"/>
                  <a:pt x="1032" y="10913"/>
                  <a:pt x="1032" y="10810"/>
                </a:cubicBezTo>
                <a:cubicBezTo>
                  <a:pt x="1032" y="9287"/>
                  <a:pt x="1382" y="7825"/>
                  <a:pt x="2022" y="6527"/>
                </a:cubicBezTo>
                <a:cubicBezTo>
                  <a:pt x="1609" y="6713"/>
                  <a:pt x="1176" y="6857"/>
                  <a:pt x="722" y="6939"/>
                </a:cubicBezTo>
                <a:cubicBezTo>
                  <a:pt x="330" y="7928"/>
                  <a:pt x="103" y="8998"/>
                  <a:pt x="21" y="10110"/>
                </a:cubicBezTo>
                <a:cubicBezTo>
                  <a:pt x="0" y="10337"/>
                  <a:pt x="0" y="10584"/>
                  <a:pt x="0" y="10810"/>
                </a:cubicBezTo>
                <a:cubicBezTo>
                  <a:pt x="0" y="11407"/>
                  <a:pt x="62" y="12005"/>
                  <a:pt x="144" y="12581"/>
                </a:cubicBezTo>
                <a:cubicBezTo>
                  <a:pt x="227" y="13014"/>
                  <a:pt x="309" y="13446"/>
                  <a:pt x="433" y="13858"/>
                </a:cubicBezTo>
                <a:cubicBezTo>
                  <a:pt x="578" y="13920"/>
                  <a:pt x="763" y="13920"/>
                  <a:pt x="928" y="13858"/>
                </a:cubicBezTo>
                <a:cubicBezTo>
                  <a:pt x="1135" y="13796"/>
                  <a:pt x="1300" y="13631"/>
                  <a:pt x="1403" y="13446"/>
                </a:cubicBezTo>
                <a:cubicBezTo>
                  <a:pt x="1320" y="13137"/>
                  <a:pt x="1238" y="12828"/>
                  <a:pt x="1176" y="12499"/>
                </a:cubicBezTo>
                <a:cubicBezTo>
                  <a:pt x="1093" y="12066"/>
                  <a:pt x="1052" y="11593"/>
                  <a:pt x="1032" y="1114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8E960D-8A40-D68A-5180-9934AF20C76A}"/>
              </a:ext>
            </a:extLst>
          </p:cNvPr>
          <p:cNvGrpSpPr/>
          <p:nvPr/>
        </p:nvGrpSpPr>
        <p:grpSpPr>
          <a:xfrm>
            <a:off x="6172604" y="4472028"/>
            <a:ext cx="4454932" cy="1343452"/>
            <a:chOff x="6172604" y="4472028"/>
            <a:chExt cx="4454932" cy="134345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05F9C1-695A-EF7F-82AE-3033904826F2}"/>
                </a:ext>
              </a:extLst>
            </p:cNvPr>
            <p:cNvSpPr/>
            <p:nvPr/>
          </p:nvSpPr>
          <p:spPr>
            <a:xfrm>
              <a:off x="6172604" y="4472028"/>
              <a:ext cx="1344088" cy="1343452"/>
            </a:xfrm>
            <a:custGeom>
              <a:avLst/>
              <a:gdLst>
                <a:gd name="connsiteX0" fmla="*/ 656967 w 1344088"/>
                <a:gd name="connsiteY0" fmla="*/ 542 h 1343452"/>
                <a:gd name="connsiteX1" fmla="*/ 833191 w 1344088"/>
                <a:gd name="connsiteY1" fmla="*/ 18345 h 1343452"/>
                <a:gd name="connsiteX2" fmla="*/ 1295257 w 1344088"/>
                <a:gd name="connsiteY2" fmla="*/ 419034 h 1343452"/>
                <a:gd name="connsiteX3" fmla="*/ 925003 w 1344088"/>
                <a:gd name="connsiteY3" fmla="*/ 1294555 h 1343452"/>
                <a:gd name="connsiteX4" fmla="*/ 49435 w 1344088"/>
                <a:gd name="connsiteY4" fmla="*/ 924515 h 1343452"/>
                <a:gd name="connsiteX5" fmla="*/ 75106 w 1344088"/>
                <a:gd name="connsiteY5" fmla="*/ 365399 h 1343452"/>
                <a:gd name="connsiteX6" fmla="*/ 429865 w 1344088"/>
                <a:gd name="connsiteY6" fmla="*/ 273677 h 1343452"/>
                <a:gd name="connsiteX7" fmla="*/ 514046 w 1344088"/>
                <a:gd name="connsiteY7" fmla="*/ 278635 h 1343452"/>
                <a:gd name="connsiteX8" fmla="*/ 572787 w 1344088"/>
                <a:gd name="connsiteY8" fmla="*/ 204717 h 1343452"/>
                <a:gd name="connsiteX9" fmla="*/ 567699 w 1344088"/>
                <a:gd name="connsiteY9" fmla="*/ 153561 h 1343452"/>
                <a:gd name="connsiteX10" fmla="*/ 503870 w 1344088"/>
                <a:gd name="connsiteY10" fmla="*/ 97446 h 1343452"/>
                <a:gd name="connsiteX11" fmla="*/ 442585 w 1344088"/>
                <a:gd name="connsiteY11" fmla="*/ 99925 h 1343452"/>
                <a:gd name="connsiteX12" fmla="*/ 388932 w 1344088"/>
                <a:gd name="connsiteY12" fmla="*/ 153561 h 1343452"/>
                <a:gd name="connsiteX13" fmla="*/ 177093 w 1344088"/>
                <a:gd name="connsiteY13" fmla="*/ 220042 h 1343452"/>
                <a:gd name="connsiteX14" fmla="*/ 422234 w 1344088"/>
                <a:gd name="connsiteY14" fmla="*/ 48994 h 1343452"/>
                <a:gd name="connsiteX15" fmla="*/ 656967 w 1344088"/>
                <a:gd name="connsiteY15" fmla="*/ 542 h 134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44088" h="1343452">
                  <a:moveTo>
                    <a:pt x="656967" y="542"/>
                  </a:moveTo>
                  <a:cubicBezTo>
                    <a:pt x="715708" y="-2162"/>
                    <a:pt x="776993" y="5500"/>
                    <a:pt x="833191" y="18345"/>
                  </a:cubicBezTo>
                  <a:cubicBezTo>
                    <a:pt x="1037397" y="69502"/>
                    <a:pt x="1213390" y="209901"/>
                    <a:pt x="1295257" y="419034"/>
                  </a:cubicBezTo>
                  <a:cubicBezTo>
                    <a:pt x="1433091" y="763609"/>
                    <a:pt x="1269587" y="1154156"/>
                    <a:pt x="925003" y="1294555"/>
                  </a:cubicBezTo>
                  <a:cubicBezTo>
                    <a:pt x="580419" y="1432475"/>
                    <a:pt x="189813" y="1269090"/>
                    <a:pt x="49435" y="924515"/>
                  </a:cubicBezTo>
                  <a:cubicBezTo>
                    <a:pt x="-27113" y="735664"/>
                    <a:pt x="-11850" y="533967"/>
                    <a:pt x="75106" y="365399"/>
                  </a:cubicBezTo>
                  <a:cubicBezTo>
                    <a:pt x="200220" y="350074"/>
                    <a:pt x="317471" y="319651"/>
                    <a:pt x="429865" y="273677"/>
                  </a:cubicBezTo>
                  <a:cubicBezTo>
                    <a:pt x="455305" y="286297"/>
                    <a:pt x="486063" y="291481"/>
                    <a:pt x="514046" y="278635"/>
                  </a:cubicBezTo>
                  <a:cubicBezTo>
                    <a:pt x="547348" y="266015"/>
                    <a:pt x="567699" y="237845"/>
                    <a:pt x="572787" y="204717"/>
                  </a:cubicBezTo>
                  <a:cubicBezTo>
                    <a:pt x="575331" y="186914"/>
                    <a:pt x="575331" y="171590"/>
                    <a:pt x="567699" y="153561"/>
                  </a:cubicBezTo>
                  <a:cubicBezTo>
                    <a:pt x="554980" y="125616"/>
                    <a:pt x="531853" y="105109"/>
                    <a:pt x="503870" y="97446"/>
                  </a:cubicBezTo>
                  <a:cubicBezTo>
                    <a:pt x="486063" y="92263"/>
                    <a:pt x="462936" y="92263"/>
                    <a:pt x="442585" y="99925"/>
                  </a:cubicBezTo>
                  <a:cubicBezTo>
                    <a:pt x="417146" y="110292"/>
                    <a:pt x="399107" y="130574"/>
                    <a:pt x="388932" y="153561"/>
                  </a:cubicBezTo>
                  <a:cubicBezTo>
                    <a:pt x="322559" y="181731"/>
                    <a:pt x="251098" y="204717"/>
                    <a:pt x="177093" y="220042"/>
                  </a:cubicBezTo>
                  <a:cubicBezTo>
                    <a:pt x="243466" y="148603"/>
                    <a:pt x="325103" y="87305"/>
                    <a:pt x="422234" y="48994"/>
                  </a:cubicBezTo>
                  <a:cubicBezTo>
                    <a:pt x="498782" y="18345"/>
                    <a:pt x="577875" y="3021"/>
                    <a:pt x="656967" y="542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99ECD093-741F-B3EB-45AC-98001776BB7F}"/>
                </a:ext>
              </a:extLst>
            </p:cNvPr>
            <p:cNvSpPr/>
            <p:nvPr/>
          </p:nvSpPr>
          <p:spPr>
            <a:xfrm>
              <a:off x="6205607" y="4677100"/>
              <a:ext cx="1268503" cy="109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6" h="19495" extrusionOk="0">
                  <a:moveTo>
                    <a:pt x="9467" y="6128"/>
                  </a:moveTo>
                  <a:cubicBezTo>
                    <a:pt x="11771" y="5082"/>
                    <a:pt x="13581" y="3263"/>
                    <a:pt x="14733" y="1080"/>
                  </a:cubicBezTo>
                  <a:cubicBezTo>
                    <a:pt x="15392" y="-193"/>
                    <a:pt x="17037" y="-375"/>
                    <a:pt x="17901" y="716"/>
                  </a:cubicBezTo>
                  <a:cubicBezTo>
                    <a:pt x="18807" y="1853"/>
                    <a:pt x="19506" y="3172"/>
                    <a:pt x="19959" y="4718"/>
                  </a:cubicBezTo>
                  <a:cubicBezTo>
                    <a:pt x="21522" y="10038"/>
                    <a:pt x="19218" y="15950"/>
                    <a:pt x="14651" y="18360"/>
                  </a:cubicBezTo>
                  <a:cubicBezTo>
                    <a:pt x="9303" y="21225"/>
                    <a:pt x="2925" y="18451"/>
                    <a:pt x="745" y="12449"/>
                  </a:cubicBezTo>
                  <a:cubicBezTo>
                    <a:pt x="292" y="11221"/>
                    <a:pt x="45" y="9993"/>
                    <a:pt x="4" y="8765"/>
                  </a:cubicBezTo>
                  <a:cubicBezTo>
                    <a:pt x="-78" y="7310"/>
                    <a:pt x="1197" y="6219"/>
                    <a:pt x="2514" y="6582"/>
                  </a:cubicBezTo>
                  <a:cubicBezTo>
                    <a:pt x="4736" y="7265"/>
                    <a:pt x="7163" y="7174"/>
                    <a:pt x="9467" y="612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9" name="Graphic 28" descr="Database with solid fill">
              <a:extLst>
                <a:ext uri="{FF2B5EF4-FFF2-40B4-BE49-F238E27FC236}">
                  <a16:creationId xmlns:a16="http://schemas.microsoft.com/office/drawing/2014/main" id="{886553CD-59FF-7E15-0683-37D25498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923905" y="4911931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2DD653-B858-2AD3-D946-AF6B15665587}"/>
                </a:ext>
              </a:extLst>
            </p:cNvPr>
            <p:cNvSpPr txBox="1"/>
            <p:nvPr/>
          </p:nvSpPr>
          <p:spPr>
            <a:xfrm>
              <a:off x="6270800" y="5122629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FD267A5-13E4-20B6-FFD9-66AE298EEE84}"/>
                </a:ext>
              </a:extLst>
            </p:cNvPr>
            <p:cNvSpPr txBox="1"/>
            <p:nvPr/>
          </p:nvSpPr>
          <p:spPr>
            <a:xfrm>
              <a:off x="7701456" y="5127604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Data Engineering &amp; ML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3BB6A82-0E99-494D-0F7E-1D2CEE65C4BB}"/>
              </a:ext>
            </a:extLst>
          </p:cNvPr>
          <p:cNvGrpSpPr/>
          <p:nvPr/>
        </p:nvGrpSpPr>
        <p:grpSpPr>
          <a:xfrm>
            <a:off x="6835853" y="1720806"/>
            <a:ext cx="4347087" cy="1343215"/>
            <a:chOff x="6835853" y="1720806"/>
            <a:chExt cx="4347087" cy="134321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F538D2-25EB-55EB-4738-191F6C7B13EB}"/>
                </a:ext>
              </a:extLst>
            </p:cNvPr>
            <p:cNvSpPr/>
            <p:nvPr/>
          </p:nvSpPr>
          <p:spPr>
            <a:xfrm>
              <a:off x="6835853" y="1720806"/>
              <a:ext cx="1344467" cy="1343215"/>
            </a:xfrm>
            <a:custGeom>
              <a:avLst/>
              <a:gdLst>
                <a:gd name="connsiteX0" fmla="*/ 637049 w 1344467"/>
                <a:gd name="connsiteY0" fmla="*/ 881 h 1343215"/>
                <a:gd name="connsiteX1" fmla="*/ 1209976 w 1344467"/>
                <a:gd name="connsiteY1" fmla="*/ 267247 h 1343215"/>
                <a:gd name="connsiteX2" fmla="*/ 1077230 w 1344467"/>
                <a:gd name="connsiteY2" fmla="*/ 1209250 h 1343215"/>
                <a:gd name="connsiteX3" fmla="*/ 515720 w 1344467"/>
                <a:gd name="connsiteY3" fmla="*/ 1323958 h 1343215"/>
                <a:gd name="connsiteX4" fmla="*/ 349903 w 1344467"/>
                <a:gd name="connsiteY4" fmla="*/ 1010032 h 1343215"/>
                <a:gd name="connsiteX5" fmla="*/ 334408 w 1344467"/>
                <a:gd name="connsiteY5" fmla="*/ 923269 h 1343215"/>
                <a:gd name="connsiteX6" fmla="*/ 250228 w 1344467"/>
                <a:gd name="connsiteY6" fmla="*/ 884958 h 1343215"/>
                <a:gd name="connsiteX7" fmla="*/ 199118 w 1344467"/>
                <a:gd name="connsiteY7" fmla="*/ 902986 h 1343215"/>
                <a:gd name="connsiteX8" fmla="*/ 160960 w 1344467"/>
                <a:gd name="connsiteY8" fmla="*/ 976904 h 1343215"/>
                <a:gd name="connsiteX9" fmla="*/ 178767 w 1344467"/>
                <a:gd name="connsiteY9" fmla="*/ 1038202 h 1343215"/>
                <a:gd name="connsiteX10" fmla="*/ 240052 w 1344467"/>
                <a:gd name="connsiteY10" fmla="*/ 1073809 h 1343215"/>
                <a:gd name="connsiteX11" fmla="*/ 349903 w 1344467"/>
                <a:gd name="connsiteY11" fmla="*/ 1255223 h 1343215"/>
                <a:gd name="connsiteX12" fmla="*/ 135289 w 1344467"/>
                <a:gd name="connsiteY12" fmla="*/ 1068851 h 1343215"/>
                <a:gd name="connsiteX13" fmla="*/ 23126 w 1344467"/>
                <a:gd name="connsiteY13" fmla="*/ 849351 h 1343215"/>
                <a:gd name="connsiteX14" fmla="*/ 0 w 1344467"/>
                <a:gd name="connsiteY14" fmla="*/ 673120 h 1343215"/>
                <a:gd name="connsiteX15" fmla="*/ 268035 w 1344467"/>
                <a:gd name="connsiteY15" fmla="*/ 134511 h 1343215"/>
                <a:gd name="connsiteX16" fmla="*/ 637049 w 1344467"/>
                <a:gd name="connsiteY16" fmla="*/ 881 h 134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4467" h="1343215">
                  <a:moveTo>
                    <a:pt x="637049" y="881"/>
                  </a:moveTo>
                  <a:cubicBezTo>
                    <a:pt x="852492" y="-10121"/>
                    <a:pt x="1069627" y="82171"/>
                    <a:pt x="1209976" y="267247"/>
                  </a:cubicBezTo>
                  <a:cubicBezTo>
                    <a:pt x="1431990" y="563370"/>
                    <a:pt x="1373249" y="984566"/>
                    <a:pt x="1077230" y="1209250"/>
                  </a:cubicBezTo>
                  <a:cubicBezTo>
                    <a:pt x="911413" y="1334324"/>
                    <a:pt x="704663" y="1369931"/>
                    <a:pt x="515720" y="1323958"/>
                  </a:cubicBezTo>
                  <a:cubicBezTo>
                    <a:pt x="474786" y="1211729"/>
                    <a:pt x="418820" y="1107162"/>
                    <a:pt x="349903" y="1010032"/>
                  </a:cubicBezTo>
                  <a:cubicBezTo>
                    <a:pt x="357535" y="982087"/>
                    <a:pt x="354991" y="948734"/>
                    <a:pt x="334408" y="923269"/>
                  </a:cubicBezTo>
                  <a:cubicBezTo>
                    <a:pt x="314057" y="895324"/>
                    <a:pt x="280986" y="882479"/>
                    <a:pt x="250228" y="884958"/>
                  </a:cubicBezTo>
                  <a:cubicBezTo>
                    <a:pt x="232421" y="887662"/>
                    <a:pt x="214613" y="892620"/>
                    <a:pt x="199118" y="902986"/>
                  </a:cubicBezTo>
                  <a:cubicBezTo>
                    <a:pt x="176223" y="920790"/>
                    <a:pt x="163504" y="948734"/>
                    <a:pt x="160960" y="976904"/>
                  </a:cubicBezTo>
                  <a:cubicBezTo>
                    <a:pt x="160960" y="997412"/>
                    <a:pt x="166048" y="1020398"/>
                    <a:pt x="178767" y="1038202"/>
                  </a:cubicBezTo>
                  <a:cubicBezTo>
                    <a:pt x="194031" y="1058484"/>
                    <a:pt x="217157" y="1071330"/>
                    <a:pt x="240052" y="1073809"/>
                  </a:cubicBezTo>
                  <a:cubicBezTo>
                    <a:pt x="280986" y="1130148"/>
                    <a:pt x="319145" y="1191221"/>
                    <a:pt x="349903" y="1255223"/>
                  </a:cubicBezTo>
                  <a:cubicBezTo>
                    <a:pt x="268035" y="1211729"/>
                    <a:pt x="194031" y="1147952"/>
                    <a:pt x="135289" y="1068851"/>
                  </a:cubicBezTo>
                  <a:cubicBezTo>
                    <a:pt x="79323" y="1005074"/>
                    <a:pt x="43477" y="928452"/>
                    <a:pt x="23126" y="849351"/>
                  </a:cubicBezTo>
                  <a:cubicBezTo>
                    <a:pt x="7863" y="790532"/>
                    <a:pt x="0" y="731939"/>
                    <a:pt x="0" y="673120"/>
                  </a:cubicBezTo>
                  <a:cubicBezTo>
                    <a:pt x="0" y="468944"/>
                    <a:pt x="92043" y="267247"/>
                    <a:pt x="268035" y="134511"/>
                  </a:cubicBezTo>
                  <a:cubicBezTo>
                    <a:pt x="379129" y="51269"/>
                    <a:pt x="507784" y="7482"/>
                    <a:pt x="637049" y="881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D3134A70-6ED7-AF3A-6709-51735CF0EA43}"/>
                </a:ext>
              </a:extLst>
            </p:cNvPr>
            <p:cNvSpPr/>
            <p:nvPr/>
          </p:nvSpPr>
          <p:spPr>
            <a:xfrm>
              <a:off x="6964930" y="1760534"/>
              <a:ext cx="1183807" cy="1243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0154" extrusionOk="0">
                  <a:moveTo>
                    <a:pt x="7448" y="11532"/>
                  </a:moveTo>
                  <a:cubicBezTo>
                    <a:pt x="5917" y="9546"/>
                    <a:pt x="3791" y="8180"/>
                    <a:pt x="1495" y="7560"/>
                  </a:cubicBezTo>
                  <a:cubicBezTo>
                    <a:pt x="135" y="7187"/>
                    <a:pt x="-418" y="5698"/>
                    <a:pt x="347" y="4539"/>
                  </a:cubicBezTo>
                  <a:cubicBezTo>
                    <a:pt x="1113" y="3422"/>
                    <a:pt x="2176" y="2387"/>
                    <a:pt x="3451" y="1601"/>
                  </a:cubicBezTo>
                  <a:cubicBezTo>
                    <a:pt x="7873" y="-1130"/>
                    <a:pt x="13784" y="-302"/>
                    <a:pt x="17185" y="3587"/>
                  </a:cubicBezTo>
                  <a:cubicBezTo>
                    <a:pt x="21182" y="8139"/>
                    <a:pt x="20332" y="14967"/>
                    <a:pt x="15484" y="18484"/>
                  </a:cubicBezTo>
                  <a:cubicBezTo>
                    <a:pt x="14506" y="19187"/>
                    <a:pt x="13443" y="19725"/>
                    <a:pt x="12338" y="20056"/>
                  </a:cubicBezTo>
                  <a:cubicBezTo>
                    <a:pt x="11062" y="20470"/>
                    <a:pt x="9702" y="19518"/>
                    <a:pt x="9702" y="18194"/>
                  </a:cubicBezTo>
                  <a:cubicBezTo>
                    <a:pt x="9744" y="15918"/>
                    <a:pt x="9021" y="13560"/>
                    <a:pt x="7448" y="11532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Graphic 30" descr="Ui Ux with solid fill">
              <a:extLst>
                <a:ext uri="{FF2B5EF4-FFF2-40B4-BE49-F238E27FC236}">
                  <a16:creationId xmlns:a16="http://schemas.microsoft.com/office/drawing/2014/main" id="{DE0DC287-E18F-2648-1007-CECAEFAED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185211" y="1799095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3BB064-3E22-C79A-12B0-7B14E4023F3A}"/>
                </a:ext>
              </a:extLst>
            </p:cNvPr>
            <p:cNvSpPr txBox="1"/>
            <p:nvPr/>
          </p:nvSpPr>
          <p:spPr>
            <a:xfrm>
              <a:off x="7537003" y="2436684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552416-0E9A-C651-F4C7-2F448D7AE862}"/>
                </a:ext>
              </a:extLst>
            </p:cNvPr>
            <p:cNvSpPr txBox="1"/>
            <p:nvPr/>
          </p:nvSpPr>
          <p:spPr>
            <a:xfrm>
              <a:off x="8256860" y="2163368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Solution Design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E6A4943-E8D6-846F-C987-9BB0F02E8D6A}"/>
              </a:ext>
            </a:extLst>
          </p:cNvPr>
          <p:cNvGrpSpPr/>
          <p:nvPr/>
        </p:nvGrpSpPr>
        <p:grpSpPr>
          <a:xfrm>
            <a:off x="942856" y="1696234"/>
            <a:ext cx="4452181" cy="1342470"/>
            <a:chOff x="942856" y="1696234"/>
            <a:chExt cx="4452181" cy="134247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73E8B4-141F-D286-E9CF-BC3A2AFF783B}"/>
                </a:ext>
              </a:extLst>
            </p:cNvPr>
            <p:cNvSpPr/>
            <p:nvPr/>
          </p:nvSpPr>
          <p:spPr>
            <a:xfrm>
              <a:off x="4053851" y="1696234"/>
              <a:ext cx="1341186" cy="1342470"/>
            </a:xfrm>
            <a:custGeom>
              <a:avLst/>
              <a:gdLst>
                <a:gd name="connsiteX0" fmla="*/ 729951 w 1341186"/>
                <a:gd name="connsiteY0" fmla="*/ 2757 h 1342470"/>
                <a:gd name="connsiteX1" fmla="*/ 1093733 w 1341186"/>
                <a:gd name="connsiteY1" fmla="*/ 151420 h 1342470"/>
                <a:gd name="connsiteX2" fmla="*/ 1341186 w 1341186"/>
                <a:gd name="connsiteY2" fmla="*/ 672225 h 1342470"/>
                <a:gd name="connsiteX3" fmla="*/ 1057887 w 1341186"/>
                <a:gd name="connsiteY3" fmla="*/ 907050 h 1342470"/>
                <a:gd name="connsiteX4" fmla="*/ 996602 w 1341186"/>
                <a:gd name="connsiteY4" fmla="*/ 940177 h 1342470"/>
                <a:gd name="connsiteX5" fmla="*/ 976251 w 1341186"/>
                <a:gd name="connsiteY5" fmla="*/ 1003954 h 1342470"/>
                <a:gd name="connsiteX6" fmla="*/ 1011866 w 1341186"/>
                <a:gd name="connsiteY6" fmla="*/ 1075393 h 1342470"/>
                <a:gd name="connsiteX7" fmla="*/ 1068063 w 1341186"/>
                <a:gd name="connsiteY7" fmla="*/ 1095901 h 1342470"/>
                <a:gd name="connsiteX8" fmla="*/ 1149699 w 1341186"/>
                <a:gd name="connsiteY8" fmla="*/ 1060294 h 1342470"/>
                <a:gd name="connsiteX9" fmla="*/ 1167738 w 1341186"/>
                <a:gd name="connsiteY9" fmla="*/ 976010 h 1342470"/>
                <a:gd name="connsiteX10" fmla="*/ 1323379 w 1341186"/>
                <a:gd name="connsiteY10" fmla="*/ 838090 h 1342470"/>
                <a:gd name="connsiteX11" fmla="*/ 1193177 w 1341186"/>
                <a:gd name="connsiteY11" fmla="*/ 1095901 h 1342470"/>
                <a:gd name="connsiteX12" fmla="*/ 958444 w 1341186"/>
                <a:gd name="connsiteY12" fmla="*/ 1279794 h 1342470"/>
                <a:gd name="connsiteX13" fmla="*/ 797484 w 1341186"/>
                <a:gd name="connsiteY13" fmla="*/ 1330725 h 1342470"/>
                <a:gd name="connsiteX14" fmla="*/ 248693 w 1341186"/>
                <a:gd name="connsiteY14" fmla="*/ 1190326 h 1342470"/>
                <a:gd name="connsiteX15" fmla="*/ 149249 w 1341186"/>
                <a:gd name="connsiteY15" fmla="*/ 245845 h 1342470"/>
                <a:gd name="connsiteX16" fmla="*/ 729951 w 1341186"/>
                <a:gd name="connsiteY16" fmla="*/ 2757 h 1342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41186" h="1342470">
                  <a:moveTo>
                    <a:pt x="729951" y="2757"/>
                  </a:moveTo>
                  <a:cubicBezTo>
                    <a:pt x="858635" y="14440"/>
                    <a:pt x="985501" y="63361"/>
                    <a:pt x="1093733" y="151420"/>
                  </a:cubicBezTo>
                  <a:cubicBezTo>
                    <a:pt x="1257006" y="284156"/>
                    <a:pt x="1341186" y="478191"/>
                    <a:pt x="1341186" y="672225"/>
                  </a:cubicBezTo>
                  <a:cubicBezTo>
                    <a:pt x="1236655" y="738481"/>
                    <a:pt x="1142068" y="817582"/>
                    <a:pt x="1057887" y="907050"/>
                  </a:cubicBezTo>
                  <a:cubicBezTo>
                    <a:pt x="1034992" y="909529"/>
                    <a:pt x="1012097" y="919895"/>
                    <a:pt x="996602" y="940177"/>
                  </a:cubicBezTo>
                  <a:cubicBezTo>
                    <a:pt x="981339" y="957981"/>
                    <a:pt x="976251" y="980967"/>
                    <a:pt x="976251" y="1003954"/>
                  </a:cubicBezTo>
                  <a:cubicBezTo>
                    <a:pt x="978795" y="1032124"/>
                    <a:pt x="988971" y="1057590"/>
                    <a:pt x="1011866" y="1075393"/>
                  </a:cubicBezTo>
                  <a:cubicBezTo>
                    <a:pt x="1029904" y="1088238"/>
                    <a:pt x="1047712" y="1095901"/>
                    <a:pt x="1068063" y="1095901"/>
                  </a:cubicBezTo>
                  <a:cubicBezTo>
                    <a:pt x="1098821" y="1095901"/>
                    <a:pt x="1129348" y="1085760"/>
                    <a:pt x="1149699" y="1060294"/>
                  </a:cubicBezTo>
                  <a:cubicBezTo>
                    <a:pt x="1167738" y="1034603"/>
                    <a:pt x="1175370" y="1003954"/>
                    <a:pt x="1167738" y="976010"/>
                  </a:cubicBezTo>
                  <a:cubicBezTo>
                    <a:pt x="1216072" y="924853"/>
                    <a:pt x="1267182" y="878880"/>
                    <a:pt x="1323379" y="838090"/>
                  </a:cubicBezTo>
                  <a:cubicBezTo>
                    <a:pt x="1300484" y="930036"/>
                    <a:pt x="1257006" y="1016800"/>
                    <a:pt x="1193177" y="1095901"/>
                  </a:cubicBezTo>
                  <a:cubicBezTo>
                    <a:pt x="1129348" y="1177706"/>
                    <a:pt x="1047712" y="1238779"/>
                    <a:pt x="958444" y="1279794"/>
                  </a:cubicBezTo>
                  <a:cubicBezTo>
                    <a:pt x="907334" y="1302781"/>
                    <a:pt x="853681" y="1320584"/>
                    <a:pt x="797484" y="1330725"/>
                  </a:cubicBezTo>
                  <a:cubicBezTo>
                    <a:pt x="608772" y="1366557"/>
                    <a:pt x="407109" y="1320584"/>
                    <a:pt x="248693" y="1190326"/>
                  </a:cubicBezTo>
                  <a:cubicBezTo>
                    <a:pt x="-39694" y="955502"/>
                    <a:pt x="-83172" y="531826"/>
                    <a:pt x="149249" y="245845"/>
                  </a:cubicBezTo>
                  <a:cubicBezTo>
                    <a:pt x="295958" y="67248"/>
                    <a:pt x="515478" y="-16716"/>
                    <a:pt x="729951" y="2757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C774440B-C556-18DC-DF20-F96900D03190}"/>
                </a:ext>
              </a:extLst>
            </p:cNvPr>
            <p:cNvSpPr/>
            <p:nvPr/>
          </p:nvSpPr>
          <p:spPr>
            <a:xfrm>
              <a:off x="4093439" y="1732341"/>
              <a:ext cx="1200666" cy="124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9" h="19945" extrusionOk="0">
                  <a:moveTo>
                    <a:pt x="12242" y="11405"/>
                  </a:moveTo>
                  <a:cubicBezTo>
                    <a:pt x="10527" y="13409"/>
                    <a:pt x="9670" y="15864"/>
                    <a:pt x="9713" y="18277"/>
                  </a:cubicBezTo>
                  <a:cubicBezTo>
                    <a:pt x="9713" y="19382"/>
                    <a:pt x="8599" y="20200"/>
                    <a:pt x="7484" y="19873"/>
                  </a:cubicBezTo>
                  <a:cubicBezTo>
                    <a:pt x="5984" y="19423"/>
                    <a:pt x="4527" y="18645"/>
                    <a:pt x="3284" y="17541"/>
                  </a:cubicBezTo>
                  <a:cubicBezTo>
                    <a:pt x="-530" y="14064"/>
                    <a:pt x="-1087" y="8336"/>
                    <a:pt x="1956" y="4245"/>
                  </a:cubicBezTo>
                  <a:cubicBezTo>
                    <a:pt x="5599" y="-541"/>
                    <a:pt x="12627" y="-1400"/>
                    <a:pt x="17342" y="2282"/>
                  </a:cubicBezTo>
                  <a:cubicBezTo>
                    <a:pt x="18456" y="3141"/>
                    <a:pt x="19313" y="4164"/>
                    <a:pt x="19956" y="5268"/>
                  </a:cubicBezTo>
                  <a:cubicBezTo>
                    <a:pt x="20513" y="6250"/>
                    <a:pt x="19870" y="7436"/>
                    <a:pt x="18713" y="7682"/>
                  </a:cubicBezTo>
                  <a:cubicBezTo>
                    <a:pt x="16270" y="8173"/>
                    <a:pt x="13956" y="9400"/>
                    <a:pt x="12242" y="11405"/>
                  </a:cubicBez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6" name="Graphic 25" descr="Target with solid fill">
              <a:extLst>
                <a:ext uri="{FF2B5EF4-FFF2-40B4-BE49-F238E27FC236}">
                  <a16:creationId xmlns:a16="http://schemas.microsoft.com/office/drawing/2014/main" id="{1AB3DE8E-4F5E-575E-F5D7-BC077D2ED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4161843" y="2168940"/>
              <a:ext cx="535489" cy="53548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F2A417E-CE3A-B3D3-CBBC-8689D95FD8E2}"/>
                </a:ext>
              </a:extLst>
            </p:cNvPr>
            <p:cNvSpPr txBox="1"/>
            <p:nvPr/>
          </p:nvSpPr>
          <p:spPr>
            <a:xfrm>
              <a:off x="4718700" y="1853997"/>
              <a:ext cx="47961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07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7851995-C90C-D7D1-2C6B-7FAF59C095A9}"/>
                </a:ext>
              </a:extLst>
            </p:cNvPr>
            <p:cNvSpPr txBox="1"/>
            <p:nvPr/>
          </p:nvSpPr>
          <p:spPr>
            <a:xfrm>
              <a:off x="942856" y="2141540"/>
              <a:ext cx="292608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Objective Setting</a:t>
              </a:r>
            </a:p>
          </p:txBody>
        </p:sp>
      </p:grpSp>
      <p:pic>
        <p:nvPicPr>
          <p:cNvPr id="50" name="Picture 49" descr="A blue and purple logo&#10;&#10;AI-generated content may be incorrect.">
            <a:extLst>
              <a:ext uri="{FF2B5EF4-FFF2-40B4-BE49-F238E27FC236}">
                <a16:creationId xmlns:a16="http://schemas.microsoft.com/office/drawing/2014/main" id="{B9219D07-5652-368A-32BD-8AF97DB71C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5718" y="2640776"/>
            <a:ext cx="2689184" cy="19076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0F6955-17B5-9559-45DE-C51C544287D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43B14-1B8B-3CFC-05EF-E1411B3C21E1}"/>
              </a:ext>
            </a:extLst>
          </p:cNvPr>
          <p:cNvSpPr txBox="1"/>
          <p:nvPr/>
        </p:nvSpPr>
        <p:spPr>
          <a:xfrm>
            <a:off x="479258" y="114093"/>
            <a:ext cx="3930396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72528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9852F-2088-8A67-9CE9-B581F199A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644B3B34-E3C0-24BD-4E72-EFA3C86762C3}"/>
              </a:ext>
            </a:extLst>
          </p:cNvPr>
          <p:cNvSpPr txBox="1"/>
          <p:nvPr/>
        </p:nvSpPr>
        <p:spPr>
          <a:xfrm>
            <a:off x="-8114" y="2991042"/>
            <a:ext cx="12200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 Offerings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C362A2-8BAF-5D07-9494-56B01F33CD05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455757-1511-9C4A-F456-099E72DFAB78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EE11B9-FBB5-DD4E-1D0B-9C9794B00045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29E91BA-B726-8E28-EC42-C8004574E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46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00830-93A3-D886-6F6D-4FFA429F7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95019E8-E8A3-742A-169D-899B9608999F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EE8654-286B-EB20-E0F9-2F894CA301AC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EDFD52-5C11-4B43-5979-054BAE03EB8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C978C15-E4FF-0022-7495-2614F5562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6F67D-4C1D-35F3-9515-986A2D1A49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EACB78-FA5B-6D76-089B-D41F23F1E917}"/>
              </a:ext>
            </a:extLst>
          </p:cNvPr>
          <p:cNvSpPr txBox="1"/>
          <p:nvPr/>
        </p:nvSpPr>
        <p:spPr>
          <a:xfrm>
            <a:off x="479258" y="114093"/>
            <a:ext cx="3657314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 Offerings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EC55AC-2539-4D13-7DAF-295EFBBE3C8D}"/>
              </a:ext>
            </a:extLst>
          </p:cNvPr>
          <p:cNvSpPr txBox="1"/>
          <p:nvPr/>
        </p:nvSpPr>
        <p:spPr>
          <a:xfrm>
            <a:off x="8823389" y="4421669"/>
            <a:ext cx="1549805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1D3359"/>
                </a:solidFill>
              </a:rPr>
              <a:t>Managed Services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D328AFF-8D40-7CF5-106C-C68F53CD6897}"/>
              </a:ext>
            </a:extLst>
          </p:cNvPr>
          <p:cNvSpPr txBox="1"/>
          <p:nvPr/>
        </p:nvSpPr>
        <p:spPr>
          <a:xfrm>
            <a:off x="2099720" y="4421670"/>
            <a:ext cx="2123846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0070C0"/>
                </a:solidFill>
              </a:rPr>
              <a:t>Bespoke Solutions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180B75-BC5F-D086-D000-2F73F307A86E}"/>
              </a:ext>
            </a:extLst>
          </p:cNvPr>
          <p:cNvSpPr txBox="1"/>
          <p:nvPr/>
        </p:nvSpPr>
        <p:spPr>
          <a:xfrm>
            <a:off x="5337445" y="536796"/>
            <a:ext cx="2039623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21B198"/>
                </a:solidFill>
              </a:rPr>
              <a:t>Digital Transformation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9A2A043-1CFE-8EB8-E6C0-27AC222BF1EA}"/>
              </a:ext>
            </a:extLst>
          </p:cNvPr>
          <p:cNvGrpSpPr/>
          <p:nvPr/>
        </p:nvGrpSpPr>
        <p:grpSpPr>
          <a:xfrm>
            <a:off x="3967814" y="1442422"/>
            <a:ext cx="4778886" cy="4453002"/>
            <a:chOff x="2182557" y="1340286"/>
            <a:chExt cx="4778886" cy="4453002"/>
          </a:xfrm>
        </p:grpSpPr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EF15BE27-D2D9-5E45-C8DB-B4D023F1F9A1}"/>
                </a:ext>
              </a:extLst>
            </p:cNvPr>
            <p:cNvSpPr/>
            <p:nvPr/>
          </p:nvSpPr>
          <p:spPr>
            <a:xfrm>
              <a:off x="2182557" y="3277115"/>
              <a:ext cx="2798471" cy="2502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0" h="21080" extrusionOk="0">
                  <a:moveTo>
                    <a:pt x="21113" y="803"/>
                  </a:moveTo>
                  <a:lnTo>
                    <a:pt x="20414" y="544"/>
                  </a:lnTo>
                  <a:cubicBezTo>
                    <a:pt x="20298" y="492"/>
                    <a:pt x="20181" y="622"/>
                    <a:pt x="20228" y="751"/>
                  </a:cubicBezTo>
                  <a:lnTo>
                    <a:pt x="20298" y="984"/>
                  </a:lnTo>
                  <a:cubicBezTo>
                    <a:pt x="18830" y="1450"/>
                    <a:pt x="17315" y="1399"/>
                    <a:pt x="15917" y="881"/>
                  </a:cubicBezTo>
                  <a:cubicBezTo>
                    <a:pt x="15684" y="803"/>
                    <a:pt x="15474" y="699"/>
                    <a:pt x="15265" y="596"/>
                  </a:cubicBezTo>
                  <a:cubicBezTo>
                    <a:pt x="15055" y="492"/>
                    <a:pt x="14845" y="388"/>
                    <a:pt x="14636" y="259"/>
                  </a:cubicBezTo>
                  <a:cubicBezTo>
                    <a:pt x="14496" y="181"/>
                    <a:pt x="14356" y="78"/>
                    <a:pt x="14239" y="0"/>
                  </a:cubicBezTo>
                  <a:lnTo>
                    <a:pt x="14006" y="440"/>
                  </a:lnTo>
                  <a:lnTo>
                    <a:pt x="11909" y="4377"/>
                  </a:lnTo>
                  <a:cubicBezTo>
                    <a:pt x="11700" y="4247"/>
                    <a:pt x="11490" y="4144"/>
                    <a:pt x="11280" y="4040"/>
                  </a:cubicBezTo>
                  <a:cubicBezTo>
                    <a:pt x="11070" y="3937"/>
                    <a:pt x="10837" y="3833"/>
                    <a:pt x="10628" y="3755"/>
                  </a:cubicBezTo>
                  <a:cubicBezTo>
                    <a:pt x="10488" y="3704"/>
                    <a:pt x="10348" y="3652"/>
                    <a:pt x="10185" y="3600"/>
                  </a:cubicBezTo>
                  <a:cubicBezTo>
                    <a:pt x="8111" y="2953"/>
                    <a:pt x="5968" y="3237"/>
                    <a:pt x="4080" y="4403"/>
                  </a:cubicBezTo>
                  <a:cubicBezTo>
                    <a:pt x="3964" y="4481"/>
                    <a:pt x="3847" y="4558"/>
                    <a:pt x="3731" y="4636"/>
                  </a:cubicBezTo>
                  <a:cubicBezTo>
                    <a:pt x="3707" y="4636"/>
                    <a:pt x="3707" y="4662"/>
                    <a:pt x="3684" y="4662"/>
                  </a:cubicBezTo>
                  <a:cubicBezTo>
                    <a:pt x="3591" y="4740"/>
                    <a:pt x="3498" y="4791"/>
                    <a:pt x="3404" y="4869"/>
                  </a:cubicBezTo>
                  <a:cubicBezTo>
                    <a:pt x="3404" y="4869"/>
                    <a:pt x="3404" y="4869"/>
                    <a:pt x="3404" y="4869"/>
                  </a:cubicBezTo>
                  <a:cubicBezTo>
                    <a:pt x="1913" y="6035"/>
                    <a:pt x="818" y="7744"/>
                    <a:pt x="305" y="9738"/>
                  </a:cubicBezTo>
                  <a:cubicBezTo>
                    <a:pt x="-207" y="11732"/>
                    <a:pt x="-67" y="13804"/>
                    <a:pt x="678" y="15695"/>
                  </a:cubicBezTo>
                  <a:cubicBezTo>
                    <a:pt x="678" y="15695"/>
                    <a:pt x="678" y="15695"/>
                    <a:pt x="678" y="15695"/>
                  </a:cubicBezTo>
                  <a:cubicBezTo>
                    <a:pt x="725" y="15824"/>
                    <a:pt x="771" y="15928"/>
                    <a:pt x="818" y="16058"/>
                  </a:cubicBezTo>
                  <a:cubicBezTo>
                    <a:pt x="818" y="16083"/>
                    <a:pt x="841" y="16109"/>
                    <a:pt x="841" y="16109"/>
                  </a:cubicBezTo>
                  <a:cubicBezTo>
                    <a:pt x="911" y="16239"/>
                    <a:pt x="958" y="16368"/>
                    <a:pt x="1028" y="16524"/>
                  </a:cubicBezTo>
                  <a:cubicBezTo>
                    <a:pt x="1098" y="16653"/>
                    <a:pt x="1168" y="16783"/>
                    <a:pt x="1237" y="16912"/>
                  </a:cubicBezTo>
                  <a:cubicBezTo>
                    <a:pt x="1237" y="16938"/>
                    <a:pt x="1261" y="16938"/>
                    <a:pt x="1261" y="16964"/>
                  </a:cubicBezTo>
                  <a:cubicBezTo>
                    <a:pt x="1331" y="17068"/>
                    <a:pt x="1377" y="17171"/>
                    <a:pt x="1447" y="17301"/>
                  </a:cubicBezTo>
                  <a:cubicBezTo>
                    <a:pt x="1447" y="17301"/>
                    <a:pt x="1447" y="17301"/>
                    <a:pt x="1447" y="17301"/>
                  </a:cubicBezTo>
                  <a:cubicBezTo>
                    <a:pt x="2496" y="18984"/>
                    <a:pt x="4034" y="20176"/>
                    <a:pt x="5828" y="20745"/>
                  </a:cubicBezTo>
                  <a:lnTo>
                    <a:pt x="5828" y="20745"/>
                  </a:lnTo>
                  <a:cubicBezTo>
                    <a:pt x="7808" y="21367"/>
                    <a:pt x="9999" y="21134"/>
                    <a:pt x="11933" y="19942"/>
                  </a:cubicBezTo>
                  <a:cubicBezTo>
                    <a:pt x="13867" y="18725"/>
                    <a:pt x="15171" y="16783"/>
                    <a:pt x="15731" y="14581"/>
                  </a:cubicBezTo>
                  <a:lnTo>
                    <a:pt x="15731" y="14581"/>
                  </a:lnTo>
                  <a:cubicBezTo>
                    <a:pt x="15754" y="14529"/>
                    <a:pt x="15754" y="14478"/>
                    <a:pt x="15777" y="14400"/>
                  </a:cubicBezTo>
                  <a:cubicBezTo>
                    <a:pt x="15824" y="14245"/>
                    <a:pt x="15707" y="14063"/>
                    <a:pt x="15544" y="14063"/>
                  </a:cubicBezTo>
                  <a:lnTo>
                    <a:pt x="15544" y="14063"/>
                  </a:lnTo>
                  <a:cubicBezTo>
                    <a:pt x="15428" y="14063"/>
                    <a:pt x="15335" y="14141"/>
                    <a:pt x="15311" y="14271"/>
                  </a:cubicBezTo>
                  <a:cubicBezTo>
                    <a:pt x="14822" y="16394"/>
                    <a:pt x="13564" y="18311"/>
                    <a:pt x="11700" y="19476"/>
                  </a:cubicBezTo>
                  <a:cubicBezTo>
                    <a:pt x="8298" y="21600"/>
                    <a:pt x="4034" y="20486"/>
                    <a:pt x="1820" y="17016"/>
                  </a:cubicBezTo>
                  <a:cubicBezTo>
                    <a:pt x="1820" y="17016"/>
                    <a:pt x="1820" y="17016"/>
                    <a:pt x="1820" y="17016"/>
                  </a:cubicBezTo>
                  <a:cubicBezTo>
                    <a:pt x="1750" y="16912"/>
                    <a:pt x="1703" y="16809"/>
                    <a:pt x="1634" y="16705"/>
                  </a:cubicBezTo>
                  <a:cubicBezTo>
                    <a:pt x="1634" y="16679"/>
                    <a:pt x="1610" y="16679"/>
                    <a:pt x="1610" y="16653"/>
                  </a:cubicBezTo>
                  <a:cubicBezTo>
                    <a:pt x="1540" y="16524"/>
                    <a:pt x="1470" y="16420"/>
                    <a:pt x="1424" y="16291"/>
                  </a:cubicBezTo>
                  <a:cubicBezTo>
                    <a:pt x="1354" y="16161"/>
                    <a:pt x="1307" y="16032"/>
                    <a:pt x="1237" y="15902"/>
                  </a:cubicBezTo>
                  <a:cubicBezTo>
                    <a:pt x="1237" y="15876"/>
                    <a:pt x="1214" y="15876"/>
                    <a:pt x="1214" y="15850"/>
                  </a:cubicBezTo>
                  <a:cubicBezTo>
                    <a:pt x="1168" y="15747"/>
                    <a:pt x="1121" y="15617"/>
                    <a:pt x="1074" y="15514"/>
                  </a:cubicBezTo>
                  <a:cubicBezTo>
                    <a:pt x="1074" y="15514"/>
                    <a:pt x="1074" y="15514"/>
                    <a:pt x="1074" y="15514"/>
                  </a:cubicBezTo>
                  <a:cubicBezTo>
                    <a:pt x="-347" y="11888"/>
                    <a:pt x="725" y="7614"/>
                    <a:pt x="3637" y="5309"/>
                  </a:cubicBezTo>
                  <a:cubicBezTo>
                    <a:pt x="3637" y="5309"/>
                    <a:pt x="3637" y="5309"/>
                    <a:pt x="3637" y="5309"/>
                  </a:cubicBezTo>
                  <a:cubicBezTo>
                    <a:pt x="3731" y="5232"/>
                    <a:pt x="3824" y="5180"/>
                    <a:pt x="3917" y="5102"/>
                  </a:cubicBezTo>
                  <a:cubicBezTo>
                    <a:pt x="3940" y="5102"/>
                    <a:pt x="3940" y="5076"/>
                    <a:pt x="3964" y="5076"/>
                  </a:cubicBezTo>
                  <a:cubicBezTo>
                    <a:pt x="4080" y="4999"/>
                    <a:pt x="4173" y="4921"/>
                    <a:pt x="4290" y="4869"/>
                  </a:cubicBezTo>
                  <a:cubicBezTo>
                    <a:pt x="6061" y="3781"/>
                    <a:pt x="8088" y="3496"/>
                    <a:pt x="10022" y="4092"/>
                  </a:cubicBezTo>
                  <a:cubicBezTo>
                    <a:pt x="10138" y="4118"/>
                    <a:pt x="10232" y="4170"/>
                    <a:pt x="10348" y="4196"/>
                  </a:cubicBezTo>
                  <a:cubicBezTo>
                    <a:pt x="10581" y="4273"/>
                    <a:pt x="10791" y="4377"/>
                    <a:pt x="11001" y="4481"/>
                  </a:cubicBezTo>
                  <a:cubicBezTo>
                    <a:pt x="11210" y="4584"/>
                    <a:pt x="11420" y="4688"/>
                    <a:pt x="11630" y="4817"/>
                  </a:cubicBezTo>
                  <a:cubicBezTo>
                    <a:pt x="11770" y="4895"/>
                    <a:pt x="11909" y="4999"/>
                    <a:pt x="12026" y="5076"/>
                  </a:cubicBezTo>
                  <a:lnTo>
                    <a:pt x="12259" y="4636"/>
                  </a:lnTo>
                  <a:lnTo>
                    <a:pt x="14356" y="699"/>
                  </a:lnTo>
                  <a:cubicBezTo>
                    <a:pt x="14566" y="829"/>
                    <a:pt x="14775" y="932"/>
                    <a:pt x="14985" y="1036"/>
                  </a:cubicBezTo>
                  <a:cubicBezTo>
                    <a:pt x="15195" y="1140"/>
                    <a:pt x="15428" y="1243"/>
                    <a:pt x="15637" y="1321"/>
                  </a:cubicBezTo>
                  <a:cubicBezTo>
                    <a:pt x="17152" y="1891"/>
                    <a:pt x="18830" y="1968"/>
                    <a:pt x="20437" y="1450"/>
                  </a:cubicBezTo>
                  <a:lnTo>
                    <a:pt x="20507" y="1658"/>
                  </a:lnTo>
                  <a:cubicBezTo>
                    <a:pt x="20554" y="1787"/>
                    <a:pt x="20717" y="1813"/>
                    <a:pt x="20787" y="1683"/>
                  </a:cubicBezTo>
                  <a:lnTo>
                    <a:pt x="21160" y="984"/>
                  </a:lnTo>
                  <a:cubicBezTo>
                    <a:pt x="21253" y="958"/>
                    <a:pt x="21206" y="829"/>
                    <a:pt x="21113" y="803"/>
                  </a:cubicBezTo>
                  <a:close/>
                </a:path>
              </a:pathLst>
            </a:custGeom>
            <a:solidFill>
              <a:srgbClr val="0070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3CA1E433-6919-AB01-FAD6-2891544232E1}"/>
                </a:ext>
              </a:extLst>
            </p:cNvPr>
            <p:cNvSpPr/>
            <p:nvPr/>
          </p:nvSpPr>
          <p:spPr>
            <a:xfrm>
              <a:off x="3504520" y="1340286"/>
              <a:ext cx="2118220" cy="322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5" extrusionOk="0">
                  <a:moveTo>
                    <a:pt x="16459" y="13104"/>
                  </a:moveTo>
                  <a:cubicBezTo>
                    <a:pt x="16741" y="13001"/>
                    <a:pt x="16992" y="12878"/>
                    <a:pt x="17242" y="12754"/>
                  </a:cubicBezTo>
                  <a:cubicBezTo>
                    <a:pt x="17493" y="12631"/>
                    <a:pt x="17744" y="12507"/>
                    <a:pt x="17995" y="12363"/>
                  </a:cubicBezTo>
                  <a:cubicBezTo>
                    <a:pt x="18152" y="12281"/>
                    <a:pt x="18308" y="12178"/>
                    <a:pt x="18434" y="12096"/>
                  </a:cubicBezTo>
                  <a:cubicBezTo>
                    <a:pt x="20471" y="10759"/>
                    <a:pt x="21600" y="8990"/>
                    <a:pt x="21600" y="7097"/>
                  </a:cubicBezTo>
                  <a:cubicBezTo>
                    <a:pt x="21600" y="6974"/>
                    <a:pt x="21600" y="6850"/>
                    <a:pt x="21600" y="6727"/>
                  </a:cubicBezTo>
                  <a:cubicBezTo>
                    <a:pt x="21600" y="6706"/>
                    <a:pt x="21600" y="6686"/>
                    <a:pt x="21600" y="6665"/>
                  </a:cubicBezTo>
                  <a:cubicBezTo>
                    <a:pt x="21600" y="6562"/>
                    <a:pt x="21569" y="6459"/>
                    <a:pt x="21569" y="6357"/>
                  </a:cubicBezTo>
                  <a:cubicBezTo>
                    <a:pt x="21569" y="6357"/>
                    <a:pt x="21569" y="6357"/>
                    <a:pt x="21569" y="6336"/>
                  </a:cubicBezTo>
                  <a:cubicBezTo>
                    <a:pt x="21318" y="4731"/>
                    <a:pt x="20252" y="3230"/>
                    <a:pt x="18465" y="2057"/>
                  </a:cubicBezTo>
                  <a:cubicBezTo>
                    <a:pt x="16678" y="885"/>
                    <a:pt x="14421" y="185"/>
                    <a:pt x="11944" y="21"/>
                  </a:cubicBezTo>
                  <a:cubicBezTo>
                    <a:pt x="11944" y="21"/>
                    <a:pt x="11944" y="21"/>
                    <a:pt x="11944" y="21"/>
                  </a:cubicBezTo>
                  <a:cubicBezTo>
                    <a:pt x="11788" y="0"/>
                    <a:pt x="11631" y="0"/>
                    <a:pt x="11474" y="0"/>
                  </a:cubicBezTo>
                  <a:cubicBezTo>
                    <a:pt x="11443" y="0"/>
                    <a:pt x="11411" y="0"/>
                    <a:pt x="11380" y="0"/>
                  </a:cubicBezTo>
                  <a:cubicBezTo>
                    <a:pt x="11192" y="0"/>
                    <a:pt x="11004" y="0"/>
                    <a:pt x="10816" y="0"/>
                  </a:cubicBezTo>
                  <a:cubicBezTo>
                    <a:pt x="10628" y="0"/>
                    <a:pt x="10439" y="0"/>
                    <a:pt x="10251" y="0"/>
                  </a:cubicBezTo>
                  <a:cubicBezTo>
                    <a:pt x="10220" y="0"/>
                    <a:pt x="10189" y="0"/>
                    <a:pt x="10157" y="0"/>
                  </a:cubicBezTo>
                  <a:cubicBezTo>
                    <a:pt x="10001" y="0"/>
                    <a:pt x="9844" y="21"/>
                    <a:pt x="9687" y="21"/>
                  </a:cubicBezTo>
                  <a:cubicBezTo>
                    <a:pt x="9687" y="21"/>
                    <a:pt x="9687" y="21"/>
                    <a:pt x="9687" y="21"/>
                  </a:cubicBezTo>
                  <a:cubicBezTo>
                    <a:pt x="7210" y="185"/>
                    <a:pt x="4953" y="885"/>
                    <a:pt x="3166" y="2057"/>
                  </a:cubicBezTo>
                  <a:lnTo>
                    <a:pt x="3166" y="2057"/>
                  </a:lnTo>
                  <a:cubicBezTo>
                    <a:pt x="1223" y="3333"/>
                    <a:pt x="0" y="5102"/>
                    <a:pt x="0" y="7056"/>
                  </a:cubicBezTo>
                  <a:cubicBezTo>
                    <a:pt x="0" y="9010"/>
                    <a:pt x="1223" y="10779"/>
                    <a:pt x="3166" y="12055"/>
                  </a:cubicBezTo>
                  <a:lnTo>
                    <a:pt x="3166" y="12055"/>
                  </a:lnTo>
                  <a:cubicBezTo>
                    <a:pt x="3229" y="12096"/>
                    <a:pt x="3260" y="12117"/>
                    <a:pt x="3323" y="12158"/>
                  </a:cubicBezTo>
                  <a:cubicBezTo>
                    <a:pt x="3480" y="12261"/>
                    <a:pt x="3731" y="12219"/>
                    <a:pt x="3825" y="12117"/>
                  </a:cubicBezTo>
                  <a:lnTo>
                    <a:pt x="3825" y="12117"/>
                  </a:lnTo>
                  <a:cubicBezTo>
                    <a:pt x="3887" y="12034"/>
                    <a:pt x="3887" y="11931"/>
                    <a:pt x="3762" y="11870"/>
                  </a:cubicBezTo>
                  <a:cubicBezTo>
                    <a:pt x="1850" y="10656"/>
                    <a:pt x="627" y="8949"/>
                    <a:pt x="627" y="7056"/>
                  </a:cubicBezTo>
                  <a:cubicBezTo>
                    <a:pt x="627" y="3621"/>
                    <a:pt x="4640" y="761"/>
                    <a:pt x="9750" y="411"/>
                  </a:cubicBezTo>
                  <a:cubicBezTo>
                    <a:pt x="9750" y="411"/>
                    <a:pt x="9750" y="411"/>
                    <a:pt x="9781" y="411"/>
                  </a:cubicBezTo>
                  <a:cubicBezTo>
                    <a:pt x="9938" y="411"/>
                    <a:pt x="10063" y="391"/>
                    <a:pt x="10220" y="391"/>
                  </a:cubicBezTo>
                  <a:cubicBezTo>
                    <a:pt x="10251" y="391"/>
                    <a:pt x="10283" y="391"/>
                    <a:pt x="10283" y="391"/>
                  </a:cubicBezTo>
                  <a:cubicBezTo>
                    <a:pt x="10439" y="391"/>
                    <a:pt x="10628" y="391"/>
                    <a:pt x="10816" y="391"/>
                  </a:cubicBezTo>
                  <a:cubicBezTo>
                    <a:pt x="11004" y="391"/>
                    <a:pt x="11161" y="391"/>
                    <a:pt x="11349" y="391"/>
                  </a:cubicBezTo>
                  <a:cubicBezTo>
                    <a:pt x="11380" y="391"/>
                    <a:pt x="11411" y="391"/>
                    <a:pt x="11411" y="391"/>
                  </a:cubicBezTo>
                  <a:cubicBezTo>
                    <a:pt x="11568" y="391"/>
                    <a:pt x="11725" y="411"/>
                    <a:pt x="11850" y="411"/>
                  </a:cubicBezTo>
                  <a:cubicBezTo>
                    <a:pt x="11850" y="411"/>
                    <a:pt x="11850" y="411"/>
                    <a:pt x="11882" y="411"/>
                  </a:cubicBezTo>
                  <a:cubicBezTo>
                    <a:pt x="16647" y="741"/>
                    <a:pt x="20440" y="3230"/>
                    <a:pt x="20942" y="6357"/>
                  </a:cubicBezTo>
                  <a:cubicBezTo>
                    <a:pt x="20942" y="6357"/>
                    <a:pt x="20942" y="6357"/>
                    <a:pt x="20942" y="6377"/>
                  </a:cubicBezTo>
                  <a:cubicBezTo>
                    <a:pt x="20942" y="6480"/>
                    <a:pt x="20973" y="6562"/>
                    <a:pt x="20973" y="6665"/>
                  </a:cubicBezTo>
                  <a:cubicBezTo>
                    <a:pt x="20973" y="6686"/>
                    <a:pt x="20973" y="6706"/>
                    <a:pt x="20973" y="6706"/>
                  </a:cubicBezTo>
                  <a:cubicBezTo>
                    <a:pt x="20973" y="6809"/>
                    <a:pt x="20973" y="6933"/>
                    <a:pt x="20973" y="7056"/>
                  </a:cubicBezTo>
                  <a:cubicBezTo>
                    <a:pt x="20973" y="8846"/>
                    <a:pt x="19907" y="10512"/>
                    <a:pt x="17995" y="11767"/>
                  </a:cubicBezTo>
                  <a:cubicBezTo>
                    <a:pt x="17901" y="11829"/>
                    <a:pt x="17775" y="11911"/>
                    <a:pt x="17681" y="11973"/>
                  </a:cubicBezTo>
                  <a:cubicBezTo>
                    <a:pt x="17430" y="12117"/>
                    <a:pt x="17211" y="12240"/>
                    <a:pt x="16960" y="12363"/>
                  </a:cubicBezTo>
                  <a:cubicBezTo>
                    <a:pt x="16709" y="12487"/>
                    <a:pt x="16459" y="12610"/>
                    <a:pt x="16176" y="12713"/>
                  </a:cubicBezTo>
                  <a:cubicBezTo>
                    <a:pt x="15988" y="12795"/>
                    <a:pt x="15832" y="12857"/>
                    <a:pt x="15644" y="12919"/>
                  </a:cubicBezTo>
                  <a:lnTo>
                    <a:pt x="15957" y="13269"/>
                  </a:lnTo>
                  <a:lnTo>
                    <a:pt x="18716" y="16416"/>
                  </a:lnTo>
                  <a:cubicBezTo>
                    <a:pt x="18434" y="16519"/>
                    <a:pt x="18183" y="16642"/>
                    <a:pt x="17932" y="16766"/>
                  </a:cubicBezTo>
                  <a:cubicBezTo>
                    <a:pt x="17681" y="16889"/>
                    <a:pt x="17430" y="17033"/>
                    <a:pt x="17211" y="17157"/>
                  </a:cubicBezTo>
                  <a:cubicBezTo>
                    <a:pt x="15581" y="18103"/>
                    <a:pt x="14421" y="19378"/>
                    <a:pt x="13888" y="20818"/>
                  </a:cubicBezTo>
                  <a:lnTo>
                    <a:pt x="13512" y="20818"/>
                  </a:lnTo>
                  <a:cubicBezTo>
                    <a:pt x="13355" y="20818"/>
                    <a:pt x="13230" y="20942"/>
                    <a:pt x="13355" y="21024"/>
                  </a:cubicBezTo>
                  <a:lnTo>
                    <a:pt x="13951" y="21538"/>
                  </a:lnTo>
                  <a:cubicBezTo>
                    <a:pt x="14045" y="21600"/>
                    <a:pt x="14170" y="21600"/>
                    <a:pt x="14264" y="21538"/>
                  </a:cubicBezTo>
                  <a:lnTo>
                    <a:pt x="14891" y="21045"/>
                  </a:lnTo>
                  <a:cubicBezTo>
                    <a:pt x="15017" y="20962"/>
                    <a:pt x="14922" y="20818"/>
                    <a:pt x="14734" y="20818"/>
                  </a:cubicBezTo>
                  <a:lnTo>
                    <a:pt x="14515" y="20818"/>
                  </a:lnTo>
                  <a:cubicBezTo>
                    <a:pt x="15017" y="19522"/>
                    <a:pt x="16051" y="18391"/>
                    <a:pt x="17493" y="17506"/>
                  </a:cubicBezTo>
                  <a:cubicBezTo>
                    <a:pt x="17713" y="17362"/>
                    <a:pt x="17963" y="17239"/>
                    <a:pt x="18214" y="17095"/>
                  </a:cubicBezTo>
                  <a:cubicBezTo>
                    <a:pt x="18465" y="16971"/>
                    <a:pt x="18716" y="16848"/>
                    <a:pt x="18998" y="16745"/>
                  </a:cubicBezTo>
                  <a:cubicBezTo>
                    <a:pt x="19186" y="16663"/>
                    <a:pt x="19343" y="16601"/>
                    <a:pt x="19531" y="16539"/>
                  </a:cubicBezTo>
                  <a:lnTo>
                    <a:pt x="19217" y="16190"/>
                  </a:lnTo>
                  <a:lnTo>
                    <a:pt x="16459" y="13104"/>
                  </a:lnTo>
                  <a:close/>
                </a:path>
              </a:pathLst>
            </a:custGeom>
            <a:solidFill>
              <a:srgbClr val="21B198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6AF20043-FCE4-90B1-62D4-5218A2D0E296}"/>
                </a:ext>
              </a:extLst>
            </p:cNvPr>
            <p:cNvSpPr/>
            <p:nvPr/>
          </p:nvSpPr>
          <p:spPr>
            <a:xfrm>
              <a:off x="3873439" y="3676778"/>
              <a:ext cx="3088004" cy="211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7" h="20827" extrusionOk="0">
                  <a:moveTo>
                    <a:pt x="20929" y="7658"/>
                  </a:moveTo>
                  <a:lnTo>
                    <a:pt x="20929" y="7658"/>
                  </a:lnTo>
                  <a:cubicBezTo>
                    <a:pt x="20444" y="5086"/>
                    <a:pt x="19263" y="2787"/>
                    <a:pt x="17533" y="1365"/>
                  </a:cubicBezTo>
                  <a:cubicBezTo>
                    <a:pt x="15803" y="-57"/>
                    <a:pt x="13821" y="-329"/>
                    <a:pt x="12028" y="367"/>
                  </a:cubicBezTo>
                  <a:lnTo>
                    <a:pt x="12028" y="367"/>
                  </a:lnTo>
                  <a:cubicBezTo>
                    <a:pt x="11985" y="397"/>
                    <a:pt x="11943" y="397"/>
                    <a:pt x="11880" y="427"/>
                  </a:cubicBezTo>
                  <a:cubicBezTo>
                    <a:pt x="11753" y="488"/>
                    <a:pt x="11690" y="700"/>
                    <a:pt x="11753" y="881"/>
                  </a:cubicBezTo>
                  <a:lnTo>
                    <a:pt x="11753" y="881"/>
                  </a:lnTo>
                  <a:cubicBezTo>
                    <a:pt x="11796" y="1002"/>
                    <a:pt x="11901" y="1063"/>
                    <a:pt x="12006" y="1032"/>
                  </a:cubicBezTo>
                  <a:cubicBezTo>
                    <a:pt x="13736" y="306"/>
                    <a:pt x="15656" y="548"/>
                    <a:pt x="17322" y="1910"/>
                  </a:cubicBezTo>
                  <a:cubicBezTo>
                    <a:pt x="20381" y="4421"/>
                    <a:pt x="21583" y="9836"/>
                    <a:pt x="20191" y="14374"/>
                  </a:cubicBezTo>
                  <a:cubicBezTo>
                    <a:pt x="20191" y="14374"/>
                    <a:pt x="20191" y="14374"/>
                    <a:pt x="20191" y="14404"/>
                  </a:cubicBezTo>
                  <a:cubicBezTo>
                    <a:pt x="20149" y="14525"/>
                    <a:pt x="20106" y="14676"/>
                    <a:pt x="20064" y="14797"/>
                  </a:cubicBezTo>
                  <a:cubicBezTo>
                    <a:pt x="20064" y="14827"/>
                    <a:pt x="20043" y="14827"/>
                    <a:pt x="20043" y="14858"/>
                  </a:cubicBezTo>
                  <a:cubicBezTo>
                    <a:pt x="20001" y="15009"/>
                    <a:pt x="19938" y="15160"/>
                    <a:pt x="19874" y="15311"/>
                  </a:cubicBezTo>
                  <a:cubicBezTo>
                    <a:pt x="19811" y="15463"/>
                    <a:pt x="19748" y="15614"/>
                    <a:pt x="19685" y="15735"/>
                  </a:cubicBezTo>
                  <a:cubicBezTo>
                    <a:pt x="19685" y="15765"/>
                    <a:pt x="19663" y="15765"/>
                    <a:pt x="19663" y="15795"/>
                  </a:cubicBezTo>
                  <a:cubicBezTo>
                    <a:pt x="19600" y="15916"/>
                    <a:pt x="19558" y="16037"/>
                    <a:pt x="19495" y="16158"/>
                  </a:cubicBezTo>
                  <a:cubicBezTo>
                    <a:pt x="19495" y="16158"/>
                    <a:pt x="19495" y="16158"/>
                    <a:pt x="19495" y="16158"/>
                  </a:cubicBezTo>
                  <a:cubicBezTo>
                    <a:pt x="17617" y="19910"/>
                    <a:pt x="14137" y="21271"/>
                    <a:pt x="11184" y="19426"/>
                  </a:cubicBezTo>
                  <a:cubicBezTo>
                    <a:pt x="11184" y="19426"/>
                    <a:pt x="11184" y="19426"/>
                    <a:pt x="11163" y="19426"/>
                  </a:cubicBezTo>
                  <a:cubicBezTo>
                    <a:pt x="11078" y="19365"/>
                    <a:pt x="10973" y="19305"/>
                    <a:pt x="10888" y="19244"/>
                  </a:cubicBezTo>
                  <a:cubicBezTo>
                    <a:pt x="10867" y="19244"/>
                    <a:pt x="10867" y="19214"/>
                    <a:pt x="10846" y="19214"/>
                  </a:cubicBezTo>
                  <a:cubicBezTo>
                    <a:pt x="10741" y="19153"/>
                    <a:pt x="10635" y="19063"/>
                    <a:pt x="10530" y="18972"/>
                  </a:cubicBezTo>
                  <a:cubicBezTo>
                    <a:pt x="8948" y="17671"/>
                    <a:pt x="7809" y="15553"/>
                    <a:pt x="7324" y="13042"/>
                  </a:cubicBezTo>
                  <a:cubicBezTo>
                    <a:pt x="7303" y="12891"/>
                    <a:pt x="7281" y="12770"/>
                    <a:pt x="7260" y="12619"/>
                  </a:cubicBezTo>
                  <a:cubicBezTo>
                    <a:pt x="7218" y="12316"/>
                    <a:pt x="7176" y="12014"/>
                    <a:pt x="7155" y="11711"/>
                  </a:cubicBezTo>
                  <a:cubicBezTo>
                    <a:pt x="7134" y="11409"/>
                    <a:pt x="7113" y="11106"/>
                    <a:pt x="7092" y="10804"/>
                  </a:cubicBezTo>
                  <a:cubicBezTo>
                    <a:pt x="7092" y="10592"/>
                    <a:pt x="7092" y="10410"/>
                    <a:pt x="7092" y="10199"/>
                  </a:cubicBezTo>
                  <a:lnTo>
                    <a:pt x="6670" y="10199"/>
                  </a:lnTo>
                  <a:lnTo>
                    <a:pt x="2936" y="10229"/>
                  </a:lnTo>
                  <a:cubicBezTo>
                    <a:pt x="2936" y="9926"/>
                    <a:pt x="2915" y="9624"/>
                    <a:pt x="2894" y="9321"/>
                  </a:cubicBezTo>
                  <a:cubicBezTo>
                    <a:pt x="2873" y="9019"/>
                    <a:pt x="2831" y="8716"/>
                    <a:pt x="2788" y="8414"/>
                  </a:cubicBezTo>
                  <a:cubicBezTo>
                    <a:pt x="2493" y="6417"/>
                    <a:pt x="1797" y="4572"/>
                    <a:pt x="742" y="3120"/>
                  </a:cubicBezTo>
                  <a:lnTo>
                    <a:pt x="890" y="2847"/>
                  </a:lnTo>
                  <a:cubicBezTo>
                    <a:pt x="953" y="2726"/>
                    <a:pt x="890" y="2515"/>
                    <a:pt x="785" y="2515"/>
                  </a:cubicBezTo>
                  <a:lnTo>
                    <a:pt x="131" y="2515"/>
                  </a:lnTo>
                  <a:cubicBezTo>
                    <a:pt x="46" y="2515"/>
                    <a:pt x="-17" y="2636"/>
                    <a:pt x="4" y="2757"/>
                  </a:cubicBezTo>
                  <a:lnTo>
                    <a:pt x="152" y="3664"/>
                  </a:lnTo>
                  <a:cubicBezTo>
                    <a:pt x="173" y="3816"/>
                    <a:pt x="320" y="3876"/>
                    <a:pt x="384" y="3755"/>
                  </a:cubicBezTo>
                  <a:lnTo>
                    <a:pt x="468" y="3574"/>
                  </a:lnTo>
                  <a:cubicBezTo>
                    <a:pt x="1417" y="4905"/>
                    <a:pt x="2071" y="6599"/>
                    <a:pt x="2367" y="8414"/>
                  </a:cubicBezTo>
                  <a:cubicBezTo>
                    <a:pt x="2409" y="8716"/>
                    <a:pt x="2451" y="9019"/>
                    <a:pt x="2472" y="9321"/>
                  </a:cubicBezTo>
                  <a:cubicBezTo>
                    <a:pt x="2493" y="9624"/>
                    <a:pt x="2514" y="9926"/>
                    <a:pt x="2535" y="10229"/>
                  </a:cubicBezTo>
                  <a:cubicBezTo>
                    <a:pt x="2535" y="10441"/>
                    <a:pt x="2535" y="10622"/>
                    <a:pt x="2535" y="10834"/>
                  </a:cubicBezTo>
                  <a:lnTo>
                    <a:pt x="2957" y="10834"/>
                  </a:lnTo>
                  <a:lnTo>
                    <a:pt x="6691" y="10804"/>
                  </a:lnTo>
                  <a:cubicBezTo>
                    <a:pt x="6691" y="11106"/>
                    <a:pt x="6712" y="11409"/>
                    <a:pt x="6733" y="11711"/>
                  </a:cubicBezTo>
                  <a:cubicBezTo>
                    <a:pt x="6754" y="12014"/>
                    <a:pt x="6796" y="12316"/>
                    <a:pt x="6838" y="12619"/>
                  </a:cubicBezTo>
                  <a:cubicBezTo>
                    <a:pt x="6860" y="12800"/>
                    <a:pt x="6902" y="13012"/>
                    <a:pt x="6944" y="13194"/>
                  </a:cubicBezTo>
                  <a:cubicBezTo>
                    <a:pt x="7450" y="15886"/>
                    <a:pt x="8674" y="18125"/>
                    <a:pt x="10340" y="19486"/>
                  </a:cubicBezTo>
                  <a:cubicBezTo>
                    <a:pt x="10445" y="19577"/>
                    <a:pt x="10551" y="19668"/>
                    <a:pt x="10656" y="19728"/>
                  </a:cubicBezTo>
                  <a:cubicBezTo>
                    <a:pt x="10678" y="19728"/>
                    <a:pt x="10699" y="19758"/>
                    <a:pt x="10699" y="19758"/>
                  </a:cubicBezTo>
                  <a:cubicBezTo>
                    <a:pt x="10783" y="19819"/>
                    <a:pt x="10888" y="19879"/>
                    <a:pt x="10994" y="19940"/>
                  </a:cubicBezTo>
                  <a:cubicBezTo>
                    <a:pt x="10994" y="19940"/>
                    <a:pt x="10994" y="19940"/>
                    <a:pt x="11015" y="19940"/>
                  </a:cubicBezTo>
                  <a:cubicBezTo>
                    <a:pt x="12534" y="20908"/>
                    <a:pt x="14221" y="21089"/>
                    <a:pt x="15867" y="20454"/>
                  </a:cubicBezTo>
                  <a:cubicBezTo>
                    <a:pt x="17491" y="19819"/>
                    <a:pt x="18883" y="18427"/>
                    <a:pt x="19853" y="16491"/>
                  </a:cubicBezTo>
                  <a:cubicBezTo>
                    <a:pt x="19853" y="16491"/>
                    <a:pt x="19853" y="16491"/>
                    <a:pt x="19853" y="16491"/>
                  </a:cubicBezTo>
                  <a:cubicBezTo>
                    <a:pt x="19917" y="16370"/>
                    <a:pt x="19980" y="16249"/>
                    <a:pt x="20022" y="16128"/>
                  </a:cubicBezTo>
                  <a:cubicBezTo>
                    <a:pt x="20022" y="16098"/>
                    <a:pt x="20043" y="16098"/>
                    <a:pt x="20043" y="16068"/>
                  </a:cubicBezTo>
                  <a:cubicBezTo>
                    <a:pt x="20106" y="15916"/>
                    <a:pt x="20170" y="15765"/>
                    <a:pt x="20233" y="15614"/>
                  </a:cubicBezTo>
                  <a:cubicBezTo>
                    <a:pt x="20296" y="15463"/>
                    <a:pt x="20360" y="15311"/>
                    <a:pt x="20402" y="15160"/>
                  </a:cubicBezTo>
                  <a:cubicBezTo>
                    <a:pt x="20402" y="15130"/>
                    <a:pt x="20423" y="15100"/>
                    <a:pt x="20423" y="15100"/>
                  </a:cubicBezTo>
                  <a:cubicBezTo>
                    <a:pt x="20465" y="14948"/>
                    <a:pt x="20507" y="14827"/>
                    <a:pt x="20549" y="14676"/>
                  </a:cubicBezTo>
                  <a:cubicBezTo>
                    <a:pt x="20549" y="14676"/>
                    <a:pt x="20549" y="14676"/>
                    <a:pt x="20549" y="14676"/>
                  </a:cubicBezTo>
                  <a:cubicBezTo>
                    <a:pt x="21246" y="12407"/>
                    <a:pt x="21372" y="9987"/>
                    <a:pt x="20929" y="7658"/>
                  </a:cubicBezTo>
                  <a:close/>
                </a:path>
              </a:pathLst>
            </a:custGeom>
            <a:solidFill>
              <a:srgbClr val="00206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83D5CE-E884-3870-17C7-90456DA53ECC}"/>
                </a:ext>
              </a:extLst>
            </p:cNvPr>
            <p:cNvSpPr txBox="1"/>
            <p:nvPr/>
          </p:nvSpPr>
          <p:spPr>
            <a:xfrm>
              <a:off x="4389402" y="1393291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21B198"/>
                  </a:solidFill>
                </a:rPr>
                <a:t>01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AC58DC0-8DD2-4555-F2FE-8EA7838BA5E3}"/>
                </a:ext>
              </a:extLst>
            </p:cNvPr>
            <p:cNvSpPr txBox="1"/>
            <p:nvPr/>
          </p:nvSpPr>
          <p:spPr>
            <a:xfrm>
              <a:off x="3011240" y="3768748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0070C0"/>
                  </a:solidFill>
                </a:rPr>
                <a:t>02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1BF4F97-57BE-D5A4-EFC9-53C378D22486}"/>
                </a:ext>
              </a:extLst>
            </p:cNvPr>
            <p:cNvSpPr txBox="1"/>
            <p:nvPr/>
          </p:nvSpPr>
          <p:spPr>
            <a:xfrm>
              <a:off x="5696314" y="3768748"/>
              <a:ext cx="365196" cy="461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400" b="1" noProof="1">
                  <a:solidFill>
                    <a:srgbClr val="1D3359"/>
                  </a:solidFill>
                </a:rPr>
                <a:t>03</a:t>
              </a:r>
            </a:p>
          </p:txBody>
        </p:sp>
      </p:grpSp>
      <p:pic>
        <p:nvPicPr>
          <p:cNvPr id="81" name="Graphic 80" descr="Processor outline">
            <a:extLst>
              <a:ext uri="{FF2B5EF4-FFF2-40B4-BE49-F238E27FC236}">
                <a16:creationId xmlns:a16="http://schemas.microsoft.com/office/drawing/2014/main" id="{8504ABFC-E63E-7834-0810-1CEC632D4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08616" y="2031721"/>
            <a:ext cx="1097280" cy="1097280"/>
          </a:xfrm>
          <a:prstGeom prst="rect">
            <a:avLst/>
          </a:prstGeom>
        </p:spPr>
      </p:pic>
      <p:pic>
        <p:nvPicPr>
          <p:cNvPr id="83" name="Graphic 82" descr="Internet Of Things outline">
            <a:extLst>
              <a:ext uri="{FF2B5EF4-FFF2-40B4-BE49-F238E27FC236}">
                <a16:creationId xmlns:a16="http://schemas.microsoft.com/office/drawing/2014/main" id="{58EBC72E-9151-53AF-2B56-966657943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1084" y="4313283"/>
            <a:ext cx="1097280" cy="1097280"/>
          </a:xfrm>
          <a:prstGeom prst="rect">
            <a:avLst/>
          </a:prstGeom>
        </p:spPr>
      </p:pic>
      <p:pic>
        <p:nvPicPr>
          <p:cNvPr id="85" name="Graphic 84" descr="Lightbulb and gear with solid fill">
            <a:extLst>
              <a:ext uri="{FF2B5EF4-FFF2-40B4-BE49-F238E27FC236}">
                <a16:creationId xmlns:a16="http://schemas.microsoft.com/office/drawing/2014/main" id="{783DF51B-E02B-7772-8889-A020B2006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9317" y="431328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11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B933-230C-A172-6ECC-5E12513F4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8E55698-F0E9-39F0-81E0-47B6958AB12E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50C1E6-DA00-1009-6E6F-557ABFD13E4E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B6EAC9-7696-5CE1-625A-23788D21D458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1810BDD-981E-1F1D-0031-D6816063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34AA1-7914-BB07-4AC7-3A1F8DB12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BE6E65-B445-F5F2-6737-F10F0DF2639C}"/>
              </a:ext>
            </a:extLst>
          </p:cNvPr>
          <p:cNvSpPr txBox="1"/>
          <p:nvPr/>
        </p:nvSpPr>
        <p:spPr>
          <a:xfrm>
            <a:off x="479257" y="114093"/>
            <a:ext cx="4441085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 Transformation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B3399FD-01D8-E2F8-D87E-236AFE81D957}"/>
              </a:ext>
            </a:extLst>
          </p:cNvPr>
          <p:cNvGrpSpPr/>
          <p:nvPr/>
        </p:nvGrpSpPr>
        <p:grpSpPr>
          <a:xfrm>
            <a:off x="1004259" y="1371600"/>
            <a:ext cx="7051938" cy="731520"/>
            <a:chOff x="918197" y="1371600"/>
            <a:chExt cx="7051938" cy="73152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690B8A-91E7-2868-36BF-5B2D3F71E695}"/>
                </a:ext>
              </a:extLst>
            </p:cNvPr>
            <p:cNvSpPr/>
            <p:nvPr/>
          </p:nvSpPr>
          <p:spPr>
            <a:xfrm>
              <a:off x="918197" y="1371600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6461CF3-4C86-423F-4006-F665B4F78D25}"/>
                </a:ext>
              </a:extLst>
            </p:cNvPr>
            <p:cNvSpPr/>
            <p:nvPr/>
          </p:nvSpPr>
          <p:spPr>
            <a:xfrm>
              <a:off x="977051" y="1430455"/>
              <a:ext cx="613811" cy="613810"/>
            </a:xfrm>
            <a:prstGeom prst="ellipse">
              <a:avLst/>
            </a:prstGeom>
            <a:solidFill>
              <a:srgbClr val="4B2C5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55120B-D559-EFA0-EE33-ADB7BF20A62A}"/>
                </a:ext>
              </a:extLst>
            </p:cNvPr>
            <p:cNvSpPr txBox="1"/>
            <p:nvPr/>
          </p:nvSpPr>
          <p:spPr>
            <a:xfrm>
              <a:off x="1870549" y="1552694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Cloud migration &amp; modernization of legacy stacks</a:t>
              </a:r>
            </a:p>
          </p:txBody>
        </p:sp>
        <p:pic>
          <p:nvPicPr>
            <p:cNvPr id="44" name="Graphic 43" descr="Syncing cloud outline">
              <a:extLst>
                <a:ext uri="{FF2B5EF4-FFF2-40B4-BE49-F238E27FC236}">
                  <a16:creationId xmlns:a16="http://schemas.microsoft.com/office/drawing/2014/main" id="{544E62D7-7B76-B499-8169-373E45ACB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4211" y="1539500"/>
              <a:ext cx="365760" cy="36576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82AF487-DD57-6F03-4F53-9F42750F3995}"/>
              </a:ext>
            </a:extLst>
          </p:cNvPr>
          <p:cNvGrpSpPr/>
          <p:nvPr/>
        </p:nvGrpSpPr>
        <p:grpSpPr>
          <a:xfrm>
            <a:off x="1004259" y="5222644"/>
            <a:ext cx="7288606" cy="731520"/>
            <a:chOff x="918197" y="4793152"/>
            <a:chExt cx="7288606" cy="7315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2B293C-DC62-B4BC-8B95-62157F05555A}"/>
                </a:ext>
              </a:extLst>
            </p:cNvPr>
            <p:cNvSpPr txBox="1"/>
            <p:nvPr/>
          </p:nvSpPr>
          <p:spPr>
            <a:xfrm>
              <a:off x="1870549" y="4951328"/>
              <a:ext cx="63362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Integrate all digital systems across business processes 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2738364-468F-D725-8334-32F17704441C}"/>
                </a:ext>
              </a:extLst>
            </p:cNvPr>
            <p:cNvSpPr/>
            <p:nvPr/>
          </p:nvSpPr>
          <p:spPr>
            <a:xfrm>
              <a:off x="918197" y="4793152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A844652-66AF-D0F6-183A-185B3AF8B0FA}"/>
                </a:ext>
              </a:extLst>
            </p:cNvPr>
            <p:cNvSpPr/>
            <p:nvPr/>
          </p:nvSpPr>
          <p:spPr>
            <a:xfrm>
              <a:off x="977051" y="4852006"/>
              <a:ext cx="613811" cy="613810"/>
            </a:xfrm>
            <a:prstGeom prst="ellipse">
              <a:avLst/>
            </a:prstGeom>
            <a:solidFill>
              <a:srgbClr val="16A085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6" name="Graphic 45" descr="Lock outline">
              <a:extLst>
                <a:ext uri="{FF2B5EF4-FFF2-40B4-BE49-F238E27FC236}">
                  <a16:creationId xmlns:a16="http://schemas.microsoft.com/office/drawing/2014/main" id="{D83AEFBB-A6E6-D725-E6FC-B77F4A84A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01076" y="4976031"/>
              <a:ext cx="365760" cy="36576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EC7E6BE-215A-8A87-9965-46F39FD22112}"/>
              </a:ext>
            </a:extLst>
          </p:cNvPr>
          <p:cNvGrpSpPr/>
          <p:nvPr/>
        </p:nvGrpSpPr>
        <p:grpSpPr>
          <a:xfrm>
            <a:off x="1004259" y="4262562"/>
            <a:ext cx="11187741" cy="731520"/>
            <a:chOff x="918197" y="3939822"/>
            <a:chExt cx="11187741" cy="73152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F5139DC-D899-F76D-78AF-5E86FCD418E2}"/>
                </a:ext>
              </a:extLst>
            </p:cNvPr>
            <p:cNvSpPr/>
            <p:nvPr/>
          </p:nvSpPr>
          <p:spPr>
            <a:xfrm>
              <a:off x="918197" y="3939822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0E1E20-6822-5F0A-9DAE-8976E2250DA1}"/>
                </a:ext>
              </a:extLst>
            </p:cNvPr>
            <p:cNvSpPr/>
            <p:nvPr/>
          </p:nvSpPr>
          <p:spPr>
            <a:xfrm>
              <a:off x="977051" y="3998677"/>
              <a:ext cx="613811" cy="613810"/>
            </a:xfrm>
            <a:prstGeom prst="ellipse">
              <a:avLst/>
            </a:prstGeom>
            <a:solidFill>
              <a:srgbClr val="9BBB59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73FBC4-6B2C-F6A4-166B-568A472D9BF9}"/>
                </a:ext>
              </a:extLst>
            </p:cNvPr>
            <p:cNvSpPr txBox="1"/>
            <p:nvPr/>
          </p:nvSpPr>
          <p:spPr>
            <a:xfrm>
              <a:off x="1870548" y="4120916"/>
              <a:ext cx="10235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Re-engineer workflows to maximize digital value and customer focus</a:t>
              </a:r>
            </a:p>
          </p:txBody>
        </p:sp>
        <p:pic>
          <p:nvPicPr>
            <p:cNvPr id="48" name="Graphic 47" descr="Ui Ux outline">
              <a:extLst>
                <a:ext uri="{FF2B5EF4-FFF2-40B4-BE49-F238E27FC236}">
                  <a16:creationId xmlns:a16="http://schemas.microsoft.com/office/drawing/2014/main" id="{0445E4A2-C29A-9D8C-B1DF-401F57BF1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07431" y="4120916"/>
              <a:ext cx="365760" cy="36576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2773D5E-0DA1-18EC-E34B-CF997D576F14}"/>
              </a:ext>
            </a:extLst>
          </p:cNvPr>
          <p:cNvGrpSpPr/>
          <p:nvPr/>
        </p:nvGrpSpPr>
        <p:grpSpPr>
          <a:xfrm>
            <a:off x="1004259" y="3298908"/>
            <a:ext cx="7051938" cy="731520"/>
            <a:chOff x="918197" y="3083748"/>
            <a:chExt cx="7051938" cy="7315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761F1A-BA99-3716-835A-41AA2BDBBBD5}"/>
                </a:ext>
              </a:extLst>
            </p:cNvPr>
            <p:cNvSpPr/>
            <p:nvPr/>
          </p:nvSpPr>
          <p:spPr>
            <a:xfrm>
              <a:off x="918197" y="3083748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C80FCE6-1B0C-174C-B05A-52D9DD692E53}"/>
                </a:ext>
              </a:extLst>
            </p:cNvPr>
            <p:cNvSpPr/>
            <p:nvPr/>
          </p:nvSpPr>
          <p:spPr>
            <a:xfrm>
              <a:off x="977051" y="3142602"/>
              <a:ext cx="613811" cy="613810"/>
            </a:xfrm>
            <a:prstGeom prst="ellipse">
              <a:avLst/>
            </a:prstGeom>
            <a:solidFill>
              <a:srgbClr val="F39C1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5BDC945-7D0B-2D8A-1C36-6C0481B9FC27}"/>
                </a:ext>
              </a:extLst>
            </p:cNvPr>
            <p:cNvSpPr txBox="1"/>
            <p:nvPr/>
          </p:nvSpPr>
          <p:spPr>
            <a:xfrm>
              <a:off x="1870549" y="3241766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API integration &amp; process digitization</a:t>
              </a:r>
            </a:p>
          </p:txBody>
        </p:sp>
        <p:pic>
          <p:nvPicPr>
            <p:cNvPr id="50" name="Graphic 49" descr="Plugged Unplugged outline">
              <a:extLst>
                <a:ext uri="{FF2B5EF4-FFF2-40B4-BE49-F238E27FC236}">
                  <a16:creationId xmlns:a16="http://schemas.microsoft.com/office/drawing/2014/main" id="{CC8452A3-329F-04E2-2817-31A38E021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01076" y="3266627"/>
              <a:ext cx="365760" cy="36576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AC3235A-0FB0-B7E5-DBAE-CB15EE312AD5}"/>
              </a:ext>
            </a:extLst>
          </p:cNvPr>
          <p:cNvGrpSpPr/>
          <p:nvPr/>
        </p:nvGrpSpPr>
        <p:grpSpPr>
          <a:xfrm>
            <a:off x="1004259" y="2335254"/>
            <a:ext cx="7051938" cy="731520"/>
            <a:chOff x="918197" y="2227674"/>
            <a:chExt cx="7051938" cy="7315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0EC061-EC81-E241-45B0-06B305658D62}"/>
                </a:ext>
              </a:extLst>
            </p:cNvPr>
            <p:cNvSpPr/>
            <p:nvPr/>
          </p:nvSpPr>
          <p:spPr>
            <a:xfrm>
              <a:off x="918197" y="2227674"/>
              <a:ext cx="731520" cy="731520"/>
            </a:xfrm>
            <a:prstGeom prst="ellipse">
              <a:avLst/>
            </a:prstGeom>
            <a:solidFill>
              <a:srgbClr val="DBDBD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451EC1-7847-C50F-CF08-780BE57892D4}"/>
                </a:ext>
              </a:extLst>
            </p:cNvPr>
            <p:cNvSpPr/>
            <p:nvPr/>
          </p:nvSpPr>
          <p:spPr>
            <a:xfrm>
              <a:off x="977051" y="2286528"/>
              <a:ext cx="613811" cy="613810"/>
            </a:xfrm>
            <a:prstGeom prst="ellipse">
              <a:avLst/>
            </a:prstGeom>
            <a:solidFill>
              <a:srgbClr val="C0392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9851817-1FB6-1731-FF00-3A965F364F01}"/>
                </a:ext>
              </a:extLst>
            </p:cNvPr>
            <p:cNvSpPr txBox="1"/>
            <p:nvPr/>
          </p:nvSpPr>
          <p:spPr>
            <a:xfrm>
              <a:off x="1870549" y="2408767"/>
              <a:ext cx="60995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Workflow automation for faster time-to-market</a:t>
              </a:r>
            </a:p>
          </p:txBody>
        </p:sp>
        <p:pic>
          <p:nvPicPr>
            <p:cNvPr id="52" name="Graphic 51" descr="Workflow outline">
              <a:extLst>
                <a:ext uri="{FF2B5EF4-FFF2-40B4-BE49-F238E27FC236}">
                  <a16:creationId xmlns:a16="http://schemas.microsoft.com/office/drawing/2014/main" id="{444A59C4-BD80-51BF-EBBB-18ECF010D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14211" y="2429029"/>
              <a:ext cx="365760" cy="365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923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5BB99-A42B-6587-97E6-F3CF0E3C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C71E7B-0BCF-C50D-006E-8F85D6FD200C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EE6F62-DE01-79EE-6C13-EE91EDCC399C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C2F172-6DFF-4006-ABD9-70FCD26F4FB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D3CBFDF1-34A9-509A-5268-627839BCE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EF7CF-7724-1137-E6C6-B10A587560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A36460-0C18-B572-C481-9B622595F476}"/>
              </a:ext>
            </a:extLst>
          </p:cNvPr>
          <p:cNvSpPr txBox="1"/>
          <p:nvPr/>
        </p:nvSpPr>
        <p:spPr>
          <a:xfrm>
            <a:off x="479257" y="114093"/>
            <a:ext cx="4441085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Bespoke Solutions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CF2ADF-2E9D-E43B-FCDD-459D32B7293F}"/>
              </a:ext>
            </a:extLst>
          </p:cNvPr>
          <p:cNvGrpSpPr/>
          <p:nvPr/>
        </p:nvGrpSpPr>
        <p:grpSpPr>
          <a:xfrm>
            <a:off x="1039965" y="1370634"/>
            <a:ext cx="6972083" cy="733452"/>
            <a:chOff x="1039965" y="1370634"/>
            <a:chExt cx="6972083" cy="73345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127C343-EF78-CBF2-E2BF-1EBA3020CF64}"/>
                </a:ext>
              </a:extLst>
            </p:cNvPr>
            <p:cNvSpPr txBox="1"/>
            <p:nvPr/>
          </p:nvSpPr>
          <p:spPr>
            <a:xfrm>
              <a:off x="1912462" y="1562940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Tailor-made software that fits unique business processes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22B5D80-C0D0-B147-5B10-D8B0805E7352}"/>
                </a:ext>
              </a:extLst>
            </p:cNvPr>
            <p:cNvGrpSpPr/>
            <p:nvPr/>
          </p:nvGrpSpPr>
          <p:grpSpPr>
            <a:xfrm>
              <a:off x="1039965" y="1370634"/>
              <a:ext cx="712454" cy="733452"/>
              <a:chOff x="1080001" y="1504600"/>
              <a:chExt cx="712454" cy="733452"/>
            </a:xfrm>
          </p:grpSpPr>
          <p:sp>
            <p:nvSpPr>
              <p:cNvPr id="9" name="Shape 1203">
                <a:extLst>
                  <a:ext uri="{FF2B5EF4-FFF2-40B4-BE49-F238E27FC236}">
                    <a16:creationId xmlns:a16="http://schemas.microsoft.com/office/drawing/2014/main" id="{FF7EA6FC-EC72-2B02-C1B8-4C8D88E52C00}"/>
                  </a:ext>
                </a:extLst>
              </p:cNvPr>
              <p:cNvSpPr/>
              <p:nvPr/>
            </p:nvSpPr>
            <p:spPr>
              <a:xfrm rot="16200000">
                <a:off x="1069502" y="1515099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4B2C5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5" name="Shape 2587">
                <a:extLst>
                  <a:ext uri="{FF2B5EF4-FFF2-40B4-BE49-F238E27FC236}">
                    <a16:creationId xmlns:a16="http://schemas.microsoft.com/office/drawing/2014/main" id="{2891B8CE-2299-E6FB-2A5C-85B80A49C004}"/>
                  </a:ext>
                </a:extLst>
              </p:cNvPr>
              <p:cNvSpPr/>
              <p:nvPr/>
            </p:nvSpPr>
            <p:spPr>
              <a:xfrm>
                <a:off x="1240044" y="1696906"/>
                <a:ext cx="348839" cy="348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281" y="19846"/>
                    </a:moveTo>
                    <a:lnTo>
                      <a:pt x="9413" y="12882"/>
                    </a:lnTo>
                    <a:lnTo>
                      <a:pt x="19655" y="2640"/>
                    </a:lnTo>
                    <a:cubicBezTo>
                      <a:pt x="19655" y="2640"/>
                      <a:pt x="12281" y="19846"/>
                      <a:pt x="12281" y="19846"/>
                    </a:cubicBezTo>
                    <a:close/>
                    <a:moveTo>
                      <a:pt x="1755" y="9320"/>
                    </a:moveTo>
                    <a:lnTo>
                      <a:pt x="18960" y="1945"/>
                    </a:lnTo>
                    <a:lnTo>
                      <a:pt x="8719" y="12187"/>
                    </a:lnTo>
                    <a:cubicBezTo>
                      <a:pt x="8719" y="12187"/>
                      <a:pt x="1755" y="9320"/>
                      <a:pt x="1755" y="9320"/>
                    </a:cubicBezTo>
                    <a:close/>
                    <a:moveTo>
                      <a:pt x="21600" y="491"/>
                    </a:moveTo>
                    <a:cubicBezTo>
                      <a:pt x="21600" y="220"/>
                      <a:pt x="21380" y="0"/>
                      <a:pt x="21109" y="0"/>
                    </a:cubicBezTo>
                    <a:cubicBezTo>
                      <a:pt x="21034" y="0"/>
                      <a:pt x="20964" y="20"/>
                      <a:pt x="20900" y="52"/>
                    </a:cubicBezTo>
                    <a:lnTo>
                      <a:pt x="20898" y="48"/>
                    </a:lnTo>
                    <a:lnTo>
                      <a:pt x="302" y="8875"/>
                    </a:lnTo>
                    <a:cubicBezTo>
                      <a:pt x="301" y="8875"/>
                      <a:pt x="299" y="8876"/>
                      <a:pt x="297" y="8877"/>
                    </a:cubicBezTo>
                    <a:lnTo>
                      <a:pt x="280" y="8885"/>
                    </a:lnTo>
                    <a:lnTo>
                      <a:pt x="281" y="8887"/>
                    </a:lnTo>
                    <a:cubicBezTo>
                      <a:pt x="116" y="8967"/>
                      <a:pt x="0" y="9132"/>
                      <a:pt x="0" y="9327"/>
                    </a:cubicBezTo>
                    <a:cubicBezTo>
                      <a:pt x="0" y="9550"/>
                      <a:pt x="151" y="9731"/>
                      <a:pt x="355" y="9791"/>
                    </a:cubicBezTo>
                    <a:lnTo>
                      <a:pt x="353" y="9799"/>
                    </a:lnTo>
                    <a:lnTo>
                      <a:pt x="8462" y="13138"/>
                    </a:lnTo>
                    <a:lnTo>
                      <a:pt x="11801" y="21248"/>
                    </a:lnTo>
                    <a:lnTo>
                      <a:pt x="11809" y="21245"/>
                    </a:lnTo>
                    <a:cubicBezTo>
                      <a:pt x="11869" y="21449"/>
                      <a:pt x="12050" y="21600"/>
                      <a:pt x="12273" y="21600"/>
                    </a:cubicBezTo>
                    <a:cubicBezTo>
                      <a:pt x="12468" y="21600"/>
                      <a:pt x="12634" y="21484"/>
                      <a:pt x="12713" y="21319"/>
                    </a:cubicBezTo>
                    <a:lnTo>
                      <a:pt x="12716" y="21320"/>
                    </a:lnTo>
                    <a:lnTo>
                      <a:pt x="12723" y="21303"/>
                    </a:lnTo>
                    <a:cubicBezTo>
                      <a:pt x="12724" y="21301"/>
                      <a:pt x="12725" y="21300"/>
                      <a:pt x="12725" y="21298"/>
                    </a:cubicBezTo>
                    <a:lnTo>
                      <a:pt x="21553" y="702"/>
                    </a:lnTo>
                    <a:lnTo>
                      <a:pt x="21547" y="699"/>
                    </a:lnTo>
                    <a:cubicBezTo>
                      <a:pt x="21578" y="636"/>
                      <a:pt x="21600" y="567"/>
                      <a:pt x="21600" y="491"/>
                    </a:cubicBezTo>
                    <a:moveTo>
                      <a:pt x="7855" y="16200"/>
                    </a:moveTo>
                    <a:cubicBezTo>
                      <a:pt x="7719" y="16200"/>
                      <a:pt x="7596" y="16255"/>
                      <a:pt x="7507" y="16344"/>
                    </a:cubicBezTo>
                    <a:lnTo>
                      <a:pt x="6035" y="17817"/>
                    </a:lnTo>
                    <a:cubicBezTo>
                      <a:pt x="5946" y="17905"/>
                      <a:pt x="5891" y="18029"/>
                      <a:pt x="5891" y="18164"/>
                    </a:cubicBezTo>
                    <a:cubicBezTo>
                      <a:pt x="5891" y="18435"/>
                      <a:pt x="6111" y="18655"/>
                      <a:pt x="6382" y="18655"/>
                    </a:cubicBezTo>
                    <a:cubicBezTo>
                      <a:pt x="6517" y="18655"/>
                      <a:pt x="6640" y="18600"/>
                      <a:pt x="6729" y="18511"/>
                    </a:cubicBezTo>
                    <a:lnTo>
                      <a:pt x="8202" y="17038"/>
                    </a:lnTo>
                    <a:cubicBezTo>
                      <a:pt x="8291" y="16950"/>
                      <a:pt x="8345" y="16827"/>
                      <a:pt x="8345" y="16691"/>
                    </a:cubicBezTo>
                    <a:cubicBezTo>
                      <a:pt x="8345" y="16420"/>
                      <a:pt x="8126" y="16200"/>
                      <a:pt x="7855" y="16200"/>
                    </a:cubicBezTo>
                    <a:moveTo>
                      <a:pt x="7855" y="14237"/>
                    </a:moveTo>
                    <a:cubicBezTo>
                      <a:pt x="7855" y="13966"/>
                      <a:pt x="7635" y="13745"/>
                      <a:pt x="7364" y="13745"/>
                    </a:cubicBezTo>
                    <a:cubicBezTo>
                      <a:pt x="7228" y="13745"/>
                      <a:pt x="7105" y="13801"/>
                      <a:pt x="7017" y="13889"/>
                    </a:cubicBezTo>
                    <a:lnTo>
                      <a:pt x="2107" y="18798"/>
                    </a:lnTo>
                    <a:cubicBezTo>
                      <a:pt x="2019" y="18888"/>
                      <a:pt x="1964" y="19011"/>
                      <a:pt x="1964" y="19145"/>
                    </a:cubicBezTo>
                    <a:cubicBezTo>
                      <a:pt x="1964" y="19417"/>
                      <a:pt x="2184" y="19636"/>
                      <a:pt x="2455" y="19636"/>
                    </a:cubicBezTo>
                    <a:cubicBezTo>
                      <a:pt x="2590" y="19636"/>
                      <a:pt x="2713" y="19582"/>
                      <a:pt x="2802" y="19493"/>
                    </a:cubicBezTo>
                    <a:lnTo>
                      <a:pt x="7711" y="14583"/>
                    </a:lnTo>
                    <a:cubicBezTo>
                      <a:pt x="7800" y="14495"/>
                      <a:pt x="7855" y="14372"/>
                      <a:pt x="7855" y="14237"/>
                    </a:cubicBezTo>
                    <a:moveTo>
                      <a:pt x="4765" y="14583"/>
                    </a:moveTo>
                    <a:lnTo>
                      <a:pt x="5256" y="14093"/>
                    </a:lnTo>
                    <a:cubicBezTo>
                      <a:pt x="5345" y="14004"/>
                      <a:pt x="5400" y="13881"/>
                      <a:pt x="5400" y="13745"/>
                    </a:cubicBezTo>
                    <a:cubicBezTo>
                      <a:pt x="5400" y="13475"/>
                      <a:pt x="5180" y="13255"/>
                      <a:pt x="4909" y="13255"/>
                    </a:cubicBezTo>
                    <a:cubicBezTo>
                      <a:pt x="4774" y="13255"/>
                      <a:pt x="4651" y="13310"/>
                      <a:pt x="4562" y="13398"/>
                    </a:cubicBezTo>
                    <a:lnTo>
                      <a:pt x="4071" y="13889"/>
                    </a:lnTo>
                    <a:cubicBezTo>
                      <a:pt x="3982" y="13979"/>
                      <a:pt x="3927" y="14101"/>
                      <a:pt x="3927" y="14237"/>
                    </a:cubicBezTo>
                    <a:cubicBezTo>
                      <a:pt x="3927" y="14507"/>
                      <a:pt x="4147" y="14727"/>
                      <a:pt x="4418" y="14727"/>
                    </a:cubicBezTo>
                    <a:cubicBezTo>
                      <a:pt x="4554" y="14727"/>
                      <a:pt x="4676" y="14673"/>
                      <a:pt x="4765" y="1458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090F5D-E7EB-6BE0-51FA-06E09B651129}"/>
              </a:ext>
            </a:extLst>
          </p:cNvPr>
          <p:cNvGrpSpPr/>
          <p:nvPr/>
        </p:nvGrpSpPr>
        <p:grpSpPr>
          <a:xfrm>
            <a:off x="1039965" y="2330534"/>
            <a:ext cx="6972083" cy="733452"/>
            <a:chOff x="1039965" y="2330534"/>
            <a:chExt cx="6972083" cy="7334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8790AD-499C-0007-65A8-A0B073466252}"/>
                </a:ext>
              </a:extLst>
            </p:cNvPr>
            <p:cNvSpPr txBox="1"/>
            <p:nvPr/>
          </p:nvSpPr>
          <p:spPr>
            <a:xfrm>
              <a:off x="1912462" y="2479196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Seamless integration with existing systems and APIs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02F4DAF-246B-4547-BD1F-E5522DB76B76}"/>
                </a:ext>
              </a:extLst>
            </p:cNvPr>
            <p:cNvGrpSpPr/>
            <p:nvPr/>
          </p:nvGrpSpPr>
          <p:grpSpPr>
            <a:xfrm>
              <a:off x="1039965" y="2330534"/>
              <a:ext cx="712454" cy="733452"/>
              <a:chOff x="1080001" y="2593172"/>
              <a:chExt cx="712454" cy="733452"/>
            </a:xfrm>
          </p:grpSpPr>
          <p:sp>
            <p:nvSpPr>
              <p:cNvPr id="10" name="Shape 1206">
                <a:extLst>
                  <a:ext uri="{FF2B5EF4-FFF2-40B4-BE49-F238E27FC236}">
                    <a16:creationId xmlns:a16="http://schemas.microsoft.com/office/drawing/2014/main" id="{90DFF37D-C336-6426-4609-D74EEF947757}"/>
                  </a:ext>
                </a:extLst>
              </p:cNvPr>
              <p:cNvSpPr/>
              <p:nvPr/>
            </p:nvSpPr>
            <p:spPr>
              <a:xfrm rot="16200000">
                <a:off x="1069502" y="2603671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F39C1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6" name="Shape 2545">
                <a:extLst>
                  <a:ext uri="{FF2B5EF4-FFF2-40B4-BE49-F238E27FC236}">
                    <a16:creationId xmlns:a16="http://schemas.microsoft.com/office/drawing/2014/main" id="{98380599-2AE1-C074-F891-47C7251CA2EA}"/>
                  </a:ext>
                </a:extLst>
              </p:cNvPr>
              <p:cNvSpPr/>
              <p:nvPr/>
            </p:nvSpPr>
            <p:spPr>
              <a:xfrm>
                <a:off x="1201664" y="2747098"/>
                <a:ext cx="425598" cy="425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9"/>
                    </a:moveTo>
                    <a:cubicBezTo>
                      <a:pt x="5377" y="20619"/>
                      <a:pt x="982" y="16223"/>
                      <a:pt x="982" y="10800"/>
                    </a:cubicBezTo>
                    <a:cubicBezTo>
                      <a:pt x="982" y="5378"/>
                      <a:pt x="5377" y="982"/>
                      <a:pt x="10800" y="982"/>
                    </a:cubicBezTo>
                    <a:cubicBezTo>
                      <a:pt x="13336" y="982"/>
                      <a:pt x="15638" y="1950"/>
                      <a:pt x="17377" y="3529"/>
                    </a:cubicBezTo>
                    <a:lnTo>
                      <a:pt x="10453" y="10453"/>
                    </a:lnTo>
                    <a:cubicBezTo>
                      <a:pt x="10364" y="10542"/>
                      <a:pt x="10309" y="10665"/>
                      <a:pt x="10309" y="10800"/>
                    </a:cubicBezTo>
                    <a:cubicBezTo>
                      <a:pt x="10309" y="11072"/>
                      <a:pt x="10529" y="11291"/>
                      <a:pt x="10800" y="11291"/>
                    </a:cubicBezTo>
                    <a:lnTo>
                      <a:pt x="20594" y="11291"/>
                    </a:lnTo>
                    <a:cubicBezTo>
                      <a:pt x="20336" y="16484"/>
                      <a:pt x="16057" y="20619"/>
                      <a:pt x="10800" y="20619"/>
                    </a:cubicBezTo>
                    <a:moveTo>
                      <a:pt x="20594" y="10309"/>
                    </a:moveTo>
                    <a:lnTo>
                      <a:pt x="11985" y="10309"/>
                    </a:lnTo>
                    <a:lnTo>
                      <a:pt x="18071" y="4223"/>
                    </a:lnTo>
                    <a:cubicBezTo>
                      <a:pt x="19541" y="5852"/>
                      <a:pt x="20477" y="7971"/>
                      <a:pt x="20594" y="10309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E6A9ACC-DDCA-CE90-7CC6-1590C5717E80}"/>
              </a:ext>
            </a:extLst>
          </p:cNvPr>
          <p:cNvGrpSpPr/>
          <p:nvPr/>
        </p:nvGrpSpPr>
        <p:grpSpPr>
          <a:xfrm>
            <a:off x="1039965" y="3294063"/>
            <a:ext cx="6972083" cy="733452"/>
            <a:chOff x="1039965" y="3294063"/>
            <a:chExt cx="6972083" cy="73345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9A3401E-C3CB-63EE-E4CA-202553E1F5C5}"/>
                </a:ext>
              </a:extLst>
            </p:cNvPr>
            <p:cNvSpPr txBox="1"/>
            <p:nvPr/>
          </p:nvSpPr>
          <p:spPr>
            <a:xfrm>
              <a:off x="1912462" y="3476123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Rapid prototyping &amp; iterative delivery (Agile / DevOps)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2D64A2B-8C5E-AF7E-79F4-96AEDBAD2D17}"/>
                </a:ext>
              </a:extLst>
            </p:cNvPr>
            <p:cNvGrpSpPr/>
            <p:nvPr/>
          </p:nvGrpSpPr>
          <p:grpSpPr>
            <a:xfrm>
              <a:off x="1039965" y="3294063"/>
              <a:ext cx="712454" cy="733452"/>
              <a:chOff x="1080001" y="3618044"/>
              <a:chExt cx="712454" cy="733452"/>
            </a:xfrm>
          </p:grpSpPr>
          <p:sp>
            <p:nvSpPr>
              <p:cNvPr id="11" name="Shape 1209">
                <a:extLst>
                  <a:ext uri="{FF2B5EF4-FFF2-40B4-BE49-F238E27FC236}">
                    <a16:creationId xmlns:a16="http://schemas.microsoft.com/office/drawing/2014/main" id="{FBC8B006-D757-4DC4-819A-77952416CB4A}"/>
                  </a:ext>
                </a:extLst>
              </p:cNvPr>
              <p:cNvSpPr/>
              <p:nvPr/>
            </p:nvSpPr>
            <p:spPr>
              <a:xfrm rot="16200000">
                <a:off x="1069502" y="3628543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16A08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17" name="Shape 2617">
                <a:extLst>
                  <a:ext uri="{FF2B5EF4-FFF2-40B4-BE49-F238E27FC236}">
                    <a16:creationId xmlns:a16="http://schemas.microsoft.com/office/drawing/2014/main" id="{7BEF83EA-E2F9-B387-CE75-F867E249FC9F}"/>
                  </a:ext>
                </a:extLst>
              </p:cNvPr>
              <p:cNvSpPr/>
              <p:nvPr/>
            </p:nvSpPr>
            <p:spPr>
              <a:xfrm>
                <a:off x="1154415" y="3806314"/>
                <a:ext cx="483554" cy="395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7" y="20400"/>
                    </a:moveTo>
                    <a:cubicBezTo>
                      <a:pt x="4686" y="18711"/>
                      <a:pt x="5897" y="18036"/>
                      <a:pt x="7134" y="17493"/>
                    </a:cubicBezTo>
                    <a:lnTo>
                      <a:pt x="7173" y="17477"/>
                    </a:lnTo>
                    <a:cubicBezTo>
                      <a:pt x="8055" y="17190"/>
                      <a:pt x="9626" y="16039"/>
                      <a:pt x="9626" y="13569"/>
                    </a:cubicBezTo>
                    <a:cubicBezTo>
                      <a:pt x="9626" y="11474"/>
                      <a:pt x="8932" y="10452"/>
                      <a:pt x="8558" y="9902"/>
                    </a:cubicBezTo>
                    <a:cubicBezTo>
                      <a:pt x="8484" y="9791"/>
                      <a:pt x="8394" y="9649"/>
                      <a:pt x="8414" y="9680"/>
                    </a:cubicBezTo>
                    <a:cubicBezTo>
                      <a:pt x="8384" y="9599"/>
                      <a:pt x="8237" y="9129"/>
                      <a:pt x="8449" y="8035"/>
                    </a:cubicBezTo>
                    <a:cubicBezTo>
                      <a:pt x="8549" y="7522"/>
                      <a:pt x="8380" y="7241"/>
                      <a:pt x="8380" y="7241"/>
                    </a:cubicBezTo>
                    <a:cubicBezTo>
                      <a:pt x="8112" y="6505"/>
                      <a:pt x="7614" y="5133"/>
                      <a:pt x="7988" y="4025"/>
                    </a:cubicBezTo>
                    <a:cubicBezTo>
                      <a:pt x="8490" y="2492"/>
                      <a:pt x="8935" y="2190"/>
                      <a:pt x="9741" y="1747"/>
                    </a:cubicBezTo>
                    <a:cubicBezTo>
                      <a:pt x="9788" y="1721"/>
                      <a:pt x="9834" y="1691"/>
                      <a:pt x="9877" y="1657"/>
                    </a:cubicBezTo>
                    <a:cubicBezTo>
                      <a:pt x="10029" y="1535"/>
                      <a:pt x="10674" y="1200"/>
                      <a:pt x="11403" y="1200"/>
                    </a:cubicBezTo>
                    <a:cubicBezTo>
                      <a:pt x="11768" y="1200"/>
                      <a:pt x="12075" y="1285"/>
                      <a:pt x="12318" y="1454"/>
                    </a:cubicBezTo>
                    <a:cubicBezTo>
                      <a:pt x="12610" y="1655"/>
                      <a:pt x="12890" y="2039"/>
                      <a:pt x="13313" y="3271"/>
                    </a:cubicBezTo>
                    <a:cubicBezTo>
                      <a:pt x="14101" y="5469"/>
                      <a:pt x="13602" y="6698"/>
                      <a:pt x="13350" y="7124"/>
                    </a:cubicBezTo>
                    <a:cubicBezTo>
                      <a:pt x="13183" y="7407"/>
                      <a:pt x="13126" y="7764"/>
                      <a:pt x="13191" y="8102"/>
                    </a:cubicBezTo>
                    <a:cubicBezTo>
                      <a:pt x="13386" y="9109"/>
                      <a:pt x="13260" y="9534"/>
                      <a:pt x="13227" y="9619"/>
                    </a:cubicBezTo>
                    <a:cubicBezTo>
                      <a:pt x="13219" y="9631"/>
                      <a:pt x="13101" y="9814"/>
                      <a:pt x="13041" y="9902"/>
                    </a:cubicBezTo>
                    <a:cubicBezTo>
                      <a:pt x="12668" y="10452"/>
                      <a:pt x="11973" y="11474"/>
                      <a:pt x="11973" y="13569"/>
                    </a:cubicBezTo>
                    <a:cubicBezTo>
                      <a:pt x="11973" y="16039"/>
                      <a:pt x="13545" y="17190"/>
                      <a:pt x="14427" y="17477"/>
                    </a:cubicBezTo>
                    <a:lnTo>
                      <a:pt x="14466" y="17493"/>
                    </a:lnTo>
                    <a:cubicBezTo>
                      <a:pt x="15703" y="18036"/>
                      <a:pt x="16914" y="18711"/>
                      <a:pt x="17143" y="20400"/>
                    </a:cubicBezTo>
                    <a:cubicBezTo>
                      <a:pt x="17143" y="20400"/>
                      <a:pt x="4457" y="20400"/>
                      <a:pt x="4457" y="20400"/>
                    </a:cubicBezTo>
                    <a:close/>
                    <a:moveTo>
                      <a:pt x="14715" y="16328"/>
                    </a:moveTo>
                    <a:cubicBezTo>
                      <a:pt x="14715" y="16328"/>
                      <a:pt x="12955" y="15815"/>
                      <a:pt x="12955" y="13569"/>
                    </a:cubicBezTo>
                    <a:cubicBezTo>
                      <a:pt x="12955" y="11596"/>
                      <a:pt x="13678" y="10901"/>
                      <a:pt x="13957" y="10421"/>
                    </a:cubicBezTo>
                    <a:cubicBezTo>
                      <a:pt x="13957" y="10421"/>
                      <a:pt x="14531" y="9807"/>
                      <a:pt x="14146" y="7826"/>
                    </a:cubicBezTo>
                    <a:cubicBezTo>
                      <a:pt x="14787" y="6740"/>
                      <a:pt x="14995" y="4972"/>
                      <a:pt x="14211" y="2789"/>
                    </a:cubicBezTo>
                    <a:cubicBezTo>
                      <a:pt x="13774" y="1514"/>
                      <a:pt x="13389" y="815"/>
                      <a:pt x="12801" y="409"/>
                    </a:cubicBezTo>
                    <a:cubicBezTo>
                      <a:pt x="12370" y="110"/>
                      <a:pt x="11880" y="0"/>
                      <a:pt x="11403" y="0"/>
                    </a:cubicBezTo>
                    <a:cubicBezTo>
                      <a:pt x="10516" y="0"/>
                      <a:pt x="9675" y="384"/>
                      <a:pt x="9339" y="653"/>
                    </a:cubicBezTo>
                    <a:cubicBezTo>
                      <a:pt x="8357" y="1192"/>
                      <a:pt x="7697" y="1688"/>
                      <a:pt x="7077" y="3579"/>
                    </a:cubicBezTo>
                    <a:cubicBezTo>
                      <a:pt x="6540" y="5168"/>
                      <a:pt x="7179" y="6892"/>
                      <a:pt x="7494" y="7758"/>
                    </a:cubicBezTo>
                    <a:cubicBezTo>
                      <a:pt x="7110" y="9740"/>
                      <a:pt x="7642" y="10421"/>
                      <a:pt x="7642" y="10421"/>
                    </a:cubicBezTo>
                    <a:cubicBezTo>
                      <a:pt x="7922" y="10901"/>
                      <a:pt x="8644" y="11596"/>
                      <a:pt x="8644" y="13569"/>
                    </a:cubicBezTo>
                    <a:cubicBezTo>
                      <a:pt x="8644" y="15815"/>
                      <a:pt x="6885" y="16328"/>
                      <a:pt x="6885" y="16328"/>
                    </a:cubicBezTo>
                    <a:cubicBezTo>
                      <a:pt x="5768" y="16819"/>
                      <a:pt x="3436" y="17760"/>
                      <a:pt x="3436" y="21000"/>
                    </a:cubicBezTo>
                    <a:cubicBezTo>
                      <a:pt x="3436" y="21000"/>
                      <a:pt x="3436" y="21600"/>
                      <a:pt x="3927" y="21600"/>
                    </a:cubicBezTo>
                    <a:lnTo>
                      <a:pt x="17673" y="21600"/>
                    </a:lnTo>
                    <a:cubicBezTo>
                      <a:pt x="18164" y="21600"/>
                      <a:pt x="18164" y="21000"/>
                      <a:pt x="18164" y="21000"/>
                    </a:cubicBezTo>
                    <a:cubicBezTo>
                      <a:pt x="18164" y="17760"/>
                      <a:pt x="15832" y="16819"/>
                      <a:pt x="14715" y="16328"/>
                    </a:cubicBezTo>
                    <a:moveTo>
                      <a:pt x="19516" y="15006"/>
                    </a:moveTo>
                    <a:cubicBezTo>
                      <a:pt x="19516" y="15006"/>
                      <a:pt x="18416" y="14701"/>
                      <a:pt x="18416" y="12954"/>
                    </a:cubicBezTo>
                    <a:cubicBezTo>
                      <a:pt x="18416" y="11419"/>
                      <a:pt x="18794" y="10879"/>
                      <a:pt x="19017" y="10506"/>
                    </a:cubicBezTo>
                    <a:cubicBezTo>
                      <a:pt x="19017" y="10506"/>
                      <a:pt x="19443" y="9975"/>
                      <a:pt x="19136" y="8435"/>
                    </a:cubicBezTo>
                    <a:cubicBezTo>
                      <a:pt x="19388" y="7760"/>
                      <a:pt x="19900" y="6419"/>
                      <a:pt x="19470" y="5184"/>
                    </a:cubicBezTo>
                    <a:cubicBezTo>
                      <a:pt x="18974" y="3714"/>
                      <a:pt x="18645" y="3327"/>
                      <a:pt x="17860" y="2908"/>
                    </a:cubicBezTo>
                    <a:cubicBezTo>
                      <a:pt x="17591" y="2699"/>
                      <a:pt x="16918" y="2400"/>
                      <a:pt x="16208" y="2400"/>
                    </a:cubicBezTo>
                    <a:cubicBezTo>
                      <a:pt x="15873" y="2400"/>
                      <a:pt x="15531" y="2473"/>
                      <a:pt x="15218" y="2647"/>
                    </a:cubicBezTo>
                    <a:cubicBezTo>
                      <a:pt x="15343" y="3035"/>
                      <a:pt x="15449" y="3420"/>
                      <a:pt x="15525" y="3799"/>
                    </a:cubicBezTo>
                    <a:cubicBezTo>
                      <a:pt x="15537" y="3790"/>
                      <a:pt x="15550" y="3779"/>
                      <a:pt x="15563" y="3770"/>
                    </a:cubicBezTo>
                    <a:cubicBezTo>
                      <a:pt x="15730" y="3657"/>
                      <a:pt x="15948" y="3600"/>
                      <a:pt x="16208" y="3600"/>
                    </a:cubicBezTo>
                    <a:cubicBezTo>
                      <a:pt x="16716" y="3600"/>
                      <a:pt x="17211" y="3825"/>
                      <a:pt x="17332" y="3919"/>
                    </a:cubicBezTo>
                    <a:cubicBezTo>
                      <a:pt x="17375" y="3953"/>
                      <a:pt x="17421" y="3983"/>
                      <a:pt x="17467" y="4008"/>
                    </a:cubicBezTo>
                    <a:cubicBezTo>
                      <a:pt x="17950" y="4265"/>
                      <a:pt x="18131" y="4362"/>
                      <a:pt x="18562" y="5641"/>
                    </a:cubicBezTo>
                    <a:cubicBezTo>
                      <a:pt x="18822" y="6387"/>
                      <a:pt x="18452" y="7378"/>
                      <a:pt x="18253" y="7911"/>
                    </a:cubicBezTo>
                    <a:cubicBezTo>
                      <a:pt x="18161" y="8156"/>
                      <a:pt x="18130" y="8457"/>
                      <a:pt x="18182" y="8718"/>
                    </a:cubicBezTo>
                    <a:cubicBezTo>
                      <a:pt x="18316" y="9392"/>
                      <a:pt x="18254" y="9706"/>
                      <a:pt x="18232" y="9784"/>
                    </a:cubicBezTo>
                    <a:cubicBezTo>
                      <a:pt x="18230" y="9788"/>
                      <a:pt x="18227" y="9793"/>
                      <a:pt x="18224" y="9798"/>
                    </a:cubicBezTo>
                    <a:lnTo>
                      <a:pt x="18191" y="9853"/>
                    </a:lnTo>
                    <a:cubicBezTo>
                      <a:pt x="17926" y="10290"/>
                      <a:pt x="17434" y="11106"/>
                      <a:pt x="17434" y="12954"/>
                    </a:cubicBezTo>
                    <a:cubicBezTo>
                      <a:pt x="17434" y="15019"/>
                      <a:pt x="18570" y="15933"/>
                      <a:pt x="19229" y="16155"/>
                    </a:cubicBezTo>
                    <a:cubicBezTo>
                      <a:pt x="19856" y="16429"/>
                      <a:pt x="20435" y="16859"/>
                      <a:pt x="20582" y="17999"/>
                    </a:cubicBezTo>
                    <a:lnTo>
                      <a:pt x="18459" y="18000"/>
                    </a:lnTo>
                    <a:cubicBezTo>
                      <a:pt x="18647" y="18353"/>
                      <a:pt x="18802" y="18755"/>
                      <a:pt x="18920" y="19200"/>
                    </a:cubicBezTo>
                    <a:lnTo>
                      <a:pt x="21109" y="19199"/>
                    </a:lnTo>
                    <a:cubicBezTo>
                      <a:pt x="21600" y="19199"/>
                      <a:pt x="21600" y="18599"/>
                      <a:pt x="21600" y="18599"/>
                    </a:cubicBezTo>
                    <a:cubicBezTo>
                      <a:pt x="21600" y="16199"/>
                      <a:pt x="20410" y="15388"/>
                      <a:pt x="19516" y="15006"/>
                    </a:cubicBezTo>
                    <a:moveTo>
                      <a:pt x="2371" y="16155"/>
                    </a:moveTo>
                    <a:cubicBezTo>
                      <a:pt x="3030" y="15933"/>
                      <a:pt x="4166" y="15019"/>
                      <a:pt x="4166" y="12954"/>
                    </a:cubicBezTo>
                    <a:cubicBezTo>
                      <a:pt x="4166" y="11106"/>
                      <a:pt x="3673" y="10290"/>
                      <a:pt x="3409" y="9853"/>
                    </a:cubicBezTo>
                    <a:lnTo>
                      <a:pt x="3376" y="9798"/>
                    </a:lnTo>
                    <a:cubicBezTo>
                      <a:pt x="3373" y="9793"/>
                      <a:pt x="3370" y="9788"/>
                      <a:pt x="3367" y="9784"/>
                    </a:cubicBezTo>
                    <a:cubicBezTo>
                      <a:pt x="3346" y="9706"/>
                      <a:pt x="3283" y="9392"/>
                      <a:pt x="3418" y="8718"/>
                    </a:cubicBezTo>
                    <a:cubicBezTo>
                      <a:pt x="3470" y="8457"/>
                      <a:pt x="3439" y="8156"/>
                      <a:pt x="3347" y="7911"/>
                    </a:cubicBezTo>
                    <a:cubicBezTo>
                      <a:pt x="3148" y="7378"/>
                      <a:pt x="2778" y="6387"/>
                      <a:pt x="3038" y="5641"/>
                    </a:cubicBezTo>
                    <a:cubicBezTo>
                      <a:pt x="3469" y="4362"/>
                      <a:pt x="3649" y="4265"/>
                      <a:pt x="4133" y="4008"/>
                    </a:cubicBezTo>
                    <a:cubicBezTo>
                      <a:pt x="4180" y="3983"/>
                      <a:pt x="4225" y="3953"/>
                      <a:pt x="4268" y="3919"/>
                    </a:cubicBezTo>
                    <a:cubicBezTo>
                      <a:pt x="4389" y="3825"/>
                      <a:pt x="4884" y="3600"/>
                      <a:pt x="5392" y="3600"/>
                    </a:cubicBezTo>
                    <a:cubicBezTo>
                      <a:pt x="5636" y="3600"/>
                      <a:pt x="5839" y="3655"/>
                      <a:pt x="6002" y="3755"/>
                    </a:cubicBezTo>
                    <a:cubicBezTo>
                      <a:pt x="6045" y="3548"/>
                      <a:pt x="6096" y="3341"/>
                      <a:pt x="6165" y="3134"/>
                    </a:cubicBezTo>
                    <a:cubicBezTo>
                      <a:pt x="6225" y="2950"/>
                      <a:pt x="6289" y="2793"/>
                      <a:pt x="6351" y="2630"/>
                    </a:cubicBezTo>
                    <a:cubicBezTo>
                      <a:pt x="6046" y="2468"/>
                      <a:pt x="5716" y="2400"/>
                      <a:pt x="5392" y="2400"/>
                    </a:cubicBezTo>
                    <a:cubicBezTo>
                      <a:pt x="4682" y="2400"/>
                      <a:pt x="4009" y="2699"/>
                      <a:pt x="3740" y="2908"/>
                    </a:cubicBezTo>
                    <a:cubicBezTo>
                      <a:pt x="2955" y="3327"/>
                      <a:pt x="2625" y="3714"/>
                      <a:pt x="2130" y="5184"/>
                    </a:cubicBezTo>
                    <a:cubicBezTo>
                      <a:pt x="1700" y="6419"/>
                      <a:pt x="2212" y="7760"/>
                      <a:pt x="2464" y="8435"/>
                    </a:cubicBezTo>
                    <a:cubicBezTo>
                      <a:pt x="2156" y="9975"/>
                      <a:pt x="2583" y="10506"/>
                      <a:pt x="2583" y="10506"/>
                    </a:cubicBezTo>
                    <a:cubicBezTo>
                      <a:pt x="2806" y="10879"/>
                      <a:pt x="3185" y="11419"/>
                      <a:pt x="3185" y="12954"/>
                    </a:cubicBezTo>
                    <a:cubicBezTo>
                      <a:pt x="3185" y="14701"/>
                      <a:pt x="2084" y="15006"/>
                      <a:pt x="2084" y="15006"/>
                    </a:cubicBezTo>
                    <a:cubicBezTo>
                      <a:pt x="1191" y="15388"/>
                      <a:pt x="0" y="16199"/>
                      <a:pt x="0" y="18599"/>
                    </a:cubicBezTo>
                    <a:cubicBezTo>
                      <a:pt x="0" y="18599"/>
                      <a:pt x="0" y="19199"/>
                      <a:pt x="491" y="19199"/>
                    </a:cubicBezTo>
                    <a:lnTo>
                      <a:pt x="2680" y="19200"/>
                    </a:lnTo>
                    <a:cubicBezTo>
                      <a:pt x="2798" y="18755"/>
                      <a:pt x="2952" y="18353"/>
                      <a:pt x="3141" y="18000"/>
                    </a:cubicBezTo>
                    <a:lnTo>
                      <a:pt x="1018" y="17999"/>
                    </a:lnTo>
                    <a:cubicBezTo>
                      <a:pt x="1165" y="16859"/>
                      <a:pt x="1744" y="16429"/>
                      <a:pt x="2371" y="16155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CF047BE-B7CD-EBC5-AB80-B5D8F37BE88E}"/>
              </a:ext>
            </a:extLst>
          </p:cNvPr>
          <p:cNvGrpSpPr/>
          <p:nvPr/>
        </p:nvGrpSpPr>
        <p:grpSpPr>
          <a:xfrm>
            <a:off x="1039965" y="5218195"/>
            <a:ext cx="8498373" cy="733452"/>
            <a:chOff x="1039965" y="5218195"/>
            <a:chExt cx="8498373" cy="733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C6A0101-48DF-5416-A936-332F9733947A}"/>
                </a:ext>
              </a:extLst>
            </p:cNvPr>
            <p:cNvSpPr txBox="1"/>
            <p:nvPr/>
          </p:nvSpPr>
          <p:spPr>
            <a:xfrm>
              <a:off x="1912462" y="5404587"/>
              <a:ext cx="7625876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>
                  <a:latin typeface="Segoe UI"/>
                  <a:cs typeface="Segoe UI"/>
                </a:rPr>
                <a:t>Flexible engagement: turnkey or staff augmentation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4626879-8597-17B1-57F1-1BFD496EC45A}"/>
                </a:ext>
              </a:extLst>
            </p:cNvPr>
            <p:cNvGrpSpPr/>
            <p:nvPr/>
          </p:nvGrpSpPr>
          <p:grpSpPr>
            <a:xfrm>
              <a:off x="1039965" y="5218195"/>
              <a:ext cx="712454" cy="733452"/>
              <a:chOff x="1080001" y="5732047"/>
              <a:chExt cx="712454" cy="733452"/>
            </a:xfrm>
          </p:grpSpPr>
          <p:sp>
            <p:nvSpPr>
              <p:cNvPr id="19" name="Shape 1217">
                <a:extLst>
                  <a:ext uri="{FF2B5EF4-FFF2-40B4-BE49-F238E27FC236}">
                    <a16:creationId xmlns:a16="http://schemas.microsoft.com/office/drawing/2014/main" id="{C0F37E84-A562-DF1A-D7AB-55A3F98E4AD1}"/>
                  </a:ext>
                </a:extLst>
              </p:cNvPr>
              <p:cNvSpPr/>
              <p:nvPr/>
            </p:nvSpPr>
            <p:spPr>
              <a:xfrm rot="16200000">
                <a:off x="1069502" y="5742546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9BBB5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6" name="Shape 2604">
                <a:extLst>
                  <a:ext uri="{FF2B5EF4-FFF2-40B4-BE49-F238E27FC236}">
                    <a16:creationId xmlns:a16="http://schemas.microsoft.com/office/drawing/2014/main" id="{D6AF91F3-EE6A-ED00-8AC8-E6A87BE5D19D}"/>
                  </a:ext>
                </a:extLst>
              </p:cNvPr>
              <p:cNvSpPr/>
              <p:nvPr/>
            </p:nvSpPr>
            <p:spPr>
              <a:xfrm>
                <a:off x="1179114" y="5948560"/>
                <a:ext cx="378583" cy="309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18" y="9600"/>
                    </a:moveTo>
                    <a:lnTo>
                      <a:pt x="17673" y="9600"/>
                    </a:lnTo>
                    <a:lnTo>
                      <a:pt x="17673" y="8400"/>
                    </a:lnTo>
                    <a:cubicBezTo>
                      <a:pt x="17673" y="7738"/>
                      <a:pt x="17233" y="7200"/>
                      <a:pt x="16691" y="7200"/>
                    </a:cubicBezTo>
                    <a:lnTo>
                      <a:pt x="14727" y="7200"/>
                    </a:lnTo>
                    <a:cubicBezTo>
                      <a:pt x="14186" y="7200"/>
                      <a:pt x="13745" y="7738"/>
                      <a:pt x="13745" y="8400"/>
                    </a:cubicBezTo>
                    <a:lnTo>
                      <a:pt x="13745" y="9600"/>
                    </a:lnTo>
                    <a:lnTo>
                      <a:pt x="7855" y="9600"/>
                    </a:lnTo>
                    <a:lnTo>
                      <a:pt x="7855" y="8400"/>
                    </a:lnTo>
                    <a:cubicBezTo>
                      <a:pt x="7855" y="7738"/>
                      <a:pt x="7414" y="7200"/>
                      <a:pt x="6873" y="7200"/>
                    </a:cubicBezTo>
                    <a:lnTo>
                      <a:pt x="4909" y="7200"/>
                    </a:lnTo>
                    <a:cubicBezTo>
                      <a:pt x="4367" y="7200"/>
                      <a:pt x="3927" y="7738"/>
                      <a:pt x="3927" y="8400"/>
                    </a:cubicBezTo>
                    <a:lnTo>
                      <a:pt x="3927" y="9600"/>
                    </a:lnTo>
                    <a:lnTo>
                      <a:pt x="982" y="9600"/>
                    </a:lnTo>
                    <a:lnTo>
                      <a:pt x="982" y="3601"/>
                    </a:lnTo>
                    <a:lnTo>
                      <a:pt x="20618" y="3601"/>
                    </a:lnTo>
                    <a:cubicBezTo>
                      <a:pt x="20618" y="3601"/>
                      <a:pt x="20618" y="9600"/>
                      <a:pt x="20618" y="9600"/>
                    </a:cubicBezTo>
                    <a:close/>
                    <a:moveTo>
                      <a:pt x="14727" y="8400"/>
                    </a:moveTo>
                    <a:lnTo>
                      <a:pt x="16691" y="8400"/>
                    </a:lnTo>
                    <a:lnTo>
                      <a:pt x="16691" y="12001"/>
                    </a:lnTo>
                    <a:lnTo>
                      <a:pt x="14727" y="12001"/>
                    </a:lnTo>
                    <a:cubicBezTo>
                      <a:pt x="14727" y="12001"/>
                      <a:pt x="14727" y="8400"/>
                      <a:pt x="14727" y="8400"/>
                    </a:cubicBezTo>
                    <a:close/>
                    <a:moveTo>
                      <a:pt x="4909" y="8400"/>
                    </a:moveTo>
                    <a:lnTo>
                      <a:pt x="6873" y="8400"/>
                    </a:lnTo>
                    <a:lnTo>
                      <a:pt x="6873" y="12001"/>
                    </a:lnTo>
                    <a:lnTo>
                      <a:pt x="4909" y="12001"/>
                    </a:lnTo>
                    <a:cubicBezTo>
                      <a:pt x="4909" y="12001"/>
                      <a:pt x="4909" y="8400"/>
                      <a:pt x="4909" y="8400"/>
                    </a:cubicBezTo>
                    <a:close/>
                    <a:moveTo>
                      <a:pt x="19636" y="20400"/>
                    </a:moveTo>
                    <a:lnTo>
                      <a:pt x="1964" y="20400"/>
                    </a:lnTo>
                    <a:lnTo>
                      <a:pt x="1964" y="10800"/>
                    </a:lnTo>
                    <a:lnTo>
                      <a:pt x="3927" y="10800"/>
                    </a:lnTo>
                    <a:lnTo>
                      <a:pt x="3927" y="12001"/>
                    </a:lnTo>
                    <a:cubicBezTo>
                      <a:pt x="3927" y="12662"/>
                      <a:pt x="4367" y="13200"/>
                      <a:pt x="4909" y="13200"/>
                    </a:cubicBezTo>
                    <a:lnTo>
                      <a:pt x="6873" y="13200"/>
                    </a:lnTo>
                    <a:cubicBezTo>
                      <a:pt x="7414" y="13200"/>
                      <a:pt x="7855" y="12662"/>
                      <a:pt x="7855" y="12001"/>
                    </a:cubicBezTo>
                    <a:lnTo>
                      <a:pt x="7855" y="10800"/>
                    </a:lnTo>
                    <a:lnTo>
                      <a:pt x="13745" y="10800"/>
                    </a:lnTo>
                    <a:lnTo>
                      <a:pt x="13745" y="12001"/>
                    </a:lnTo>
                    <a:cubicBezTo>
                      <a:pt x="13745" y="12662"/>
                      <a:pt x="14186" y="13200"/>
                      <a:pt x="14727" y="13200"/>
                    </a:cubicBezTo>
                    <a:lnTo>
                      <a:pt x="16691" y="13200"/>
                    </a:lnTo>
                    <a:cubicBezTo>
                      <a:pt x="17233" y="13200"/>
                      <a:pt x="17673" y="12662"/>
                      <a:pt x="17673" y="12001"/>
                    </a:cubicBezTo>
                    <a:lnTo>
                      <a:pt x="17673" y="10800"/>
                    </a:lnTo>
                    <a:lnTo>
                      <a:pt x="19636" y="10800"/>
                    </a:lnTo>
                    <a:cubicBezTo>
                      <a:pt x="19636" y="10800"/>
                      <a:pt x="19636" y="20400"/>
                      <a:pt x="19636" y="20400"/>
                    </a:cubicBezTo>
                    <a:close/>
                    <a:moveTo>
                      <a:pt x="8836" y="1200"/>
                    </a:moveTo>
                    <a:lnTo>
                      <a:pt x="12764" y="1200"/>
                    </a:lnTo>
                    <a:cubicBezTo>
                      <a:pt x="13305" y="1200"/>
                      <a:pt x="13745" y="1738"/>
                      <a:pt x="13745" y="2400"/>
                    </a:cubicBezTo>
                    <a:lnTo>
                      <a:pt x="7855" y="2400"/>
                    </a:lnTo>
                    <a:cubicBezTo>
                      <a:pt x="7855" y="1738"/>
                      <a:pt x="8295" y="1200"/>
                      <a:pt x="8836" y="1200"/>
                    </a:cubicBezTo>
                    <a:moveTo>
                      <a:pt x="20618" y="2400"/>
                    </a:moveTo>
                    <a:lnTo>
                      <a:pt x="14727" y="2400"/>
                    </a:lnTo>
                    <a:cubicBezTo>
                      <a:pt x="14727" y="1075"/>
                      <a:pt x="13848" y="0"/>
                      <a:pt x="12764" y="0"/>
                    </a:cubicBezTo>
                    <a:lnTo>
                      <a:pt x="8836" y="0"/>
                    </a:lnTo>
                    <a:cubicBezTo>
                      <a:pt x="7752" y="0"/>
                      <a:pt x="6873" y="1075"/>
                      <a:pt x="6873" y="2400"/>
                    </a:cubicBezTo>
                    <a:lnTo>
                      <a:pt x="982" y="2400"/>
                    </a:lnTo>
                    <a:cubicBezTo>
                      <a:pt x="440" y="2400"/>
                      <a:pt x="0" y="2938"/>
                      <a:pt x="0" y="3601"/>
                    </a:cubicBezTo>
                    <a:lnTo>
                      <a:pt x="0" y="9600"/>
                    </a:lnTo>
                    <a:cubicBezTo>
                      <a:pt x="0" y="10262"/>
                      <a:pt x="440" y="10800"/>
                      <a:pt x="982" y="10800"/>
                    </a:cubicBezTo>
                    <a:lnTo>
                      <a:pt x="982" y="20400"/>
                    </a:lnTo>
                    <a:cubicBezTo>
                      <a:pt x="982" y="21062"/>
                      <a:pt x="1422" y="21600"/>
                      <a:pt x="1964" y="21600"/>
                    </a:cubicBezTo>
                    <a:lnTo>
                      <a:pt x="19636" y="21600"/>
                    </a:lnTo>
                    <a:cubicBezTo>
                      <a:pt x="20178" y="21600"/>
                      <a:pt x="20618" y="21062"/>
                      <a:pt x="20618" y="20400"/>
                    </a:cubicBezTo>
                    <a:lnTo>
                      <a:pt x="20618" y="10800"/>
                    </a:lnTo>
                    <a:cubicBezTo>
                      <a:pt x="21160" y="10800"/>
                      <a:pt x="21600" y="10262"/>
                      <a:pt x="21600" y="9600"/>
                    </a:cubicBezTo>
                    <a:lnTo>
                      <a:pt x="21600" y="3601"/>
                    </a:lnTo>
                    <a:cubicBezTo>
                      <a:pt x="21600" y="2938"/>
                      <a:pt x="21160" y="2400"/>
                      <a:pt x="20618" y="2400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61AE46-FC66-557C-9A82-7D8569157271}"/>
              </a:ext>
            </a:extLst>
          </p:cNvPr>
          <p:cNvGrpSpPr/>
          <p:nvPr/>
        </p:nvGrpSpPr>
        <p:grpSpPr>
          <a:xfrm>
            <a:off x="1045817" y="4258295"/>
            <a:ext cx="6966231" cy="733452"/>
            <a:chOff x="1045817" y="4258295"/>
            <a:chExt cx="6966231" cy="7334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2C8FEF-ADCF-81C2-1223-963C28CB5705}"/>
                </a:ext>
              </a:extLst>
            </p:cNvPr>
            <p:cNvSpPr txBox="1"/>
            <p:nvPr/>
          </p:nvSpPr>
          <p:spPr>
            <a:xfrm>
              <a:off x="1912462" y="4440355"/>
              <a:ext cx="609958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>
                  <a:latin typeface="Segoe UI" panose="020B0502040204020203" pitchFamily="34" charset="0"/>
                  <a:cs typeface="Segoe UI" panose="020B0502040204020203" pitchFamily="34" charset="0"/>
                </a:rPr>
                <a:t>Modular, future-proof architecture for easy evolution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CD2AAAC-E350-8EEA-55A0-C30EADBBEB29}"/>
                </a:ext>
              </a:extLst>
            </p:cNvPr>
            <p:cNvGrpSpPr/>
            <p:nvPr/>
          </p:nvGrpSpPr>
          <p:grpSpPr>
            <a:xfrm>
              <a:off x="1045817" y="4258295"/>
              <a:ext cx="712454" cy="733452"/>
              <a:chOff x="1080001" y="4643475"/>
              <a:chExt cx="712454" cy="733452"/>
            </a:xfrm>
          </p:grpSpPr>
          <p:sp>
            <p:nvSpPr>
              <p:cNvPr id="18" name="Shape 1212">
                <a:extLst>
                  <a:ext uri="{FF2B5EF4-FFF2-40B4-BE49-F238E27FC236}">
                    <a16:creationId xmlns:a16="http://schemas.microsoft.com/office/drawing/2014/main" id="{CD388283-153A-C2F5-F4D3-A5C5FEB39E69}"/>
                  </a:ext>
                </a:extLst>
              </p:cNvPr>
              <p:cNvSpPr/>
              <p:nvPr/>
            </p:nvSpPr>
            <p:spPr>
              <a:xfrm rot="16200000">
                <a:off x="1069502" y="4653974"/>
                <a:ext cx="733452" cy="712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280"/>
                    </a:lnTo>
                    <a:lnTo>
                      <a:pt x="10800" y="21600"/>
                    </a:ln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C039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>
                    <a:solidFill>
                      <a:srgbClr val="1F4E7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kumimoji="0" sz="2100" b="1" i="0" u="none" strike="noStrike" kern="0" cap="none" spc="0" normalizeH="0" baseline="0" noProof="0">
                  <a:ln>
                    <a:noFill/>
                  </a:ln>
                  <a:solidFill>
                    <a:srgbClr val="1F4E79"/>
                  </a:solidFill>
                  <a:effectLst/>
                  <a:uLnTx/>
                  <a:uFillTx/>
                  <a:latin typeface="Helvetica"/>
                  <a:ea typeface="Helvetica"/>
                  <a:cs typeface="Helvetica"/>
                  <a:sym typeface="Helvetica"/>
                </a:endParaRPr>
              </a:p>
            </p:txBody>
          </p:sp>
          <p:sp>
            <p:nvSpPr>
              <p:cNvPr id="27" name="Shape 2525">
                <a:extLst>
                  <a:ext uri="{FF2B5EF4-FFF2-40B4-BE49-F238E27FC236}">
                    <a16:creationId xmlns:a16="http://schemas.microsoft.com/office/drawing/2014/main" id="{1B59D99B-9011-16E1-7254-D80492C90A1B}"/>
                  </a:ext>
                </a:extLst>
              </p:cNvPr>
              <p:cNvSpPr/>
              <p:nvPr/>
            </p:nvSpPr>
            <p:spPr>
              <a:xfrm>
                <a:off x="1184547" y="4832580"/>
                <a:ext cx="367718" cy="3677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91" y="17673"/>
                    </a:moveTo>
                    <a:cubicBezTo>
                      <a:pt x="11562" y="17673"/>
                      <a:pt x="11782" y="17453"/>
                      <a:pt x="11782" y="17182"/>
                    </a:cubicBezTo>
                    <a:cubicBezTo>
                      <a:pt x="11782" y="16911"/>
                      <a:pt x="11562" y="16691"/>
                      <a:pt x="11291" y="16691"/>
                    </a:cubicBezTo>
                    <a:cubicBezTo>
                      <a:pt x="11020" y="16691"/>
                      <a:pt x="10800" y="16911"/>
                      <a:pt x="10800" y="17182"/>
                    </a:cubicBezTo>
                    <a:cubicBezTo>
                      <a:pt x="10800" y="17453"/>
                      <a:pt x="11020" y="17673"/>
                      <a:pt x="11291" y="17673"/>
                    </a:cubicBezTo>
                    <a:moveTo>
                      <a:pt x="17673" y="18655"/>
                    </a:moveTo>
                    <a:lnTo>
                      <a:pt x="13745" y="18655"/>
                    </a:lnTo>
                    <a:lnTo>
                      <a:pt x="13745" y="12273"/>
                    </a:lnTo>
                    <a:cubicBezTo>
                      <a:pt x="13745" y="12002"/>
                      <a:pt x="13525" y="11782"/>
                      <a:pt x="13255" y="11782"/>
                    </a:cubicBezTo>
                    <a:lnTo>
                      <a:pt x="8345" y="11782"/>
                    </a:lnTo>
                    <a:cubicBezTo>
                      <a:pt x="8075" y="11782"/>
                      <a:pt x="7855" y="12002"/>
                      <a:pt x="7855" y="12273"/>
                    </a:cubicBezTo>
                    <a:lnTo>
                      <a:pt x="7855" y="18655"/>
                    </a:lnTo>
                    <a:lnTo>
                      <a:pt x="3927" y="18655"/>
                    </a:lnTo>
                    <a:lnTo>
                      <a:pt x="3927" y="8058"/>
                    </a:lnTo>
                    <a:lnTo>
                      <a:pt x="10800" y="1185"/>
                    </a:lnTo>
                    <a:lnTo>
                      <a:pt x="17673" y="8058"/>
                    </a:lnTo>
                    <a:cubicBezTo>
                      <a:pt x="17673" y="8058"/>
                      <a:pt x="17673" y="18655"/>
                      <a:pt x="17673" y="18655"/>
                    </a:cubicBezTo>
                    <a:close/>
                    <a:moveTo>
                      <a:pt x="17673" y="20618"/>
                    </a:moveTo>
                    <a:lnTo>
                      <a:pt x="13745" y="20618"/>
                    </a:lnTo>
                    <a:lnTo>
                      <a:pt x="13745" y="19636"/>
                    </a:lnTo>
                    <a:lnTo>
                      <a:pt x="17673" y="19636"/>
                    </a:lnTo>
                    <a:cubicBezTo>
                      <a:pt x="17673" y="19636"/>
                      <a:pt x="17673" y="20618"/>
                      <a:pt x="17673" y="20618"/>
                    </a:cubicBezTo>
                    <a:close/>
                    <a:moveTo>
                      <a:pt x="12764" y="20618"/>
                    </a:moveTo>
                    <a:lnTo>
                      <a:pt x="8836" y="20618"/>
                    </a:lnTo>
                    <a:lnTo>
                      <a:pt x="8836" y="12764"/>
                    </a:lnTo>
                    <a:lnTo>
                      <a:pt x="12764" y="12764"/>
                    </a:lnTo>
                    <a:cubicBezTo>
                      <a:pt x="12764" y="12764"/>
                      <a:pt x="12764" y="20618"/>
                      <a:pt x="12764" y="20618"/>
                    </a:cubicBezTo>
                    <a:close/>
                    <a:moveTo>
                      <a:pt x="7855" y="20618"/>
                    </a:moveTo>
                    <a:lnTo>
                      <a:pt x="3927" y="20618"/>
                    </a:lnTo>
                    <a:lnTo>
                      <a:pt x="3927" y="19636"/>
                    </a:lnTo>
                    <a:lnTo>
                      <a:pt x="7855" y="19636"/>
                    </a:lnTo>
                    <a:cubicBezTo>
                      <a:pt x="7855" y="19636"/>
                      <a:pt x="7855" y="20618"/>
                      <a:pt x="7855" y="20618"/>
                    </a:cubicBezTo>
                    <a:close/>
                    <a:moveTo>
                      <a:pt x="14727" y="1964"/>
                    </a:moveTo>
                    <a:lnTo>
                      <a:pt x="16691" y="1964"/>
                    </a:lnTo>
                    <a:lnTo>
                      <a:pt x="16691" y="5688"/>
                    </a:lnTo>
                    <a:lnTo>
                      <a:pt x="14727" y="3724"/>
                    </a:lnTo>
                    <a:cubicBezTo>
                      <a:pt x="14727" y="3724"/>
                      <a:pt x="14727" y="1964"/>
                      <a:pt x="14727" y="1964"/>
                    </a:cubicBezTo>
                    <a:close/>
                    <a:moveTo>
                      <a:pt x="21456" y="10453"/>
                    </a:moveTo>
                    <a:lnTo>
                      <a:pt x="17673" y="6670"/>
                    </a:lnTo>
                    <a:lnTo>
                      <a:pt x="17673" y="1473"/>
                    </a:lnTo>
                    <a:cubicBezTo>
                      <a:pt x="17673" y="1202"/>
                      <a:pt x="17453" y="982"/>
                      <a:pt x="17182" y="982"/>
                    </a:cubicBezTo>
                    <a:lnTo>
                      <a:pt x="14236" y="982"/>
                    </a:lnTo>
                    <a:cubicBezTo>
                      <a:pt x="13966" y="982"/>
                      <a:pt x="13745" y="1202"/>
                      <a:pt x="13745" y="1473"/>
                    </a:cubicBezTo>
                    <a:lnTo>
                      <a:pt x="13745" y="2742"/>
                    </a:lnTo>
                    <a:lnTo>
                      <a:pt x="11147" y="144"/>
                    </a:lnTo>
                    <a:cubicBezTo>
                      <a:pt x="11058" y="55"/>
                      <a:pt x="10935" y="0"/>
                      <a:pt x="10800" y="0"/>
                    </a:cubicBezTo>
                    <a:cubicBezTo>
                      <a:pt x="10665" y="0"/>
                      <a:pt x="10542" y="55"/>
                      <a:pt x="10453" y="144"/>
                    </a:cubicBezTo>
                    <a:lnTo>
                      <a:pt x="144" y="10453"/>
                    </a:lnTo>
                    <a:cubicBezTo>
                      <a:pt x="55" y="10542"/>
                      <a:pt x="0" y="10665"/>
                      <a:pt x="0" y="10800"/>
                    </a:cubicBezTo>
                    <a:cubicBezTo>
                      <a:pt x="0" y="11072"/>
                      <a:pt x="220" y="11291"/>
                      <a:pt x="491" y="11291"/>
                    </a:cubicBezTo>
                    <a:cubicBezTo>
                      <a:pt x="626" y="11291"/>
                      <a:pt x="749" y="11236"/>
                      <a:pt x="838" y="11147"/>
                    </a:cubicBezTo>
                    <a:lnTo>
                      <a:pt x="2945" y="9040"/>
                    </a:lnTo>
                    <a:lnTo>
                      <a:pt x="2945" y="21109"/>
                    </a:lnTo>
                    <a:cubicBezTo>
                      <a:pt x="2945" y="21381"/>
                      <a:pt x="3166" y="21600"/>
                      <a:pt x="3436" y="21600"/>
                    </a:cubicBezTo>
                    <a:lnTo>
                      <a:pt x="18164" y="21600"/>
                    </a:lnTo>
                    <a:cubicBezTo>
                      <a:pt x="18434" y="21600"/>
                      <a:pt x="18655" y="21381"/>
                      <a:pt x="18655" y="21109"/>
                    </a:cubicBezTo>
                    <a:lnTo>
                      <a:pt x="18655" y="9040"/>
                    </a:lnTo>
                    <a:lnTo>
                      <a:pt x="20762" y="11147"/>
                    </a:lnTo>
                    <a:cubicBezTo>
                      <a:pt x="20851" y="11236"/>
                      <a:pt x="20974" y="11291"/>
                      <a:pt x="21109" y="11291"/>
                    </a:cubicBezTo>
                    <a:cubicBezTo>
                      <a:pt x="21380" y="11291"/>
                      <a:pt x="21600" y="11072"/>
                      <a:pt x="21600" y="10800"/>
                    </a:cubicBezTo>
                    <a:cubicBezTo>
                      <a:pt x="21600" y="10665"/>
                      <a:pt x="21545" y="10542"/>
                      <a:pt x="21456" y="10453"/>
                    </a:cubicBezTo>
                  </a:path>
                </a:pathLst>
              </a:cu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14284" tIns="14284" rIns="14284" bIns="14284" anchor="ctr"/>
              <a:lstStyle/>
              <a:p>
                <a:pPr marL="0" marR="0" lvl="0" indent="0" defTabSz="17139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kumimoji="0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136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B58A3C-7853-A023-0007-8184BC2697E5}"/>
              </a:ext>
            </a:extLst>
          </p:cNvPr>
          <p:cNvSpPr txBox="1"/>
          <p:nvPr/>
        </p:nvSpPr>
        <p:spPr>
          <a:xfrm>
            <a:off x="6235829" y="2817037"/>
            <a:ext cx="1331572" cy="14302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" noProof="1">
                <a:latin typeface="Segoe UI" panose="020B0502040204020203" pitchFamily="34" charset="0"/>
                <a:cs typeface="Segoe UI" panose="020B0502040204020203" pitchFamily="34" charset="0"/>
              </a:rPr>
              <a:t>Sharing growth, and risks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00" noProof="1">
                <a:latin typeface="Segoe UI" panose="020B0502040204020203" pitchFamily="34" charset="0"/>
                <a:cs typeface="Segoe UI" panose="020B0502040204020203" pitchFamily="34" charset="0"/>
              </a:rPr>
              <a:t>Innovative pricing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" noProof="1">
                <a:latin typeface="Segoe UI" panose="020B0502040204020203" pitchFamily="34" charset="0"/>
                <a:cs typeface="Segoe UI" panose="020B0502040204020203" pitchFamily="34" charset="0"/>
              </a:rPr>
              <a:t>Companionship unites the interests and impacts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A07FBF3-115D-47B1-9229-C80A8935FCEF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A09DB01-8404-495A-80B1-5A81A1A86E92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4445C48-599A-47BD-96F3-8BD4D751F72E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1C882D-C34F-5E20-9421-F3078396F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0A28DE90-8D07-EE63-B829-9E0A20B2FE5C}"/>
              </a:ext>
            </a:extLst>
          </p:cNvPr>
          <p:cNvSpPr txBox="1">
            <a:spLocks/>
          </p:cNvSpPr>
          <p:nvPr/>
        </p:nvSpPr>
        <p:spPr>
          <a:xfrm>
            <a:off x="-216961" y="6601386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000">
              <a:solidFill>
                <a:srgbClr val="0070C0"/>
              </a:solidFill>
              <a:latin typeface="Futura Lt B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D6F06-3B49-437E-69C3-123BD76486F3}"/>
              </a:ext>
            </a:extLst>
          </p:cNvPr>
          <p:cNvGrpSpPr/>
          <p:nvPr/>
        </p:nvGrpSpPr>
        <p:grpSpPr>
          <a:xfrm>
            <a:off x="2220305" y="2183984"/>
            <a:ext cx="2808321" cy="2872035"/>
            <a:chOff x="1637240" y="1514310"/>
            <a:chExt cx="3744428" cy="3829380"/>
          </a:xfrm>
        </p:grpSpPr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DBCC26C-CA0F-4406-2C08-552CF39FD025}"/>
                </a:ext>
              </a:extLst>
            </p:cNvPr>
            <p:cNvSpPr/>
            <p:nvPr/>
          </p:nvSpPr>
          <p:spPr>
            <a:xfrm>
              <a:off x="3566977" y="1850685"/>
              <a:ext cx="1568581" cy="229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extrusionOk="0">
                  <a:moveTo>
                    <a:pt x="1219" y="14962"/>
                  </a:moveTo>
                  <a:lnTo>
                    <a:pt x="16675" y="20951"/>
                  </a:lnTo>
                  <a:cubicBezTo>
                    <a:pt x="17968" y="21458"/>
                    <a:pt x="19625" y="21065"/>
                    <a:pt x="20162" y="20133"/>
                  </a:cubicBezTo>
                  <a:cubicBezTo>
                    <a:pt x="21088" y="18480"/>
                    <a:pt x="21600" y="16696"/>
                    <a:pt x="21600" y="14831"/>
                  </a:cubicBezTo>
                  <a:cubicBezTo>
                    <a:pt x="21600" y="7369"/>
                    <a:pt x="13457" y="1167"/>
                    <a:pt x="2828" y="22"/>
                  </a:cubicBezTo>
                  <a:cubicBezTo>
                    <a:pt x="1341" y="-142"/>
                    <a:pt x="0" y="627"/>
                    <a:pt x="0" y="1642"/>
                  </a:cubicBezTo>
                  <a:lnTo>
                    <a:pt x="0" y="13554"/>
                  </a:lnTo>
                  <a:cubicBezTo>
                    <a:pt x="0" y="14127"/>
                    <a:pt x="463" y="14667"/>
                    <a:pt x="1219" y="14962"/>
                  </a:cubicBezTo>
                  <a:close/>
                </a:path>
              </a:pathLst>
            </a:custGeom>
            <a:solidFill>
              <a:srgbClr val="3CDB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38D5545-ECFE-DFF8-D223-C3481A6C2C7E}"/>
                </a:ext>
              </a:extLst>
            </p:cNvPr>
            <p:cNvSpPr/>
            <p:nvPr/>
          </p:nvSpPr>
          <p:spPr>
            <a:xfrm>
              <a:off x="1885095" y="1850685"/>
              <a:ext cx="1568581" cy="229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87" extrusionOk="0">
                  <a:moveTo>
                    <a:pt x="21600" y="13561"/>
                  </a:moveTo>
                  <a:lnTo>
                    <a:pt x="21600" y="1640"/>
                  </a:lnTo>
                  <a:cubicBezTo>
                    <a:pt x="21600" y="641"/>
                    <a:pt x="20259" y="-129"/>
                    <a:pt x="18772" y="18"/>
                  </a:cubicBezTo>
                  <a:cubicBezTo>
                    <a:pt x="8118" y="1165"/>
                    <a:pt x="0" y="7355"/>
                    <a:pt x="0" y="14839"/>
                  </a:cubicBezTo>
                  <a:cubicBezTo>
                    <a:pt x="0" y="16706"/>
                    <a:pt x="512" y="18491"/>
                    <a:pt x="1438" y="20145"/>
                  </a:cubicBezTo>
                  <a:cubicBezTo>
                    <a:pt x="1975" y="21078"/>
                    <a:pt x="3632" y="21471"/>
                    <a:pt x="4925" y="20963"/>
                  </a:cubicBezTo>
                  <a:lnTo>
                    <a:pt x="20381" y="14970"/>
                  </a:lnTo>
                  <a:cubicBezTo>
                    <a:pt x="21137" y="14691"/>
                    <a:pt x="21600" y="14151"/>
                    <a:pt x="21600" y="1356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86B8D7B5-1987-9C2D-96AC-53903B9E252D}"/>
                </a:ext>
              </a:extLst>
            </p:cNvPr>
            <p:cNvSpPr/>
            <p:nvPr/>
          </p:nvSpPr>
          <p:spPr>
            <a:xfrm>
              <a:off x="2221473" y="3532569"/>
              <a:ext cx="2602703" cy="1539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489" extrusionOk="0">
                  <a:moveTo>
                    <a:pt x="9842" y="334"/>
                  </a:moveTo>
                  <a:lnTo>
                    <a:pt x="717" y="9404"/>
                  </a:lnTo>
                  <a:cubicBezTo>
                    <a:pt x="-45" y="10170"/>
                    <a:pt x="-232" y="11925"/>
                    <a:pt x="314" y="13086"/>
                  </a:cubicBezTo>
                  <a:cubicBezTo>
                    <a:pt x="2728" y="18227"/>
                    <a:pt x="6422" y="21489"/>
                    <a:pt x="10561" y="21489"/>
                  </a:cubicBezTo>
                  <a:cubicBezTo>
                    <a:pt x="14700" y="21489"/>
                    <a:pt x="18393" y="18202"/>
                    <a:pt x="20808" y="13086"/>
                  </a:cubicBezTo>
                  <a:cubicBezTo>
                    <a:pt x="21368" y="11900"/>
                    <a:pt x="21167" y="10145"/>
                    <a:pt x="20405" y="9404"/>
                  </a:cubicBezTo>
                  <a:lnTo>
                    <a:pt x="11279" y="334"/>
                  </a:lnTo>
                  <a:cubicBezTo>
                    <a:pt x="10834" y="-111"/>
                    <a:pt x="10288" y="-111"/>
                    <a:pt x="9842" y="334"/>
                  </a:cubicBezTo>
                  <a:close/>
                </a:path>
              </a:pathLst>
            </a:custGeom>
            <a:solidFill>
              <a:srgbClr val="162D5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6DAE1C0-56FE-024D-DE50-2301D6EA359B}"/>
                </a:ext>
              </a:extLst>
            </p:cNvPr>
            <p:cNvSpPr/>
            <p:nvPr/>
          </p:nvSpPr>
          <p:spPr>
            <a:xfrm>
              <a:off x="1637240" y="1514310"/>
              <a:ext cx="1823542" cy="2793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600" extrusionOk="0">
                  <a:moveTo>
                    <a:pt x="21579" y="671"/>
                  </a:moveTo>
                  <a:lnTo>
                    <a:pt x="17494" y="0"/>
                  </a:lnTo>
                  <a:lnTo>
                    <a:pt x="18646" y="780"/>
                  </a:lnTo>
                  <a:cubicBezTo>
                    <a:pt x="17745" y="849"/>
                    <a:pt x="16844" y="958"/>
                    <a:pt x="15964" y="1109"/>
                  </a:cubicBezTo>
                  <a:cubicBezTo>
                    <a:pt x="14162" y="1424"/>
                    <a:pt x="12403" y="1875"/>
                    <a:pt x="10789" y="2491"/>
                  </a:cubicBezTo>
                  <a:cubicBezTo>
                    <a:pt x="9155" y="3094"/>
                    <a:pt x="7668" y="3860"/>
                    <a:pt x="6327" y="4709"/>
                  </a:cubicBezTo>
                  <a:cubicBezTo>
                    <a:pt x="5657" y="5147"/>
                    <a:pt x="5028" y="5598"/>
                    <a:pt x="4462" y="6091"/>
                  </a:cubicBezTo>
                  <a:cubicBezTo>
                    <a:pt x="3876" y="6570"/>
                    <a:pt x="3373" y="7090"/>
                    <a:pt x="2891" y="7624"/>
                  </a:cubicBezTo>
                  <a:cubicBezTo>
                    <a:pt x="1006" y="9760"/>
                    <a:pt x="-21" y="12210"/>
                    <a:pt x="0" y="14660"/>
                  </a:cubicBezTo>
                  <a:cubicBezTo>
                    <a:pt x="0" y="17110"/>
                    <a:pt x="1006" y="19547"/>
                    <a:pt x="2933" y="21600"/>
                  </a:cubicBezTo>
                  <a:cubicBezTo>
                    <a:pt x="1404" y="19410"/>
                    <a:pt x="649" y="17028"/>
                    <a:pt x="817" y="14660"/>
                  </a:cubicBezTo>
                  <a:lnTo>
                    <a:pt x="859" y="14222"/>
                  </a:lnTo>
                  <a:lnTo>
                    <a:pt x="922" y="13784"/>
                  </a:lnTo>
                  <a:cubicBezTo>
                    <a:pt x="943" y="13497"/>
                    <a:pt x="1026" y="13195"/>
                    <a:pt x="1089" y="12908"/>
                  </a:cubicBezTo>
                  <a:cubicBezTo>
                    <a:pt x="1236" y="12333"/>
                    <a:pt x="1425" y="11758"/>
                    <a:pt x="1676" y="11183"/>
                  </a:cubicBezTo>
                  <a:cubicBezTo>
                    <a:pt x="1927" y="10622"/>
                    <a:pt x="2221" y="10061"/>
                    <a:pt x="2577" y="9527"/>
                  </a:cubicBezTo>
                  <a:cubicBezTo>
                    <a:pt x="2765" y="9253"/>
                    <a:pt x="2933" y="8993"/>
                    <a:pt x="3143" y="8733"/>
                  </a:cubicBezTo>
                  <a:cubicBezTo>
                    <a:pt x="3247" y="8610"/>
                    <a:pt x="3331" y="8473"/>
                    <a:pt x="3457" y="8336"/>
                  </a:cubicBezTo>
                  <a:lnTo>
                    <a:pt x="3792" y="7953"/>
                  </a:lnTo>
                  <a:cubicBezTo>
                    <a:pt x="4253" y="7446"/>
                    <a:pt x="4735" y="6954"/>
                    <a:pt x="5280" y="6488"/>
                  </a:cubicBezTo>
                  <a:cubicBezTo>
                    <a:pt x="5803" y="6009"/>
                    <a:pt x="6411" y="5585"/>
                    <a:pt x="7039" y="5147"/>
                  </a:cubicBezTo>
                  <a:cubicBezTo>
                    <a:pt x="7354" y="4941"/>
                    <a:pt x="7668" y="4722"/>
                    <a:pt x="8003" y="4531"/>
                  </a:cubicBezTo>
                  <a:cubicBezTo>
                    <a:pt x="8338" y="4325"/>
                    <a:pt x="8673" y="4148"/>
                    <a:pt x="9030" y="3956"/>
                  </a:cubicBezTo>
                  <a:cubicBezTo>
                    <a:pt x="9742" y="3586"/>
                    <a:pt x="10454" y="3244"/>
                    <a:pt x="11229" y="2929"/>
                  </a:cubicBezTo>
                  <a:cubicBezTo>
                    <a:pt x="12759" y="2300"/>
                    <a:pt x="14414" y="1793"/>
                    <a:pt x="16132" y="1424"/>
                  </a:cubicBezTo>
                  <a:cubicBezTo>
                    <a:pt x="16949" y="1246"/>
                    <a:pt x="17787" y="1095"/>
                    <a:pt x="18646" y="986"/>
                  </a:cubicBezTo>
                  <a:lnTo>
                    <a:pt x="17787" y="1862"/>
                  </a:lnTo>
                  <a:lnTo>
                    <a:pt x="21579" y="67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3ED5D076-0BE1-F027-2B2F-16B459A8BD98}"/>
                </a:ext>
              </a:extLst>
            </p:cNvPr>
            <p:cNvSpPr/>
            <p:nvPr/>
          </p:nvSpPr>
          <p:spPr>
            <a:xfrm>
              <a:off x="3566978" y="1602830"/>
              <a:ext cx="1814690" cy="273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9" h="21576" extrusionOk="0">
                  <a:moveTo>
                    <a:pt x="21579" y="14236"/>
                  </a:moveTo>
                  <a:cubicBezTo>
                    <a:pt x="21600" y="11739"/>
                    <a:pt x="20568" y="9227"/>
                    <a:pt x="18674" y="7064"/>
                  </a:cubicBezTo>
                  <a:cubicBezTo>
                    <a:pt x="18189" y="6520"/>
                    <a:pt x="17663" y="6004"/>
                    <a:pt x="17095" y="5502"/>
                  </a:cubicBezTo>
                  <a:cubicBezTo>
                    <a:pt x="16526" y="4999"/>
                    <a:pt x="15895" y="4539"/>
                    <a:pt x="15221" y="4092"/>
                  </a:cubicBezTo>
                  <a:cubicBezTo>
                    <a:pt x="13874" y="3213"/>
                    <a:pt x="12379" y="2432"/>
                    <a:pt x="10737" y="1832"/>
                  </a:cubicBezTo>
                  <a:cubicBezTo>
                    <a:pt x="9116" y="1204"/>
                    <a:pt x="7347" y="743"/>
                    <a:pt x="5537" y="423"/>
                  </a:cubicBezTo>
                  <a:cubicBezTo>
                    <a:pt x="3726" y="116"/>
                    <a:pt x="1853" y="-24"/>
                    <a:pt x="0" y="4"/>
                  </a:cubicBezTo>
                  <a:cubicBezTo>
                    <a:pt x="1832" y="129"/>
                    <a:pt x="3663" y="367"/>
                    <a:pt x="5389" y="743"/>
                  </a:cubicBezTo>
                  <a:cubicBezTo>
                    <a:pt x="7116" y="1134"/>
                    <a:pt x="8779" y="1636"/>
                    <a:pt x="10316" y="2278"/>
                  </a:cubicBezTo>
                  <a:cubicBezTo>
                    <a:pt x="11095" y="2599"/>
                    <a:pt x="11811" y="2948"/>
                    <a:pt x="12526" y="3325"/>
                  </a:cubicBezTo>
                  <a:cubicBezTo>
                    <a:pt x="12863" y="3520"/>
                    <a:pt x="13221" y="3702"/>
                    <a:pt x="13558" y="3911"/>
                  </a:cubicBezTo>
                  <a:cubicBezTo>
                    <a:pt x="13895" y="4106"/>
                    <a:pt x="14211" y="4329"/>
                    <a:pt x="14526" y="4539"/>
                  </a:cubicBezTo>
                  <a:cubicBezTo>
                    <a:pt x="15137" y="4971"/>
                    <a:pt x="15747" y="5418"/>
                    <a:pt x="16295" y="5906"/>
                  </a:cubicBezTo>
                  <a:cubicBezTo>
                    <a:pt x="16842" y="6381"/>
                    <a:pt x="17326" y="6883"/>
                    <a:pt x="17789" y="7399"/>
                  </a:cubicBezTo>
                  <a:lnTo>
                    <a:pt x="18126" y="7790"/>
                  </a:lnTo>
                  <a:cubicBezTo>
                    <a:pt x="18232" y="7916"/>
                    <a:pt x="18337" y="8055"/>
                    <a:pt x="18442" y="8195"/>
                  </a:cubicBezTo>
                  <a:cubicBezTo>
                    <a:pt x="18653" y="8460"/>
                    <a:pt x="18821" y="8739"/>
                    <a:pt x="19011" y="9004"/>
                  </a:cubicBezTo>
                  <a:cubicBezTo>
                    <a:pt x="19368" y="9562"/>
                    <a:pt x="19663" y="10120"/>
                    <a:pt x="19916" y="10692"/>
                  </a:cubicBezTo>
                  <a:cubicBezTo>
                    <a:pt x="20189" y="11264"/>
                    <a:pt x="20358" y="11850"/>
                    <a:pt x="20505" y="12450"/>
                  </a:cubicBezTo>
                  <a:cubicBezTo>
                    <a:pt x="20568" y="12743"/>
                    <a:pt x="20632" y="13050"/>
                    <a:pt x="20674" y="13343"/>
                  </a:cubicBezTo>
                  <a:lnTo>
                    <a:pt x="20737" y="13790"/>
                  </a:lnTo>
                  <a:lnTo>
                    <a:pt x="20779" y="14236"/>
                  </a:lnTo>
                  <a:cubicBezTo>
                    <a:pt x="20905" y="16106"/>
                    <a:pt x="20484" y="17990"/>
                    <a:pt x="19558" y="19790"/>
                  </a:cubicBezTo>
                  <a:lnTo>
                    <a:pt x="18800" y="18785"/>
                  </a:lnTo>
                  <a:lnTo>
                    <a:pt x="18421" y="21576"/>
                  </a:lnTo>
                  <a:lnTo>
                    <a:pt x="21389" y="19581"/>
                  </a:lnTo>
                  <a:lnTo>
                    <a:pt x="19811" y="19832"/>
                  </a:lnTo>
                  <a:cubicBezTo>
                    <a:pt x="20968" y="18102"/>
                    <a:pt x="21579" y="16162"/>
                    <a:pt x="21579" y="14236"/>
                  </a:cubicBezTo>
                  <a:close/>
                </a:path>
              </a:pathLst>
            </a:custGeom>
            <a:solidFill>
              <a:srgbClr val="3CDB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561716A-BA14-C133-0623-E7DB0AABE4B5}"/>
                </a:ext>
              </a:extLst>
            </p:cNvPr>
            <p:cNvSpPr/>
            <p:nvPr/>
          </p:nvSpPr>
          <p:spPr>
            <a:xfrm>
              <a:off x="1920504" y="4400066"/>
              <a:ext cx="3158400" cy="943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02" y="14589"/>
                  </a:moveTo>
                  <a:cubicBezTo>
                    <a:pt x="15970" y="16210"/>
                    <a:pt x="15001" y="17507"/>
                    <a:pt x="13984" y="18317"/>
                  </a:cubicBezTo>
                  <a:cubicBezTo>
                    <a:pt x="12967" y="19168"/>
                    <a:pt x="11926" y="19614"/>
                    <a:pt x="10885" y="19574"/>
                  </a:cubicBezTo>
                  <a:cubicBezTo>
                    <a:pt x="9843" y="19574"/>
                    <a:pt x="8802" y="19168"/>
                    <a:pt x="7785" y="18317"/>
                  </a:cubicBezTo>
                  <a:cubicBezTo>
                    <a:pt x="6768" y="17507"/>
                    <a:pt x="5787" y="16210"/>
                    <a:pt x="4867" y="14589"/>
                  </a:cubicBezTo>
                  <a:cubicBezTo>
                    <a:pt x="3439" y="12036"/>
                    <a:pt x="2155" y="8591"/>
                    <a:pt x="1078" y="4458"/>
                  </a:cubicBezTo>
                  <a:lnTo>
                    <a:pt x="2022" y="4539"/>
                  </a:lnTo>
                  <a:lnTo>
                    <a:pt x="0" y="0"/>
                  </a:lnTo>
                  <a:lnTo>
                    <a:pt x="702" y="7821"/>
                  </a:lnTo>
                  <a:lnTo>
                    <a:pt x="957" y="4741"/>
                  </a:lnTo>
                  <a:cubicBezTo>
                    <a:pt x="1925" y="9240"/>
                    <a:pt x="3196" y="13090"/>
                    <a:pt x="4637" y="15926"/>
                  </a:cubicBezTo>
                  <a:cubicBezTo>
                    <a:pt x="5570" y="17791"/>
                    <a:pt x="6587" y="19168"/>
                    <a:pt x="7640" y="20141"/>
                  </a:cubicBezTo>
                  <a:cubicBezTo>
                    <a:pt x="8693" y="21073"/>
                    <a:pt x="9783" y="21559"/>
                    <a:pt x="10885" y="21600"/>
                  </a:cubicBezTo>
                  <a:cubicBezTo>
                    <a:pt x="11974" y="21559"/>
                    <a:pt x="13076" y="21114"/>
                    <a:pt x="14130" y="20141"/>
                  </a:cubicBezTo>
                  <a:cubicBezTo>
                    <a:pt x="15183" y="19168"/>
                    <a:pt x="16200" y="17791"/>
                    <a:pt x="17132" y="15926"/>
                  </a:cubicBezTo>
                  <a:cubicBezTo>
                    <a:pt x="19009" y="12239"/>
                    <a:pt x="20583" y="6889"/>
                    <a:pt x="21600" y="567"/>
                  </a:cubicBezTo>
                  <a:cubicBezTo>
                    <a:pt x="20365" y="6444"/>
                    <a:pt x="18755" y="11307"/>
                    <a:pt x="16902" y="14589"/>
                  </a:cubicBezTo>
                  <a:close/>
                </a:path>
              </a:pathLst>
            </a:custGeom>
            <a:solidFill>
              <a:srgbClr val="162D5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3B046F-A105-CC30-432D-A6DB4E7C8E5F}"/>
                </a:ext>
              </a:extLst>
            </p:cNvPr>
            <p:cNvSpPr txBox="1"/>
            <p:nvPr/>
          </p:nvSpPr>
          <p:spPr>
            <a:xfrm>
              <a:off x="2376755" y="2537539"/>
              <a:ext cx="767732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6BBE99-F15E-C431-1EE3-C408853F0871}"/>
                </a:ext>
              </a:extLst>
            </p:cNvPr>
            <p:cNvSpPr txBox="1"/>
            <p:nvPr/>
          </p:nvSpPr>
          <p:spPr>
            <a:xfrm>
              <a:off x="3904341" y="2537539"/>
              <a:ext cx="767732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C799C4-4B62-BA3C-E11C-0A4F245D8FF4}"/>
                </a:ext>
              </a:extLst>
            </p:cNvPr>
            <p:cNvSpPr txBox="1"/>
            <p:nvPr/>
          </p:nvSpPr>
          <p:spPr>
            <a:xfrm>
              <a:off x="3140548" y="3957549"/>
              <a:ext cx="767732" cy="7386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6B301A-3470-669F-BDAF-CAC3E56CA9E6}"/>
              </a:ext>
            </a:extLst>
          </p:cNvPr>
          <p:cNvGrpSpPr/>
          <p:nvPr/>
        </p:nvGrpSpPr>
        <p:grpSpPr>
          <a:xfrm>
            <a:off x="5327361" y="2133525"/>
            <a:ext cx="3581084" cy="884317"/>
            <a:chOff x="5779980" y="1602829"/>
            <a:chExt cx="4774779" cy="11790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9469DDF-4040-40FD-14C6-87410CCAB540}"/>
                </a:ext>
              </a:extLst>
            </p:cNvPr>
            <p:cNvSpPr/>
            <p:nvPr/>
          </p:nvSpPr>
          <p:spPr>
            <a:xfrm>
              <a:off x="5859565" y="1701961"/>
              <a:ext cx="980820" cy="980826"/>
            </a:xfrm>
            <a:custGeom>
              <a:avLst/>
              <a:gdLst>
                <a:gd name="connsiteX0" fmla="*/ 490520 w 980819"/>
                <a:gd name="connsiteY0" fmla="*/ 0 h 980827"/>
                <a:gd name="connsiteX1" fmla="*/ 980819 w 980819"/>
                <a:gd name="connsiteY1" fmla="*/ 490414 h 980827"/>
                <a:gd name="connsiteX2" fmla="*/ 490520 w 980819"/>
                <a:gd name="connsiteY2" fmla="*/ 980827 h 980827"/>
                <a:gd name="connsiteX3" fmla="*/ 0 w 980819"/>
                <a:gd name="connsiteY3" fmla="*/ 490414 h 980827"/>
                <a:gd name="connsiteX4" fmla="*/ 490520 w 980819"/>
                <a:gd name="connsiteY4" fmla="*/ 0 h 98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819" h="980827">
                  <a:moveTo>
                    <a:pt x="490520" y="0"/>
                  </a:moveTo>
                  <a:cubicBezTo>
                    <a:pt x="761312" y="0"/>
                    <a:pt x="980819" y="219551"/>
                    <a:pt x="980819" y="490414"/>
                  </a:cubicBezTo>
                  <a:cubicBezTo>
                    <a:pt x="980819" y="761277"/>
                    <a:pt x="761312" y="980827"/>
                    <a:pt x="490520" y="980827"/>
                  </a:cubicBezTo>
                  <a:cubicBezTo>
                    <a:pt x="219728" y="980827"/>
                    <a:pt x="0" y="761277"/>
                    <a:pt x="0" y="490414"/>
                  </a:cubicBezTo>
                  <a:cubicBezTo>
                    <a:pt x="0" y="219551"/>
                    <a:pt x="219728" y="0"/>
                    <a:pt x="49052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95590FF-5863-5815-5AAB-2BA44267499F}"/>
                </a:ext>
              </a:extLst>
            </p:cNvPr>
            <p:cNvSpPr/>
            <p:nvPr/>
          </p:nvSpPr>
          <p:spPr>
            <a:xfrm>
              <a:off x="5779980" y="1602829"/>
              <a:ext cx="4774779" cy="117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33" y="0"/>
                  </a:moveTo>
                  <a:lnTo>
                    <a:pt x="2667" y="0"/>
                  </a:lnTo>
                  <a:cubicBezTo>
                    <a:pt x="1193" y="0"/>
                    <a:pt x="0" y="4832"/>
                    <a:pt x="0" y="10800"/>
                  </a:cubicBezTo>
                  <a:lnTo>
                    <a:pt x="0" y="10800"/>
                  </a:lnTo>
                  <a:cubicBezTo>
                    <a:pt x="0" y="16768"/>
                    <a:pt x="1193" y="21600"/>
                    <a:pt x="2667" y="21600"/>
                  </a:cubicBezTo>
                  <a:lnTo>
                    <a:pt x="18933" y="21600"/>
                  </a:lnTo>
                  <a:cubicBezTo>
                    <a:pt x="20407" y="21600"/>
                    <a:pt x="21600" y="16768"/>
                    <a:pt x="21600" y="10800"/>
                  </a:cubicBezTo>
                  <a:lnTo>
                    <a:pt x="21600" y="10800"/>
                  </a:lnTo>
                  <a:cubicBezTo>
                    <a:pt x="21600" y="4832"/>
                    <a:pt x="20407" y="0"/>
                    <a:pt x="18933" y="0"/>
                  </a:cubicBezTo>
                  <a:close/>
                  <a:moveTo>
                    <a:pt x="2579" y="19784"/>
                  </a:moveTo>
                  <a:cubicBezTo>
                    <a:pt x="1354" y="19784"/>
                    <a:pt x="360" y="15762"/>
                    <a:pt x="360" y="10800"/>
                  </a:cubicBezTo>
                  <a:cubicBezTo>
                    <a:pt x="360" y="5838"/>
                    <a:pt x="1354" y="1816"/>
                    <a:pt x="2579" y="1816"/>
                  </a:cubicBezTo>
                  <a:cubicBezTo>
                    <a:pt x="3804" y="1816"/>
                    <a:pt x="4797" y="5838"/>
                    <a:pt x="4797" y="10800"/>
                  </a:cubicBezTo>
                  <a:cubicBezTo>
                    <a:pt x="4797" y="15762"/>
                    <a:pt x="3804" y="19784"/>
                    <a:pt x="2579" y="1978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E7DFF41-DA41-485F-F8EF-63F45643C9F6}"/>
              </a:ext>
            </a:extLst>
          </p:cNvPr>
          <p:cNvSpPr txBox="1"/>
          <p:nvPr/>
        </p:nvSpPr>
        <p:spPr>
          <a:xfrm>
            <a:off x="6108840" y="2283295"/>
            <a:ext cx="2523178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Same-boat business model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6302BE-F464-462F-44CC-60ECC3853A2F}"/>
              </a:ext>
            </a:extLst>
          </p:cNvPr>
          <p:cNvGrpSpPr/>
          <p:nvPr/>
        </p:nvGrpSpPr>
        <p:grpSpPr>
          <a:xfrm>
            <a:off x="5327361" y="3206390"/>
            <a:ext cx="3581084" cy="884317"/>
            <a:chOff x="5779981" y="2877518"/>
            <a:chExt cx="4774779" cy="1179089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F9C147F-51C7-FF30-D7E0-EF0A1BFE1C90}"/>
                </a:ext>
              </a:extLst>
            </p:cNvPr>
            <p:cNvSpPr/>
            <p:nvPr/>
          </p:nvSpPr>
          <p:spPr>
            <a:xfrm>
              <a:off x="5859561" y="2976650"/>
              <a:ext cx="980819" cy="980827"/>
            </a:xfrm>
            <a:custGeom>
              <a:avLst/>
              <a:gdLst>
                <a:gd name="connsiteX0" fmla="*/ 490520 w 980819"/>
                <a:gd name="connsiteY0" fmla="*/ 0 h 980827"/>
                <a:gd name="connsiteX1" fmla="*/ 980819 w 980819"/>
                <a:gd name="connsiteY1" fmla="*/ 490414 h 980827"/>
                <a:gd name="connsiteX2" fmla="*/ 490520 w 980819"/>
                <a:gd name="connsiteY2" fmla="*/ 980827 h 980827"/>
                <a:gd name="connsiteX3" fmla="*/ 0 w 980819"/>
                <a:gd name="connsiteY3" fmla="*/ 490414 h 980827"/>
                <a:gd name="connsiteX4" fmla="*/ 490520 w 980819"/>
                <a:gd name="connsiteY4" fmla="*/ 0 h 98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819" h="980827">
                  <a:moveTo>
                    <a:pt x="490520" y="0"/>
                  </a:moveTo>
                  <a:cubicBezTo>
                    <a:pt x="761312" y="0"/>
                    <a:pt x="980819" y="219551"/>
                    <a:pt x="980819" y="490414"/>
                  </a:cubicBezTo>
                  <a:cubicBezTo>
                    <a:pt x="980819" y="761277"/>
                    <a:pt x="761312" y="980827"/>
                    <a:pt x="490520" y="980827"/>
                  </a:cubicBezTo>
                  <a:cubicBezTo>
                    <a:pt x="219728" y="980827"/>
                    <a:pt x="0" y="761277"/>
                    <a:pt x="0" y="490414"/>
                  </a:cubicBezTo>
                  <a:cubicBezTo>
                    <a:pt x="0" y="219551"/>
                    <a:pt x="219728" y="0"/>
                    <a:pt x="49052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F32DA0A-3E78-58FA-A7AA-140CA845FF40}"/>
                </a:ext>
              </a:extLst>
            </p:cNvPr>
            <p:cNvSpPr/>
            <p:nvPr/>
          </p:nvSpPr>
          <p:spPr>
            <a:xfrm>
              <a:off x="5779981" y="2877518"/>
              <a:ext cx="4774779" cy="117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33" y="0"/>
                  </a:moveTo>
                  <a:lnTo>
                    <a:pt x="2667" y="0"/>
                  </a:lnTo>
                  <a:cubicBezTo>
                    <a:pt x="1193" y="0"/>
                    <a:pt x="0" y="4832"/>
                    <a:pt x="0" y="10800"/>
                  </a:cubicBezTo>
                  <a:lnTo>
                    <a:pt x="0" y="10800"/>
                  </a:lnTo>
                  <a:cubicBezTo>
                    <a:pt x="0" y="16768"/>
                    <a:pt x="1193" y="21600"/>
                    <a:pt x="2667" y="21600"/>
                  </a:cubicBezTo>
                  <a:lnTo>
                    <a:pt x="18933" y="21600"/>
                  </a:lnTo>
                  <a:cubicBezTo>
                    <a:pt x="20407" y="21600"/>
                    <a:pt x="21600" y="16768"/>
                    <a:pt x="21600" y="10800"/>
                  </a:cubicBezTo>
                  <a:lnTo>
                    <a:pt x="21600" y="10800"/>
                  </a:lnTo>
                  <a:cubicBezTo>
                    <a:pt x="21600" y="4832"/>
                    <a:pt x="20407" y="0"/>
                    <a:pt x="18933" y="0"/>
                  </a:cubicBezTo>
                  <a:close/>
                  <a:moveTo>
                    <a:pt x="2579" y="19784"/>
                  </a:moveTo>
                  <a:cubicBezTo>
                    <a:pt x="1354" y="19784"/>
                    <a:pt x="360" y="15762"/>
                    <a:pt x="360" y="10800"/>
                  </a:cubicBezTo>
                  <a:cubicBezTo>
                    <a:pt x="360" y="5838"/>
                    <a:pt x="1354" y="1816"/>
                    <a:pt x="2579" y="1816"/>
                  </a:cubicBezTo>
                  <a:cubicBezTo>
                    <a:pt x="3804" y="1816"/>
                    <a:pt x="4797" y="5838"/>
                    <a:pt x="4797" y="10800"/>
                  </a:cubicBezTo>
                  <a:cubicBezTo>
                    <a:pt x="4797" y="15762"/>
                    <a:pt x="3804" y="19784"/>
                    <a:pt x="2579" y="19784"/>
                  </a:cubicBezTo>
                  <a:close/>
                </a:path>
              </a:pathLst>
            </a:custGeom>
            <a:solidFill>
              <a:srgbClr val="3CDBC0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0BEDC79-B3D8-0B59-2D60-6BA749997D8B}"/>
              </a:ext>
            </a:extLst>
          </p:cNvPr>
          <p:cNvSpPr txBox="1"/>
          <p:nvPr/>
        </p:nvSpPr>
        <p:spPr>
          <a:xfrm>
            <a:off x="5815085" y="3356160"/>
            <a:ext cx="2963536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Leading Point Triple Es Methodology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E0A182-0815-E60F-83E7-FACC508190A8}"/>
              </a:ext>
            </a:extLst>
          </p:cNvPr>
          <p:cNvGrpSpPr/>
          <p:nvPr/>
        </p:nvGrpSpPr>
        <p:grpSpPr>
          <a:xfrm>
            <a:off x="5327361" y="4279255"/>
            <a:ext cx="3581084" cy="884317"/>
            <a:chOff x="5779981" y="4152208"/>
            <a:chExt cx="4774779" cy="117908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47E42BF-8B27-B576-17CC-0F0007851224}"/>
                </a:ext>
              </a:extLst>
            </p:cNvPr>
            <p:cNvSpPr/>
            <p:nvPr/>
          </p:nvSpPr>
          <p:spPr>
            <a:xfrm>
              <a:off x="5859561" y="4251340"/>
              <a:ext cx="980819" cy="980827"/>
            </a:xfrm>
            <a:custGeom>
              <a:avLst/>
              <a:gdLst>
                <a:gd name="connsiteX0" fmla="*/ 490520 w 980819"/>
                <a:gd name="connsiteY0" fmla="*/ 0 h 980827"/>
                <a:gd name="connsiteX1" fmla="*/ 980819 w 980819"/>
                <a:gd name="connsiteY1" fmla="*/ 490414 h 980827"/>
                <a:gd name="connsiteX2" fmla="*/ 490520 w 980819"/>
                <a:gd name="connsiteY2" fmla="*/ 980827 h 980827"/>
                <a:gd name="connsiteX3" fmla="*/ 0 w 980819"/>
                <a:gd name="connsiteY3" fmla="*/ 490414 h 980827"/>
                <a:gd name="connsiteX4" fmla="*/ 490520 w 980819"/>
                <a:gd name="connsiteY4" fmla="*/ 0 h 98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819" h="980827">
                  <a:moveTo>
                    <a:pt x="490520" y="0"/>
                  </a:moveTo>
                  <a:cubicBezTo>
                    <a:pt x="761312" y="0"/>
                    <a:pt x="980819" y="219551"/>
                    <a:pt x="980819" y="490414"/>
                  </a:cubicBezTo>
                  <a:cubicBezTo>
                    <a:pt x="980819" y="761277"/>
                    <a:pt x="761312" y="980827"/>
                    <a:pt x="490520" y="980827"/>
                  </a:cubicBezTo>
                  <a:cubicBezTo>
                    <a:pt x="219728" y="980827"/>
                    <a:pt x="0" y="761277"/>
                    <a:pt x="0" y="490414"/>
                  </a:cubicBezTo>
                  <a:cubicBezTo>
                    <a:pt x="0" y="219551"/>
                    <a:pt x="219728" y="0"/>
                    <a:pt x="49052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E8600D77-5C63-58AE-4AB9-3362D7C51E8B}"/>
                </a:ext>
              </a:extLst>
            </p:cNvPr>
            <p:cNvSpPr/>
            <p:nvPr/>
          </p:nvSpPr>
          <p:spPr>
            <a:xfrm>
              <a:off x="5779981" y="4152208"/>
              <a:ext cx="4774779" cy="117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33" y="0"/>
                  </a:moveTo>
                  <a:lnTo>
                    <a:pt x="2667" y="0"/>
                  </a:lnTo>
                  <a:cubicBezTo>
                    <a:pt x="1193" y="0"/>
                    <a:pt x="0" y="4832"/>
                    <a:pt x="0" y="10800"/>
                  </a:cubicBezTo>
                  <a:lnTo>
                    <a:pt x="0" y="10800"/>
                  </a:lnTo>
                  <a:cubicBezTo>
                    <a:pt x="0" y="16768"/>
                    <a:pt x="1193" y="21600"/>
                    <a:pt x="2667" y="21600"/>
                  </a:cubicBezTo>
                  <a:lnTo>
                    <a:pt x="18933" y="21600"/>
                  </a:lnTo>
                  <a:cubicBezTo>
                    <a:pt x="20407" y="21600"/>
                    <a:pt x="21600" y="16768"/>
                    <a:pt x="21600" y="10800"/>
                  </a:cubicBezTo>
                  <a:lnTo>
                    <a:pt x="21600" y="10800"/>
                  </a:lnTo>
                  <a:cubicBezTo>
                    <a:pt x="21600" y="4832"/>
                    <a:pt x="20407" y="0"/>
                    <a:pt x="18933" y="0"/>
                  </a:cubicBezTo>
                  <a:close/>
                  <a:moveTo>
                    <a:pt x="2579" y="19784"/>
                  </a:moveTo>
                  <a:cubicBezTo>
                    <a:pt x="1354" y="19784"/>
                    <a:pt x="360" y="15762"/>
                    <a:pt x="360" y="10800"/>
                  </a:cubicBezTo>
                  <a:cubicBezTo>
                    <a:pt x="360" y="5838"/>
                    <a:pt x="1354" y="1816"/>
                    <a:pt x="2579" y="1816"/>
                  </a:cubicBezTo>
                  <a:cubicBezTo>
                    <a:pt x="3804" y="1816"/>
                    <a:pt x="4797" y="5838"/>
                    <a:pt x="4797" y="10800"/>
                  </a:cubicBezTo>
                  <a:cubicBezTo>
                    <a:pt x="4797" y="15762"/>
                    <a:pt x="3804" y="19784"/>
                    <a:pt x="2579" y="19784"/>
                  </a:cubicBezTo>
                  <a:close/>
                </a:path>
              </a:pathLst>
            </a:custGeom>
            <a:solidFill>
              <a:srgbClr val="162D54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2CE3440-A55D-0531-A7BC-EC26A1C5B23F}"/>
              </a:ext>
            </a:extLst>
          </p:cNvPr>
          <p:cNvSpPr txBox="1"/>
          <p:nvPr/>
        </p:nvSpPr>
        <p:spPr>
          <a:xfrm>
            <a:off x="6191578" y="4409772"/>
            <a:ext cx="2357702" cy="58477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1600" b="1" noProof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Mission-Critical DNA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F094C2-486E-8383-E836-C719C042E459}"/>
              </a:ext>
            </a:extLst>
          </p:cNvPr>
          <p:cNvSpPr txBox="1"/>
          <p:nvPr/>
        </p:nvSpPr>
        <p:spPr>
          <a:xfrm>
            <a:off x="479258" y="114093"/>
            <a:ext cx="6145465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Leading Point Managed Services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C64319A9-A160-0B5D-C7E5-FBE5326446A1}"/>
              </a:ext>
            </a:extLst>
          </p:cNvPr>
          <p:cNvSpPr>
            <a:spLocks noEditPoints="1"/>
          </p:cNvSpPr>
          <p:nvPr/>
        </p:nvSpPr>
        <p:spPr bwMode="auto">
          <a:xfrm>
            <a:off x="5519345" y="2308561"/>
            <a:ext cx="457200" cy="457200"/>
          </a:xfrm>
          <a:custGeom>
            <a:avLst/>
            <a:gdLst>
              <a:gd name="T0" fmla="*/ 0 w 219"/>
              <a:gd name="T1" fmla="*/ 2147483646 h 191"/>
              <a:gd name="T2" fmla="*/ 2147483646 w 219"/>
              <a:gd name="T3" fmla="*/ 2147483646 h 191"/>
              <a:gd name="T4" fmla="*/ 2147483646 w 219"/>
              <a:gd name="T5" fmla="*/ 2147483646 h 191"/>
              <a:gd name="T6" fmla="*/ 2147483646 w 219"/>
              <a:gd name="T7" fmla="*/ 2147483646 h 191"/>
              <a:gd name="T8" fmla="*/ 2147483646 w 219"/>
              <a:gd name="T9" fmla="*/ 2147483646 h 191"/>
              <a:gd name="T10" fmla="*/ 0 w 219"/>
              <a:gd name="T11" fmla="*/ 2147483646 h 191"/>
              <a:gd name="T12" fmla="*/ 2147483646 w 219"/>
              <a:gd name="T13" fmla="*/ 0 h 191"/>
              <a:gd name="T14" fmla="*/ 2147483646 w 219"/>
              <a:gd name="T15" fmla="*/ 2147483646 h 191"/>
              <a:gd name="T16" fmla="*/ 2147483646 w 219"/>
              <a:gd name="T17" fmla="*/ 2147483646 h 191"/>
              <a:gd name="T18" fmla="*/ 2147483646 w 219"/>
              <a:gd name="T19" fmla="*/ 0 h 191"/>
              <a:gd name="T20" fmla="*/ 2147483646 w 219"/>
              <a:gd name="T21" fmla="*/ 2147483646 h 191"/>
              <a:gd name="T22" fmla="*/ 2147483646 w 219"/>
              <a:gd name="T23" fmla="*/ 2147483646 h 191"/>
              <a:gd name="T24" fmla="*/ 2147483646 w 219"/>
              <a:gd name="T25" fmla="*/ 2147483646 h 191"/>
              <a:gd name="T26" fmla="*/ 2147483646 w 219"/>
              <a:gd name="T27" fmla="*/ 2147483646 h 1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19" h="191">
                <a:moveTo>
                  <a:pt x="0" y="145"/>
                </a:moveTo>
                <a:cubicBezTo>
                  <a:pt x="0" y="145"/>
                  <a:pt x="13" y="191"/>
                  <a:pt x="48" y="191"/>
                </a:cubicBezTo>
                <a:cubicBezTo>
                  <a:pt x="83" y="191"/>
                  <a:pt x="101" y="191"/>
                  <a:pt x="145" y="191"/>
                </a:cubicBezTo>
                <a:cubicBezTo>
                  <a:pt x="188" y="191"/>
                  <a:pt x="216" y="150"/>
                  <a:pt x="217" y="146"/>
                </a:cubicBezTo>
                <a:cubicBezTo>
                  <a:pt x="219" y="141"/>
                  <a:pt x="217" y="145"/>
                  <a:pt x="217" y="145"/>
                </a:cubicBezTo>
                <a:cubicBezTo>
                  <a:pt x="0" y="145"/>
                  <a:pt x="0" y="145"/>
                  <a:pt x="0" y="145"/>
                </a:cubicBezTo>
                <a:close/>
                <a:moveTo>
                  <a:pt x="112" y="0"/>
                </a:moveTo>
                <a:cubicBezTo>
                  <a:pt x="113" y="135"/>
                  <a:pt x="113" y="135"/>
                  <a:pt x="113" y="135"/>
                </a:cubicBezTo>
                <a:cubicBezTo>
                  <a:pt x="21" y="135"/>
                  <a:pt x="21" y="135"/>
                  <a:pt x="21" y="135"/>
                </a:cubicBezTo>
                <a:cubicBezTo>
                  <a:pt x="69" y="108"/>
                  <a:pt x="95" y="59"/>
                  <a:pt x="112" y="0"/>
                </a:cubicBezTo>
                <a:close/>
                <a:moveTo>
                  <a:pt x="124" y="28"/>
                </a:moveTo>
                <a:cubicBezTo>
                  <a:pt x="124" y="135"/>
                  <a:pt x="124" y="135"/>
                  <a:pt x="124" y="135"/>
                </a:cubicBezTo>
                <a:cubicBezTo>
                  <a:pt x="178" y="135"/>
                  <a:pt x="178" y="135"/>
                  <a:pt x="178" y="135"/>
                </a:cubicBezTo>
                <a:cubicBezTo>
                  <a:pt x="149" y="114"/>
                  <a:pt x="134" y="74"/>
                  <a:pt x="124" y="28"/>
                </a:cubicBezTo>
                <a:close/>
              </a:path>
            </a:pathLst>
          </a:custGeom>
          <a:solidFill>
            <a:srgbClr val="3B3838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Freeform 157">
            <a:extLst>
              <a:ext uri="{FF2B5EF4-FFF2-40B4-BE49-F238E27FC236}">
                <a16:creationId xmlns:a16="http://schemas.microsoft.com/office/drawing/2014/main" id="{3385479E-0997-A2CD-5913-FD9DCCBAF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693" y="3424833"/>
            <a:ext cx="457200" cy="457200"/>
          </a:xfrm>
          <a:custGeom>
            <a:avLst/>
            <a:gdLst>
              <a:gd name="T0" fmla="*/ 309 w 634"/>
              <a:gd name="T1" fmla="*/ 88 h 619"/>
              <a:gd name="T2" fmla="*/ 309 w 634"/>
              <a:gd name="T3" fmla="*/ 88 h 619"/>
              <a:gd name="T4" fmla="*/ 176 w 634"/>
              <a:gd name="T5" fmla="*/ 235 h 619"/>
              <a:gd name="T6" fmla="*/ 309 w 634"/>
              <a:gd name="T7" fmla="*/ 367 h 619"/>
              <a:gd name="T8" fmla="*/ 456 w 634"/>
              <a:gd name="T9" fmla="*/ 235 h 619"/>
              <a:gd name="T10" fmla="*/ 309 w 634"/>
              <a:gd name="T11" fmla="*/ 88 h 619"/>
              <a:gd name="T12" fmla="*/ 309 w 634"/>
              <a:gd name="T13" fmla="*/ 323 h 619"/>
              <a:gd name="T14" fmla="*/ 309 w 634"/>
              <a:gd name="T15" fmla="*/ 323 h 619"/>
              <a:gd name="T16" fmla="*/ 221 w 634"/>
              <a:gd name="T17" fmla="*/ 235 h 619"/>
              <a:gd name="T18" fmla="*/ 309 w 634"/>
              <a:gd name="T19" fmla="*/ 132 h 619"/>
              <a:gd name="T20" fmla="*/ 412 w 634"/>
              <a:gd name="T21" fmla="*/ 235 h 619"/>
              <a:gd name="T22" fmla="*/ 309 w 634"/>
              <a:gd name="T23" fmla="*/ 323 h 619"/>
              <a:gd name="T24" fmla="*/ 530 w 634"/>
              <a:gd name="T25" fmla="*/ 338 h 619"/>
              <a:gd name="T26" fmla="*/ 530 w 634"/>
              <a:gd name="T27" fmla="*/ 338 h 619"/>
              <a:gd name="T28" fmla="*/ 559 w 634"/>
              <a:gd name="T29" fmla="*/ 235 h 619"/>
              <a:gd name="T30" fmla="*/ 309 w 634"/>
              <a:gd name="T31" fmla="*/ 0 h 619"/>
              <a:gd name="T32" fmla="*/ 73 w 634"/>
              <a:gd name="T33" fmla="*/ 235 h 619"/>
              <a:gd name="T34" fmla="*/ 103 w 634"/>
              <a:gd name="T35" fmla="*/ 338 h 619"/>
              <a:gd name="T36" fmla="*/ 0 w 634"/>
              <a:gd name="T37" fmla="*/ 500 h 619"/>
              <a:gd name="T38" fmla="*/ 117 w 634"/>
              <a:gd name="T39" fmla="*/ 530 h 619"/>
              <a:gd name="T40" fmla="*/ 206 w 634"/>
              <a:gd name="T41" fmla="*/ 618 h 619"/>
              <a:gd name="T42" fmla="*/ 294 w 634"/>
              <a:gd name="T43" fmla="*/ 471 h 619"/>
              <a:gd name="T44" fmla="*/ 309 w 634"/>
              <a:gd name="T45" fmla="*/ 471 h 619"/>
              <a:gd name="T46" fmla="*/ 324 w 634"/>
              <a:gd name="T47" fmla="*/ 471 h 619"/>
              <a:gd name="T48" fmla="*/ 412 w 634"/>
              <a:gd name="T49" fmla="*/ 618 h 619"/>
              <a:gd name="T50" fmla="*/ 500 w 634"/>
              <a:gd name="T51" fmla="*/ 530 h 619"/>
              <a:gd name="T52" fmla="*/ 633 w 634"/>
              <a:gd name="T53" fmla="*/ 500 h 619"/>
              <a:gd name="T54" fmla="*/ 530 w 634"/>
              <a:gd name="T55" fmla="*/ 338 h 619"/>
              <a:gd name="T56" fmla="*/ 206 w 634"/>
              <a:gd name="T57" fmla="*/ 544 h 619"/>
              <a:gd name="T58" fmla="*/ 206 w 634"/>
              <a:gd name="T59" fmla="*/ 544 h 619"/>
              <a:gd name="T60" fmla="*/ 147 w 634"/>
              <a:gd name="T61" fmla="*/ 500 h 619"/>
              <a:gd name="T62" fmla="*/ 58 w 634"/>
              <a:gd name="T63" fmla="*/ 471 h 619"/>
              <a:gd name="T64" fmla="*/ 117 w 634"/>
              <a:gd name="T65" fmla="*/ 382 h 619"/>
              <a:gd name="T66" fmla="*/ 250 w 634"/>
              <a:gd name="T67" fmla="*/ 456 h 619"/>
              <a:gd name="T68" fmla="*/ 206 w 634"/>
              <a:gd name="T69" fmla="*/ 544 h 619"/>
              <a:gd name="T70" fmla="*/ 309 w 634"/>
              <a:gd name="T71" fmla="*/ 426 h 619"/>
              <a:gd name="T72" fmla="*/ 309 w 634"/>
              <a:gd name="T73" fmla="*/ 426 h 619"/>
              <a:gd name="T74" fmla="*/ 117 w 634"/>
              <a:gd name="T75" fmla="*/ 235 h 619"/>
              <a:gd name="T76" fmla="*/ 309 w 634"/>
              <a:gd name="T77" fmla="*/ 29 h 619"/>
              <a:gd name="T78" fmla="*/ 515 w 634"/>
              <a:gd name="T79" fmla="*/ 235 h 619"/>
              <a:gd name="T80" fmla="*/ 309 w 634"/>
              <a:gd name="T81" fmla="*/ 426 h 619"/>
              <a:gd name="T82" fmla="*/ 485 w 634"/>
              <a:gd name="T83" fmla="*/ 500 h 619"/>
              <a:gd name="T84" fmla="*/ 485 w 634"/>
              <a:gd name="T85" fmla="*/ 500 h 619"/>
              <a:gd name="T86" fmla="*/ 426 w 634"/>
              <a:gd name="T87" fmla="*/ 544 h 619"/>
              <a:gd name="T88" fmla="*/ 368 w 634"/>
              <a:gd name="T89" fmla="*/ 456 h 619"/>
              <a:gd name="T90" fmla="*/ 500 w 634"/>
              <a:gd name="T91" fmla="*/ 382 h 619"/>
              <a:gd name="T92" fmla="*/ 559 w 634"/>
              <a:gd name="T93" fmla="*/ 471 h 619"/>
              <a:gd name="T94" fmla="*/ 485 w 634"/>
              <a:gd name="T95" fmla="*/ 500 h 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634" h="619">
                <a:moveTo>
                  <a:pt x="309" y="88"/>
                </a:moveTo>
                <a:lnTo>
                  <a:pt x="309" y="88"/>
                </a:lnTo>
                <a:cubicBezTo>
                  <a:pt x="235" y="88"/>
                  <a:pt x="176" y="162"/>
                  <a:pt x="176" y="235"/>
                </a:cubicBezTo>
                <a:cubicBezTo>
                  <a:pt x="176" y="309"/>
                  <a:pt x="235" y="367"/>
                  <a:pt x="309" y="367"/>
                </a:cubicBezTo>
                <a:cubicBezTo>
                  <a:pt x="383" y="367"/>
                  <a:pt x="456" y="309"/>
                  <a:pt x="456" y="235"/>
                </a:cubicBezTo>
                <a:cubicBezTo>
                  <a:pt x="456" y="162"/>
                  <a:pt x="383" y="88"/>
                  <a:pt x="309" y="88"/>
                </a:cubicBezTo>
                <a:close/>
                <a:moveTo>
                  <a:pt x="309" y="323"/>
                </a:moveTo>
                <a:lnTo>
                  <a:pt x="309" y="323"/>
                </a:lnTo>
                <a:cubicBezTo>
                  <a:pt x="265" y="323"/>
                  <a:pt x="221" y="279"/>
                  <a:pt x="221" y="235"/>
                </a:cubicBezTo>
                <a:cubicBezTo>
                  <a:pt x="221" y="176"/>
                  <a:pt x="265" y="132"/>
                  <a:pt x="309" y="132"/>
                </a:cubicBezTo>
                <a:cubicBezTo>
                  <a:pt x="368" y="132"/>
                  <a:pt x="412" y="176"/>
                  <a:pt x="412" y="235"/>
                </a:cubicBezTo>
                <a:cubicBezTo>
                  <a:pt x="412" y="279"/>
                  <a:pt x="368" y="323"/>
                  <a:pt x="309" y="323"/>
                </a:cubicBezTo>
                <a:close/>
                <a:moveTo>
                  <a:pt x="530" y="338"/>
                </a:moveTo>
                <a:lnTo>
                  <a:pt x="530" y="338"/>
                </a:lnTo>
                <a:cubicBezTo>
                  <a:pt x="544" y="309"/>
                  <a:pt x="559" y="264"/>
                  <a:pt x="559" y="235"/>
                </a:cubicBezTo>
                <a:cubicBezTo>
                  <a:pt x="559" y="103"/>
                  <a:pt x="441" y="0"/>
                  <a:pt x="309" y="0"/>
                </a:cubicBezTo>
                <a:cubicBezTo>
                  <a:pt x="176" y="0"/>
                  <a:pt x="73" y="103"/>
                  <a:pt x="73" y="235"/>
                </a:cubicBezTo>
                <a:cubicBezTo>
                  <a:pt x="73" y="264"/>
                  <a:pt x="88" y="309"/>
                  <a:pt x="103" y="338"/>
                </a:cubicBezTo>
                <a:cubicBezTo>
                  <a:pt x="0" y="500"/>
                  <a:pt x="0" y="500"/>
                  <a:pt x="0" y="500"/>
                </a:cubicBezTo>
                <a:cubicBezTo>
                  <a:pt x="0" y="500"/>
                  <a:pt x="58" y="515"/>
                  <a:pt x="117" y="530"/>
                </a:cubicBezTo>
                <a:cubicBezTo>
                  <a:pt x="162" y="574"/>
                  <a:pt x="206" y="618"/>
                  <a:pt x="206" y="618"/>
                </a:cubicBezTo>
                <a:cubicBezTo>
                  <a:pt x="294" y="471"/>
                  <a:pt x="294" y="471"/>
                  <a:pt x="294" y="471"/>
                </a:cubicBezTo>
                <a:cubicBezTo>
                  <a:pt x="309" y="471"/>
                  <a:pt x="309" y="471"/>
                  <a:pt x="309" y="471"/>
                </a:cubicBezTo>
                <a:cubicBezTo>
                  <a:pt x="324" y="471"/>
                  <a:pt x="324" y="471"/>
                  <a:pt x="324" y="471"/>
                </a:cubicBezTo>
                <a:cubicBezTo>
                  <a:pt x="412" y="618"/>
                  <a:pt x="412" y="618"/>
                  <a:pt x="412" y="618"/>
                </a:cubicBezTo>
                <a:cubicBezTo>
                  <a:pt x="412" y="618"/>
                  <a:pt x="456" y="574"/>
                  <a:pt x="500" y="530"/>
                </a:cubicBezTo>
                <a:cubicBezTo>
                  <a:pt x="559" y="515"/>
                  <a:pt x="633" y="500"/>
                  <a:pt x="633" y="500"/>
                </a:cubicBezTo>
                <a:lnTo>
                  <a:pt x="530" y="338"/>
                </a:lnTo>
                <a:close/>
                <a:moveTo>
                  <a:pt x="206" y="544"/>
                </a:moveTo>
                <a:lnTo>
                  <a:pt x="206" y="544"/>
                </a:lnTo>
                <a:cubicBezTo>
                  <a:pt x="206" y="544"/>
                  <a:pt x="176" y="530"/>
                  <a:pt x="147" y="500"/>
                </a:cubicBezTo>
                <a:cubicBezTo>
                  <a:pt x="103" y="485"/>
                  <a:pt x="58" y="471"/>
                  <a:pt x="58" y="471"/>
                </a:cubicBezTo>
                <a:cubicBezTo>
                  <a:pt x="117" y="382"/>
                  <a:pt x="117" y="382"/>
                  <a:pt x="117" y="382"/>
                </a:cubicBezTo>
                <a:cubicBezTo>
                  <a:pt x="147" y="412"/>
                  <a:pt x="206" y="456"/>
                  <a:pt x="250" y="456"/>
                </a:cubicBezTo>
                <a:lnTo>
                  <a:pt x="206" y="544"/>
                </a:lnTo>
                <a:close/>
                <a:moveTo>
                  <a:pt x="309" y="426"/>
                </a:moveTo>
                <a:lnTo>
                  <a:pt x="309" y="426"/>
                </a:lnTo>
                <a:cubicBezTo>
                  <a:pt x="206" y="426"/>
                  <a:pt x="117" y="338"/>
                  <a:pt x="117" y="235"/>
                </a:cubicBezTo>
                <a:cubicBezTo>
                  <a:pt x="117" y="117"/>
                  <a:pt x="206" y="29"/>
                  <a:pt x="309" y="29"/>
                </a:cubicBezTo>
                <a:cubicBezTo>
                  <a:pt x="426" y="29"/>
                  <a:pt x="515" y="117"/>
                  <a:pt x="515" y="235"/>
                </a:cubicBezTo>
                <a:cubicBezTo>
                  <a:pt x="515" y="338"/>
                  <a:pt x="426" y="426"/>
                  <a:pt x="309" y="426"/>
                </a:cubicBezTo>
                <a:close/>
                <a:moveTo>
                  <a:pt x="485" y="500"/>
                </a:moveTo>
                <a:lnTo>
                  <a:pt x="485" y="500"/>
                </a:lnTo>
                <a:cubicBezTo>
                  <a:pt x="456" y="530"/>
                  <a:pt x="426" y="544"/>
                  <a:pt x="426" y="544"/>
                </a:cubicBezTo>
                <a:cubicBezTo>
                  <a:pt x="368" y="456"/>
                  <a:pt x="368" y="456"/>
                  <a:pt x="368" y="456"/>
                </a:cubicBezTo>
                <a:cubicBezTo>
                  <a:pt x="426" y="456"/>
                  <a:pt x="471" y="412"/>
                  <a:pt x="500" y="382"/>
                </a:cubicBezTo>
                <a:cubicBezTo>
                  <a:pt x="559" y="471"/>
                  <a:pt x="559" y="471"/>
                  <a:pt x="559" y="471"/>
                </a:cubicBezTo>
                <a:cubicBezTo>
                  <a:pt x="559" y="471"/>
                  <a:pt x="530" y="485"/>
                  <a:pt x="485" y="500"/>
                </a:cubicBezTo>
                <a:close/>
              </a:path>
            </a:pathLst>
          </a:custGeom>
          <a:solidFill>
            <a:srgbClr val="3B3838"/>
          </a:solidFill>
          <a:ln>
            <a:solidFill>
              <a:srgbClr val="3B3838"/>
            </a:solidFill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7742ED6A-3B03-0BA9-A547-D2FBBE1FF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8407" y="4492813"/>
            <a:ext cx="457200" cy="457200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rgbClr val="3B3838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34290" tIns="17145" rIns="34290" bIns="1714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8964897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6AA65D-D4E8-85F5-7A5C-126C6BDC466F}"/>
              </a:ext>
            </a:extLst>
          </p:cNvPr>
          <p:cNvSpPr txBox="1"/>
          <p:nvPr/>
        </p:nvSpPr>
        <p:spPr>
          <a:xfrm>
            <a:off x="4636601" y="1021591"/>
            <a:ext cx="4668953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Consultancy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B5A9E4-FE9C-9975-670D-7E6C74683777}"/>
              </a:ext>
            </a:extLst>
          </p:cNvPr>
          <p:cNvSpPr txBox="1"/>
          <p:nvPr/>
        </p:nvSpPr>
        <p:spPr>
          <a:xfrm>
            <a:off x="5926210" y="3475067"/>
            <a:ext cx="3069279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Product experience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1CDE2F-F396-3AA6-9A80-6FB8FAE0EDC7}"/>
              </a:ext>
            </a:extLst>
          </p:cNvPr>
          <p:cNvSpPr txBox="1"/>
          <p:nvPr/>
        </p:nvSpPr>
        <p:spPr>
          <a:xfrm>
            <a:off x="5532882" y="4758204"/>
            <a:ext cx="3349674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Analytics and Insights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D84DF-5081-2F4A-E63D-4F04000E7BAD}"/>
              </a:ext>
            </a:extLst>
          </p:cNvPr>
          <p:cNvSpPr txBox="1"/>
          <p:nvPr/>
        </p:nvSpPr>
        <p:spPr>
          <a:xfrm>
            <a:off x="5491759" y="2182957"/>
            <a:ext cx="4463490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Business testing automation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:a16="http://schemas.microsoft.com/office/drawing/2014/main" id="{2E90CA6F-C79C-E48F-03A3-55A58042D76C}"/>
              </a:ext>
            </a:extLst>
          </p:cNvPr>
          <p:cNvSpPr txBox="1">
            <a:spLocks/>
          </p:cNvSpPr>
          <p:nvPr/>
        </p:nvSpPr>
        <p:spPr>
          <a:xfrm>
            <a:off x="-216961" y="6601386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000">
              <a:solidFill>
                <a:srgbClr val="0070C0"/>
              </a:solidFill>
              <a:latin typeface="Futura Lt B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DB8F19-22BD-3DF9-25F3-67C3412928FF}"/>
              </a:ext>
            </a:extLst>
          </p:cNvPr>
          <p:cNvSpPr txBox="1"/>
          <p:nvPr/>
        </p:nvSpPr>
        <p:spPr>
          <a:xfrm>
            <a:off x="479258" y="114093"/>
            <a:ext cx="3512115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Managed Services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A2728055-B49E-2235-D258-627E85F68AC7}"/>
              </a:ext>
            </a:extLst>
          </p:cNvPr>
          <p:cNvSpPr txBox="1">
            <a:spLocks/>
          </p:cNvSpPr>
          <p:nvPr/>
        </p:nvSpPr>
        <p:spPr>
          <a:xfrm rot="16200000">
            <a:off x="391375" y="3179884"/>
            <a:ext cx="4583652" cy="99417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 defTabSz="914354" rtl="0" eaLnBrk="1" latinLnBrk="0" hangingPunct="1">
              <a:spcBef>
                <a:spcPct val="0"/>
              </a:spcBef>
              <a:buNone/>
              <a:defRPr sz="3200" b="1" kern="1200" cap="small" normalizeH="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>
                <a:solidFill>
                  <a:srgbClr val="2C3E50"/>
                </a:solidFill>
              </a:rPr>
              <a:t>Value-added</a:t>
            </a:r>
            <a:endParaRPr kumimoji="0" lang="en-US" sz="4050" b="1" i="0" u="none" strike="noStrike" kern="1200" cap="small" spc="0" normalizeH="0" baseline="0" noProof="0">
              <a:ln>
                <a:noFill/>
              </a:ln>
              <a:solidFill>
                <a:srgbClr val="2C3E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FF6D019-0A6A-384F-6C65-1DB056762272}"/>
              </a:ext>
            </a:extLst>
          </p:cNvPr>
          <p:cNvGrpSpPr/>
          <p:nvPr/>
        </p:nvGrpSpPr>
        <p:grpSpPr>
          <a:xfrm rot="847081">
            <a:off x="3460566" y="5173373"/>
            <a:ext cx="1147327" cy="1573513"/>
            <a:chOff x="2747194" y="4643440"/>
            <a:chExt cx="1147327" cy="1573513"/>
          </a:xfrm>
        </p:grpSpPr>
        <p:sp>
          <p:nvSpPr>
            <p:cNvPr id="8" name="Freeform 43">
              <a:extLst>
                <a:ext uri="{FF2B5EF4-FFF2-40B4-BE49-F238E27FC236}">
                  <a16:creationId xmlns:a16="http://schemas.microsoft.com/office/drawing/2014/main" id="{8B75014C-1507-E046-7F98-996EFF65CBAF}"/>
                </a:ext>
              </a:extLst>
            </p:cNvPr>
            <p:cNvSpPr/>
            <p:nvPr/>
          </p:nvSpPr>
          <p:spPr>
            <a:xfrm>
              <a:off x="3558205" y="4643440"/>
              <a:ext cx="293941" cy="531908"/>
            </a:xfrm>
            <a:custGeom>
              <a:avLst/>
              <a:gdLst>
                <a:gd name="connsiteX0" fmla="*/ 235454 w 391921"/>
                <a:gd name="connsiteY0" fmla="*/ 0 h 709210"/>
                <a:gd name="connsiteX1" fmla="*/ 335485 w 391921"/>
                <a:gd name="connsiteY1" fmla="*/ 31051 h 709210"/>
                <a:gd name="connsiteX2" fmla="*/ 391921 w 391921"/>
                <a:gd name="connsiteY2" fmla="*/ 36740 h 709210"/>
                <a:gd name="connsiteX3" fmla="*/ 375538 w 391921"/>
                <a:gd name="connsiteY3" fmla="*/ 94436 h 709210"/>
                <a:gd name="connsiteX4" fmla="*/ 166256 w 391921"/>
                <a:gd name="connsiteY4" fmla="*/ 645240 h 709210"/>
                <a:gd name="connsiteX5" fmla="*/ 134954 w 391921"/>
                <a:gd name="connsiteY5" fmla="*/ 709210 h 709210"/>
                <a:gd name="connsiteX6" fmla="*/ 77663 w 391921"/>
                <a:gd name="connsiteY6" fmla="*/ 661940 h 709210"/>
                <a:gd name="connsiteX7" fmla="*/ 0 w 391921"/>
                <a:gd name="connsiteY7" fmla="*/ 619786 h 709210"/>
                <a:gd name="connsiteX8" fmla="*/ 19878 w 391921"/>
                <a:gd name="connsiteY8" fmla="*/ 579163 h 709210"/>
                <a:gd name="connsiteX9" fmla="*/ 222195 w 391921"/>
                <a:gd name="connsiteY9" fmla="*/ 46690 h 70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1" h="709210">
                  <a:moveTo>
                    <a:pt x="235454" y="0"/>
                  </a:moveTo>
                  <a:lnTo>
                    <a:pt x="335485" y="31051"/>
                  </a:lnTo>
                  <a:lnTo>
                    <a:pt x="391921" y="36740"/>
                  </a:lnTo>
                  <a:lnTo>
                    <a:pt x="375538" y="94436"/>
                  </a:lnTo>
                  <a:cubicBezTo>
                    <a:pt x="316803" y="283275"/>
                    <a:pt x="246779" y="467139"/>
                    <a:pt x="166256" y="645240"/>
                  </a:cubicBezTo>
                  <a:lnTo>
                    <a:pt x="134954" y="709210"/>
                  </a:lnTo>
                  <a:lnTo>
                    <a:pt x="77663" y="661940"/>
                  </a:lnTo>
                  <a:lnTo>
                    <a:pt x="0" y="619786"/>
                  </a:lnTo>
                  <a:lnTo>
                    <a:pt x="19878" y="579163"/>
                  </a:lnTo>
                  <a:cubicBezTo>
                    <a:pt x="97722" y="406989"/>
                    <a:pt x="165415" y="229244"/>
                    <a:pt x="222195" y="46690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86FEE58-0C43-357B-9364-C89F84666FD8}"/>
                </a:ext>
              </a:extLst>
            </p:cNvPr>
            <p:cNvGrpSpPr/>
            <p:nvPr/>
          </p:nvGrpSpPr>
          <p:grpSpPr>
            <a:xfrm>
              <a:off x="2747194" y="4975347"/>
              <a:ext cx="1147327" cy="1241606"/>
              <a:chOff x="2747194" y="4975347"/>
              <a:chExt cx="1147327" cy="1241606"/>
            </a:xfrm>
          </p:grpSpPr>
          <p:sp>
            <p:nvSpPr>
              <p:cNvPr id="10" name="Freeform 46">
                <a:extLst>
                  <a:ext uri="{FF2B5EF4-FFF2-40B4-BE49-F238E27FC236}">
                    <a16:creationId xmlns:a16="http://schemas.microsoft.com/office/drawing/2014/main" id="{873D5E2F-48D0-D5CA-5F60-75915C4EEC7A}"/>
                  </a:ext>
                </a:extLst>
              </p:cNvPr>
              <p:cNvSpPr/>
              <p:nvPr/>
            </p:nvSpPr>
            <p:spPr>
              <a:xfrm>
                <a:off x="2747194" y="5815890"/>
                <a:ext cx="478642" cy="401063"/>
              </a:xfrm>
              <a:custGeom>
                <a:avLst/>
                <a:gdLst>
                  <a:gd name="connsiteX0" fmla="*/ 498399 w 638189"/>
                  <a:gd name="connsiteY0" fmla="*/ 0 h 534751"/>
                  <a:gd name="connsiteX1" fmla="*/ 532378 w 638189"/>
                  <a:gd name="connsiteY1" fmla="*/ 28034 h 534751"/>
                  <a:gd name="connsiteX2" fmla="*/ 627567 w 638189"/>
                  <a:gd name="connsiteY2" fmla="*/ 79701 h 534751"/>
                  <a:gd name="connsiteX3" fmla="*/ 638189 w 638189"/>
                  <a:gd name="connsiteY3" fmla="*/ 82999 h 534751"/>
                  <a:gd name="connsiteX4" fmla="*/ 459142 w 638189"/>
                  <a:gd name="connsiteY4" fmla="*/ 297338 h 534751"/>
                  <a:gd name="connsiteX5" fmla="*/ 260713 w 638189"/>
                  <a:gd name="connsiteY5" fmla="*/ 507963 h 534751"/>
                  <a:gd name="connsiteX6" fmla="*/ 232616 w 638189"/>
                  <a:gd name="connsiteY6" fmla="*/ 534751 h 534751"/>
                  <a:gd name="connsiteX7" fmla="*/ 0 w 638189"/>
                  <a:gd name="connsiteY7" fmla="*/ 534751 h 534751"/>
                  <a:gd name="connsiteX8" fmla="*/ 147179 w 638189"/>
                  <a:gd name="connsiteY8" fmla="*/ 394429 h 534751"/>
                  <a:gd name="connsiteX9" fmla="*/ 339004 w 638189"/>
                  <a:gd name="connsiteY9" fmla="*/ 190813 h 53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38189" h="534751">
                    <a:moveTo>
                      <a:pt x="498399" y="0"/>
                    </a:moveTo>
                    <a:lnTo>
                      <a:pt x="532378" y="28034"/>
                    </a:lnTo>
                    <a:cubicBezTo>
                      <a:pt x="562190" y="48175"/>
                      <a:pt x="594045" y="65523"/>
                      <a:pt x="627567" y="79701"/>
                    </a:cubicBezTo>
                    <a:lnTo>
                      <a:pt x="638189" y="82999"/>
                    </a:lnTo>
                    <a:lnTo>
                      <a:pt x="459142" y="297338"/>
                    </a:lnTo>
                    <a:cubicBezTo>
                      <a:pt x="395098" y="369513"/>
                      <a:pt x="328922" y="439755"/>
                      <a:pt x="260713" y="507963"/>
                    </a:cubicBezTo>
                    <a:lnTo>
                      <a:pt x="232616" y="534751"/>
                    </a:lnTo>
                    <a:lnTo>
                      <a:pt x="0" y="534751"/>
                    </a:lnTo>
                    <a:lnTo>
                      <a:pt x="147179" y="394429"/>
                    </a:lnTo>
                    <a:cubicBezTo>
                      <a:pt x="213118" y="328491"/>
                      <a:pt x="277091" y="260587"/>
                      <a:pt x="339004" y="190813"/>
                    </a:cubicBezTo>
                    <a:close/>
                  </a:path>
                </a:pathLst>
              </a:custGeom>
              <a:solidFill>
                <a:srgbClr val="2C3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DBA3830-3607-F318-DCA4-6F9B65A370AA}"/>
                  </a:ext>
                </a:extLst>
              </p:cNvPr>
              <p:cNvSpPr/>
              <p:nvPr/>
            </p:nvSpPr>
            <p:spPr>
              <a:xfrm>
                <a:off x="2868407" y="4975347"/>
                <a:ext cx="1026114" cy="1026114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3FFEC54-C5D1-3CC7-A392-23E4138CB336}"/>
                  </a:ext>
                </a:extLst>
              </p:cNvPr>
              <p:cNvSpPr/>
              <p:nvPr/>
            </p:nvSpPr>
            <p:spPr>
              <a:xfrm>
                <a:off x="3002772" y="5103949"/>
                <a:ext cx="768911" cy="768911"/>
              </a:xfrm>
              <a:prstGeom prst="ellipse">
                <a:avLst/>
              </a:prstGeom>
              <a:solidFill>
                <a:srgbClr val="DBDB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03875DA7-BF0E-5344-CEB5-196778B74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752919">
                <a:off x="3069099" y="5183589"/>
                <a:ext cx="594360" cy="594360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067212-FFAE-F18D-B509-1BA79C805BB8}"/>
              </a:ext>
            </a:extLst>
          </p:cNvPr>
          <p:cNvGrpSpPr/>
          <p:nvPr/>
        </p:nvGrpSpPr>
        <p:grpSpPr>
          <a:xfrm>
            <a:off x="4364168" y="4098497"/>
            <a:ext cx="1026114" cy="1374896"/>
            <a:chOff x="4364168" y="4098497"/>
            <a:chExt cx="1026114" cy="1374896"/>
          </a:xfrm>
        </p:grpSpPr>
        <p:sp>
          <p:nvSpPr>
            <p:cNvPr id="18" name="Freeform 43">
              <a:extLst>
                <a:ext uri="{FF2B5EF4-FFF2-40B4-BE49-F238E27FC236}">
                  <a16:creationId xmlns:a16="http://schemas.microsoft.com/office/drawing/2014/main" id="{D7D0D8EF-1A8D-988D-1624-03D04663BC8F}"/>
                </a:ext>
              </a:extLst>
            </p:cNvPr>
            <p:cNvSpPr/>
            <p:nvPr/>
          </p:nvSpPr>
          <p:spPr>
            <a:xfrm rot="21395202">
              <a:off x="4986746" y="4098497"/>
              <a:ext cx="293941" cy="531908"/>
            </a:xfrm>
            <a:custGeom>
              <a:avLst/>
              <a:gdLst>
                <a:gd name="connsiteX0" fmla="*/ 235454 w 391921"/>
                <a:gd name="connsiteY0" fmla="*/ 0 h 709210"/>
                <a:gd name="connsiteX1" fmla="*/ 335485 w 391921"/>
                <a:gd name="connsiteY1" fmla="*/ 31051 h 709210"/>
                <a:gd name="connsiteX2" fmla="*/ 391921 w 391921"/>
                <a:gd name="connsiteY2" fmla="*/ 36740 h 709210"/>
                <a:gd name="connsiteX3" fmla="*/ 375538 w 391921"/>
                <a:gd name="connsiteY3" fmla="*/ 94436 h 709210"/>
                <a:gd name="connsiteX4" fmla="*/ 166256 w 391921"/>
                <a:gd name="connsiteY4" fmla="*/ 645240 h 709210"/>
                <a:gd name="connsiteX5" fmla="*/ 134954 w 391921"/>
                <a:gd name="connsiteY5" fmla="*/ 709210 h 709210"/>
                <a:gd name="connsiteX6" fmla="*/ 77663 w 391921"/>
                <a:gd name="connsiteY6" fmla="*/ 661940 h 709210"/>
                <a:gd name="connsiteX7" fmla="*/ 0 w 391921"/>
                <a:gd name="connsiteY7" fmla="*/ 619786 h 709210"/>
                <a:gd name="connsiteX8" fmla="*/ 19878 w 391921"/>
                <a:gd name="connsiteY8" fmla="*/ 579163 h 709210"/>
                <a:gd name="connsiteX9" fmla="*/ 222195 w 391921"/>
                <a:gd name="connsiteY9" fmla="*/ 46690 h 70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1" h="709210">
                  <a:moveTo>
                    <a:pt x="235454" y="0"/>
                  </a:moveTo>
                  <a:lnTo>
                    <a:pt x="335485" y="31051"/>
                  </a:lnTo>
                  <a:lnTo>
                    <a:pt x="391921" y="36740"/>
                  </a:lnTo>
                  <a:lnTo>
                    <a:pt x="375538" y="94436"/>
                  </a:lnTo>
                  <a:cubicBezTo>
                    <a:pt x="316803" y="283275"/>
                    <a:pt x="246779" y="467139"/>
                    <a:pt x="166256" y="645240"/>
                  </a:cubicBezTo>
                  <a:lnTo>
                    <a:pt x="134954" y="709210"/>
                  </a:lnTo>
                  <a:lnTo>
                    <a:pt x="77663" y="661940"/>
                  </a:lnTo>
                  <a:lnTo>
                    <a:pt x="0" y="619786"/>
                  </a:lnTo>
                  <a:lnTo>
                    <a:pt x="19878" y="579163"/>
                  </a:lnTo>
                  <a:cubicBezTo>
                    <a:pt x="97722" y="406989"/>
                    <a:pt x="165415" y="229244"/>
                    <a:pt x="222195" y="46690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20726E0-A13F-5194-BB78-0F94863575B7}"/>
                </a:ext>
              </a:extLst>
            </p:cNvPr>
            <p:cNvGrpSpPr/>
            <p:nvPr/>
          </p:nvGrpSpPr>
          <p:grpSpPr>
            <a:xfrm rot="847081">
              <a:off x="4364168" y="4447279"/>
              <a:ext cx="1026114" cy="1026114"/>
              <a:chOff x="3381464" y="3741921"/>
              <a:chExt cx="1026114" cy="102611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7034FF2-61F1-DCB7-B46C-F33E5C8A91E6}"/>
                  </a:ext>
                </a:extLst>
              </p:cNvPr>
              <p:cNvSpPr/>
              <p:nvPr/>
            </p:nvSpPr>
            <p:spPr>
              <a:xfrm>
                <a:off x="3381464" y="3741921"/>
                <a:ext cx="1026114" cy="102611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0833FCFE-96B9-9481-E316-BE88F80D06FD}"/>
                  </a:ext>
                </a:extLst>
              </p:cNvPr>
              <p:cNvSpPr/>
              <p:nvPr/>
            </p:nvSpPr>
            <p:spPr>
              <a:xfrm>
                <a:off x="3510066" y="3866288"/>
                <a:ext cx="768911" cy="768911"/>
              </a:xfrm>
              <a:prstGeom prst="ellipse">
                <a:avLst/>
              </a:prstGeom>
              <a:solidFill>
                <a:srgbClr val="DBDB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AEE1C2A7-DE7C-D7F6-047A-F1ADE52FE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752919">
                <a:off x="3591473" y="3963373"/>
                <a:ext cx="548640" cy="548640"/>
              </a:xfrm>
              <a:prstGeom prst="rect">
                <a:avLst/>
              </a:prstGeom>
            </p:spPr>
          </p:pic>
        </p:grp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D99D79C9-AC07-D4B2-57C6-13906F503DCF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EA8151-51F1-8E2A-15DC-B0B265DC43C7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7389A4E-82C4-F177-53D2-634731F7AB2E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B724CF-05E0-0A7D-F2D5-5E9873A52CE3}"/>
              </a:ext>
            </a:extLst>
          </p:cNvPr>
          <p:cNvSpPr txBox="1"/>
          <p:nvPr/>
        </p:nvSpPr>
        <p:spPr>
          <a:xfrm>
            <a:off x="4274351" y="5846821"/>
            <a:ext cx="4463490" cy="46164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2400" b="1">
                <a:solidFill>
                  <a:srgbClr val="152D5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Ready-made products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BFA13C-C62F-1F2A-F9D0-5F1A70DFDFA7}"/>
              </a:ext>
            </a:extLst>
          </p:cNvPr>
          <p:cNvGrpSpPr/>
          <p:nvPr/>
        </p:nvGrpSpPr>
        <p:grpSpPr>
          <a:xfrm>
            <a:off x="4771494" y="2744673"/>
            <a:ext cx="1026114" cy="1449589"/>
            <a:chOff x="4771494" y="2744673"/>
            <a:chExt cx="1026114" cy="144958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836E879-9F73-F2E4-A2E6-3D4F1F0AF559}"/>
                </a:ext>
              </a:extLst>
            </p:cNvPr>
            <p:cNvGrpSpPr/>
            <p:nvPr/>
          </p:nvGrpSpPr>
          <p:grpSpPr>
            <a:xfrm>
              <a:off x="4771494" y="2744673"/>
              <a:ext cx="1026114" cy="1449589"/>
              <a:chOff x="4771494" y="2744673"/>
              <a:chExt cx="1026114" cy="1449589"/>
            </a:xfrm>
          </p:grpSpPr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038ABD16-1F75-9B1A-D42E-FB079A453909}"/>
                  </a:ext>
                </a:extLst>
              </p:cNvPr>
              <p:cNvSpPr/>
              <p:nvPr/>
            </p:nvSpPr>
            <p:spPr>
              <a:xfrm rot="229709">
                <a:off x="4970034" y="2744673"/>
                <a:ext cx="293946" cy="532272"/>
              </a:xfrm>
              <a:custGeom>
                <a:avLst/>
                <a:gdLst>
                  <a:gd name="connsiteX0" fmla="*/ 135550 w 391928"/>
                  <a:gd name="connsiteY0" fmla="*/ 0 h 709696"/>
                  <a:gd name="connsiteX1" fmla="*/ 213310 w 391928"/>
                  <a:gd name="connsiteY1" fmla="*/ 172002 h 709696"/>
                  <a:gd name="connsiteX2" fmla="*/ 375545 w 391928"/>
                  <a:gd name="connsiteY2" fmla="*/ 615260 h 709696"/>
                  <a:gd name="connsiteX3" fmla="*/ 391928 w 391928"/>
                  <a:gd name="connsiteY3" fmla="*/ 672955 h 709696"/>
                  <a:gd name="connsiteX4" fmla="*/ 335492 w 391928"/>
                  <a:gd name="connsiteY4" fmla="*/ 678644 h 709696"/>
                  <a:gd name="connsiteX5" fmla="*/ 235461 w 391928"/>
                  <a:gd name="connsiteY5" fmla="*/ 709696 h 709696"/>
                  <a:gd name="connsiteX6" fmla="*/ 222202 w 391928"/>
                  <a:gd name="connsiteY6" fmla="*/ 663006 h 709696"/>
                  <a:gd name="connsiteX7" fmla="*/ 65367 w 391928"/>
                  <a:gd name="connsiteY7" fmla="*/ 234500 h 709696"/>
                  <a:gd name="connsiteX8" fmla="*/ 0 w 391928"/>
                  <a:gd name="connsiteY8" fmla="*/ 89913 h 709696"/>
                  <a:gd name="connsiteX9" fmla="*/ 77670 w 391928"/>
                  <a:gd name="connsiteY9" fmla="*/ 47755 h 709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1928" h="709696">
                    <a:moveTo>
                      <a:pt x="135550" y="0"/>
                    </a:moveTo>
                    <a:lnTo>
                      <a:pt x="213310" y="172002"/>
                    </a:lnTo>
                    <a:cubicBezTo>
                      <a:pt x="274344" y="316302"/>
                      <a:pt x="328557" y="464190"/>
                      <a:pt x="375545" y="615260"/>
                    </a:cubicBezTo>
                    <a:lnTo>
                      <a:pt x="391928" y="672955"/>
                    </a:lnTo>
                    <a:lnTo>
                      <a:pt x="335492" y="678644"/>
                    </a:lnTo>
                    <a:lnTo>
                      <a:pt x="235461" y="709696"/>
                    </a:lnTo>
                    <a:lnTo>
                      <a:pt x="222202" y="663006"/>
                    </a:lnTo>
                    <a:cubicBezTo>
                      <a:pt x="176778" y="516963"/>
                      <a:pt x="124370" y="373998"/>
                      <a:pt x="65367" y="234500"/>
                    </a:cubicBezTo>
                    <a:lnTo>
                      <a:pt x="0" y="89913"/>
                    </a:lnTo>
                    <a:lnTo>
                      <a:pt x="77670" y="47755"/>
                    </a:lnTo>
                    <a:close/>
                  </a:path>
                </a:pathLst>
              </a:custGeom>
              <a:solidFill>
                <a:srgbClr val="2C3E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95A5A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8E59B25-211C-B9FE-D0AA-5979C0A4D8F9}"/>
                  </a:ext>
                </a:extLst>
              </p:cNvPr>
              <p:cNvGrpSpPr/>
              <p:nvPr/>
            </p:nvGrpSpPr>
            <p:grpSpPr>
              <a:xfrm>
                <a:off x="4771494" y="3168148"/>
                <a:ext cx="1026114" cy="1026114"/>
                <a:chOff x="3381464" y="3741921"/>
                <a:chExt cx="1026114" cy="102611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BB015D76-C077-5040-9951-A7FD8D7ADD12}"/>
                    </a:ext>
                  </a:extLst>
                </p:cNvPr>
                <p:cNvSpPr/>
                <p:nvPr/>
              </p:nvSpPr>
              <p:spPr>
                <a:xfrm>
                  <a:off x="3381464" y="3741921"/>
                  <a:ext cx="1026114" cy="1026114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3C18E7F3-4243-2B6F-3E4D-A6AB7503624B}"/>
                    </a:ext>
                  </a:extLst>
                </p:cNvPr>
                <p:cNvSpPr/>
                <p:nvPr/>
              </p:nvSpPr>
              <p:spPr>
                <a:xfrm>
                  <a:off x="3510066" y="3866288"/>
                  <a:ext cx="768911" cy="768911"/>
                </a:xfrm>
                <a:prstGeom prst="ellipse">
                  <a:avLst/>
                </a:prstGeom>
                <a:solidFill>
                  <a:srgbClr val="DBDBD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9" name="Picture 3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831137E4-46FD-4F70-F2C0-74E00485B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9962" y="3424829"/>
              <a:ext cx="502920" cy="50292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683B141-2907-242F-3FD4-2AF07DFA653D}"/>
              </a:ext>
            </a:extLst>
          </p:cNvPr>
          <p:cNvGrpSpPr/>
          <p:nvPr/>
        </p:nvGrpSpPr>
        <p:grpSpPr>
          <a:xfrm rot="21044211">
            <a:off x="4317435" y="1507920"/>
            <a:ext cx="1026114" cy="1433790"/>
            <a:chOff x="3381464" y="2100817"/>
            <a:chExt cx="1026114" cy="1433790"/>
          </a:xfrm>
        </p:grpSpPr>
        <p:sp>
          <p:nvSpPr>
            <p:cNvPr id="3" name="Freeform 33">
              <a:extLst>
                <a:ext uri="{FF2B5EF4-FFF2-40B4-BE49-F238E27FC236}">
                  <a16:creationId xmlns:a16="http://schemas.microsoft.com/office/drawing/2014/main" id="{FBC3D7E4-8DD9-7DAB-0A14-961C01D461B0}"/>
                </a:ext>
              </a:extLst>
            </p:cNvPr>
            <p:cNvSpPr/>
            <p:nvPr/>
          </p:nvSpPr>
          <p:spPr>
            <a:xfrm>
              <a:off x="3558199" y="2100817"/>
              <a:ext cx="293946" cy="532272"/>
            </a:xfrm>
            <a:custGeom>
              <a:avLst/>
              <a:gdLst>
                <a:gd name="connsiteX0" fmla="*/ 135550 w 391928"/>
                <a:gd name="connsiteY0" fmla="*/ 0 h 709696"/>
                <a:gd name="connsiteX1" fmla="*/ 213310 w 391928"/>
                <a:gd name="connsiteY1" fmla="*/ 172002 h 709696"/>
                <a:gd name="connsiteX2" fmla="*/ 375545 w 391928"/>
                <a:gd name="connsiteY2" fmla="*/ 615260 h 709696"/>
                <a:gd name="connsiteX3" fmla="*/ 391928 w 391928"/>
                <a:gd name="connsiteY3" fmla="*/ 672955 h 709696"/>
                <a:gd name="connsiteX4" fmla="*/ 335492 w 391928"/>
                <a:gd name="connsiteY4" fmla="*/ 678644 h 709696"/>
                <a:gd name="connsiteX5" fmla="*/ 235461 w 391928"/>
                <a:gd name="connsiteY5" fmla="*/ 709696 h 709696"/>
                <a:gd name="connsiteX6" fmla="*/ 222202 w 391928"/>
                <a:gd name="connsiteY6" fmla="*/ 663006 h 709696"/>
                <a:gd name="connsiteX7" fmla="*/ 65367 w 391928"/>
                <a:gd name="connsiteY7" fmla="*/ 234500 h 709696"/>
                <a:gd name="connsiteX8" fmla="*/ 0 w 391928"/>
                <a:gd name="connsiteY8" fmla="*/ 89913 h 709696"/>
                <a:gd name="connsiteX9" fmla="*/ 77670 w 391928"/>
                <a:gd name="connsiteY9" fmla="*/ 47755 h 70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1928" h="709696">
                  <a:moveTo>
                    <a:pt x="135550" y="0"/>
                  </a:moveTo>
                  <a:lnTo>
                    <a:pt x="213310" y="172002"/>
                  </a:lnTo>
                  <a:cubicBezTo>
                    <a:pt x="274344" y="316302"/>
                    <a:pt x="328557" y="464190"/>
                    <a:pt x="375545" y="615260"/>
                  </a:cubicBezTo>
                  <a:lnTo>
                    <a:pt x="391928" y="672955"/>
                  </a:lnTo>
                  <a:lnTo>
                    <a:pt x="335492" y="678644"/>
                  </a:lnTo>
                  <a:lnTo>
                    <a:pt x="235461" y="709696"/>
                  </a:lnTo>
                  <a:lnTo>
                    <a:pt x="222202" y="663006"/>
                  </a:lnTo>
                  <a:cubicBezTo>
                    <a:pt x="176778" y="516963"/>
                    <a:pt x="124370" y="373998"/>
                    <a:pt x="65367" y="234500"/>
                  </a:cubicBezTo>
                  <a:lnTo>
                    <a:pt x="0" y="89913"/>
                  </a:lnTo>
                  <a:lnTo>
                    <a:pt x="77670" y="47755"/>
                  </a:ln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0513384-B67A-D2DE-C68D-458EC15B6F47}"/>
                </a:ext>
              </a:extLst>
            </p:cNvPr>
            <p:cNvSpPr/>
            <p:nvPr/>
          </p:nvSpPr>
          <p:spPr>
            <a:xfrm>
              <a:off x="3381464" y="2508493"/>
              <a:ext cx="1026114" cy="102611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8D655C-6B60-DD0D-3A06-C5AA86685DE2}"/>
                </a:ext>
              </a:extLst>
            </p:cNvPr>
            <p:cNvSpPr/>
            <p:nvPr/>
          </p:nvSpPr>
          <p:spPr>
            <a:xfrm>
              <a:off x="3510066" y="2641331"/>
              <a:ext cx="768911" cy="768911"/>
            </a:xfrm>
            <a:prstGeom prst="ellipse">
              <a:avLst/>
            </a:prstGeom>
            <a:solidFill>
              <a:srgbClr val="DBDB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67719821-E8F8-9F7C-EA41-0307D1396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495335">
              <a:off x="3601852" y="2748840"/>
              <a:ext cx="548640" cy="54864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E71F780-1994-DEA7-4262-1DCA2F86AA85}"/>
              </a:ext>
            </a:extLst>
          </p:cNvPr>
          <p:cNvGrpSpPr/>
          <p:nvPr/>
        </p:nvGrpSpPr>
        <p:grpSpPr>
          <a:xfrm rot="21044211">
            <a:off x="3507572" y="573853"/>
            <a:ext cx="1147325" cy="1241603"/>
            <a:chOff x="2747196" y="1059577"/>
            <a:chExt cx="1147325" cy="1241603"/>
          </a:xfrm>
        </p:grpSpPr>
        <p:sp>
          <p:nvSpPr>
            <p:cNvPr id="2" name="Freeform 28">
              <a:extLst>
                <a:ext uri="{FF2B5EF4-FFF2-40B4-BE49-F238E27FC236}">
                  <a16:creationId xmlns:a16="http://schemas.microsoft.com/office/drawing/2014/main" id="{42CBF9EB-95E4-BF7C-21E2-77767C1766C2}"/>
                </a:ext>
              </a:extLst>
            </p:cNvPr>
            <p:cNvSpPr/>
            <p:nvPr/>
          </p:nvSpPr>
          <p:spPr>
            <a:xfrm>
              <a:off x="2747196" y="1059577"/>
              <a:ext cx="477812" cy="401256"/>
            </a:xfrm>
            <a:custGeom>
              <a:avLst/>
              <a:gdLst>
                <a:gd name="connsiteX0" fmla="*/ 0 w 637083"/>
                <a:gd name="connsiteY0" fmla="*/ 0 h 535008"/>
                <a:gd name="connsiteX1" fmla="*/ 232616 w 637083"/>
                <a:gd name="connsiteY1" fmla="*/ 0 h 535008"/>
                <a:gd name="connsiteX2" fmla="*/ 260711 w 637083"/>
                <a:gd name="connsiteY2" fmla="*/ 26787 h 535008"/>
                <a:gd name="connsiteX3" fmla="*/ 572096 w 637083"/>
                <a:gd name="connsiteY3" fmla="*/ 369396 h 535008"/>
                <a:gd name="connsiteX4" fmla="*/ 637083 w 637083"/>
                <a:gd name="connsiteY4" fmla="*/ 452093 h 535008"/>
                <a:gd name="connsiteX5" fmla="*/ 627565 w 637083"/>
                <a:gd name="connsiteY5" fmla="*/ 455048 h 535008"/>
                <a:gd name="connsiteX6" fmla="*/ 532376 w 637083"/>
                <a:gd name="connsiteY6" fmla="*/ 506715 h 535008"/>
                <a:gd name="connsiteX7" fmla="*/ 498084 w 637083"/>
                <a:gd name="connsiteY7" fmla="*/ 535008 h 535008"/>
                <a:gd name="connsiteX8" fmla="*/ 448199 w 637083"/>
                <a:gd name="connsiteY8" fmla="*/ 471528 h 535008"/>
                <a:gd name="connsiteX9" fmla="*/ 147177 w 637083"/>
                <a:gd name="connsiteY9" fmla="*/ 140321 h 535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083" h="535008">
                  <a:moveTo>
                    <a:pt x="0" y="0"/>
                  </a:moveTo>
                  <a:lnTo>
                    <a:pt x="232616" y="0"/>
                  </a:lnTo>
                  <a:lnTo>
                    <a:pt x="260711" y="26787"/>
                  </a:lnTo>
                  <a:cubicBezTo>
                    <a:pt x="369845" y="135921"/>
                    <a:pt x="473774" y="250259"/>
                    <a:pt x="572096" y="369396"/>
                  </a:cubicBezTo>
                  <a:lnTo>
                    <a:pt x="637083" y="452093"/>
                  </a:lnTo>
                  <a:lnTo>
                    <a:pt x="627565" y="455048"/>
                  </a:lnTo>
                  <a:cubicBezTo>
                    <a:pt x="594043" y="469227"/>
                    <a:pt x="562188" y="486574"/>
                    <a:pt x="532376" y="506715"/>
                  </a:cubicBezTo>
                  <a:lnTo>
                    <a:pt x="498084" y="535008"/>
                  </a:lnTo>
                  <a:lnTo>
                    <a:pt x="448199" y="471528"/>
                  </a:lnTo>
                  <a:cubicBezTo>
                    <a:pt x="353150" y="356356"/>
                    <a:pt x="252679" y="245823"/>
                    <a:pt x="147177" y="140321"/>
                  </a:cubicBezTo>
                  <a:close/>
                </a:path>
              </a:pathLst>
            </a:custGeom>
            <a:solidFill>
              <a:srgbClr val="2C3E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F6D193A-6A52-DEB3-A94F-E12D96D21BE6}"/>
                </a:ext>
              </a:extLst>
            </p:cNvPr>
            <p:cNvSpPr/>
            <p:nvPr/>
          </p:nvSpPr>
          <p:spPr>
            <a:xfrm>
              <a:off x="2868407" y="1275066"/>
              <a:ext cx="1026114" cy="102611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600254-7026-EFDF-7FCF-DC607E2C7096}"/>
                </a:ext>
              </a:extLst>
            </p:cNvPr>
            <p:cNvSpPr/>
            <p:nvPr/>
          </p:nvSpPr>
          <p:spPr>
            <a:xfrm>
              <a:off x="2997009" y="1403668"/>
              <a:ext cx="768911" cy="768911"/>
            </a:xfrm>
            <a:prstGeom prst="ellipse">
              <a:avLst/>
            </a:prstGeom>
            <a:solidFill>
              <a:srgbClr val="DBDB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1237054-19A7-E7B3-086B-5EC5AFD7D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495335">
              <a:off x="3104978" y="1498734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88177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2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0" y="2751892"/>
            <a:ext cx="12200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Technologies</a:t>
            </a:r>
            <a:endParaRPr lang="en-US" sz="3800">
              <a:solidFill>
                <a:srgbClr val="162D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07FBF3-115D-47B1-9229-C80A8935FCEF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445C48-599A-47BD-96F3-8BD4D751F72E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09DB01-8404-495A-80B1-5A81A1A86E92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6034E8B9-6DDE-4CE9-B28C-7BFEA2D10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454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54E5B33-8564-3DF3-FC8B-EDB69B0B8FEA}"/>
              </a:ext>
            </a:extLst>
          </p:cNvPr>
          <p:cNvSpPr/>
          <p:nvPr/>
        </p:nvSpPr>
        <p:spPr>
          <a:xfrm>
            <a:off x="5580536" y="1214857"/>
            <a:ext cx="3226848" cy="2193049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1075">
            <a:extLst>
              <a:ext uri="{FF2B5EF4-FFF2-40B4-BE49-F238E27FC236}">
                <a16:creationId xmlns:a16="http://schemas.microsoft.com/office/drawing/2014/main" id="{3B6E8661-2842-255C-FF9B-2A634AC49017}"/>
              </a:ext>
            </a:extLst>
          </p:cNvPr>
          <p:cNvSpPr/>
          <p:nvPr/>
        </p:nvSpPr>
        <p:spPr>
          <a:xfrm rot="5400000">
            <a:off x="6970055" y="-304514"/>
            <a:ext cx="457200" cy="329184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DA07FBF3-115D-47B1-9229-C80A8935FCEF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A09DB01-8404-495A-80B1-5A81A1A86E92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4445C48-599A-47BD-96F3-8BD4D751F72E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F6A275-92D0-40EC-89B9-22602BD6BE72}"/>
              </a:ext>
            </a:extLst>
          </p:cNvPr>
          <p:cNvSpPr txBox="1"/>
          <p:nvPr/>
        </p:nvSpPr>
        <p:spPr>
          <a:xfrm>
            <a:off x="479258" y="114093"/>
            <a:ext cx="2573333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Technologies</a:t>
            </a:r>
          </a:p>
        </p:txBody>
      </p:sp>
      <p:pic>
        <p:nvPicPr>
          <p:cNvPr id="444" name="Picture 443">
            <a:extLst>
              <a:ext uri="{FF2B5EF4-FFF2-40B4-BE49-F238E27FC236}">
                <a16:creationId xmlns:a16="http://schemas.microsoft.com/office/drawing/2014/main" id="{4280526F-79B5-A5D4-FB28-0012E2B8D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306" y="1675693"/>
            <a:ext cx="429768" cy="429768"/>
          </a:xfrm>
          <a:prstGeom prst="rect">
            <a:avLst/>
          </a:prstGeom>
        </p:spPr>
      </p:pic>
      <p:pic>
        <p:nvPicPr>
          <p:cNvPr id="448" name="Picture 447">
            <a:extLst>
              <a:ext uri="{FF2B5EF4-FFF2-40B4-BE49-F238E27FC236}">
                <a16:creationId xmlns:a16="http://schemas.microsoft.com/office/drawing/2014/main" id="{E8378073-D396-0EDF-0931-CBDCCA16B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800" y="1705018"/>
            <a:ext cx="393192" cy="393192"/>
          </a:xfrm>
          <a:prstGeom prst="rect">
            <a:avLst/>
          </a:prstGeom>
        </p:spPr>
      </p:pic>
      <p:pic>
        <p:nvPicPr>
          <p:cNvPr id="450" name="Picture 449">
            <a:extLst>
              <a:ext uri="{FF2B5EF4-FFF2-40B4-BE49-F238E27FC236}">
                <a16:creationId xmlns:a16="http://schemas.microsoft.com/office/drawing/2014/main" id="{132B277F-D77B-B347-ED1E-CE082A6F2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492" y="2521557"/>
            <a:ext cx="457200" cy="397565"/>
          </a:xfrm>
          <a:prstGeom prst="rect">
            <a:avLst/>
          </a:prstGeom>
        </p:spPr>
      </p:pic>
      <p:pic>
        <p:nvPicPr>
          <p:cNvPr id="454" name="Picture 453">
            <a:extLst>
              <a:ext uri="{FF2B5EF4-FFF2-40B4-BE49-F238E27FC236}">
                <a16:creationId xmlns:a16="http://schemas.microsoft.com/office/drawing/2014/main" id="{BDAE7B01-08D8-C511-E76F-71FFA7F9F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5830" y="1727097"/>
            <a:ext cx="338328" cy="418723"/>
          </a:xfrm>
          <a:prstGeom prst="rect">
            <a:avLst/>
          </a:prstGeom>
        </p:spPr>
      </p:pic>
      <p:pic>
        <p:nvPicPr>
          <p:cNvPr id="458" name="Picture 457">
            <a:extLst>
              <a:ext uri="{FF2B5EF4-FFF2-40B4-BE49-F238E27FC236}">
                <a16:creationId xmlns:a16="http://schemas.microsoft.com/office/drawing/2014/main" id="{FAEE5E09-D319-4131-C252-77DD4CA72D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8992" y="2456583"/>
            <a:ext cx="493776" cy="493776"/>
          </a:xfrm>
          <a:prstGeom prst="rect">
            <a:avLst/>
          </a:prstGeom>
        </p:spPr>
      </p:pic>
      <p:pic>
        <p:nvPicPr>
          <p:cNvPr id="460" name="Picture 459">
            <a:extLst>
              <a:ext uri="{FF2B5EF4-FFF2-40B4-BE49-F238E27FC236}">
                <a16:creationId xmlns:a16="http://schemas.microsoft.com/office/drawing/2014/main" id="{7CCDECB4-AD1C-B913-3325-B746D7F34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0432" y="1761700"/>
            <a:ext cx="347472" cy="347472"/>
          </a:xfrm>
          <a:prstGeom prst="rect">
            <a:avLst/>
          </a:prstGeom>
        </p:spPr>
      </p:pic>
      <p:pic>
        <p:nvPicPr>
          <p:cNvPr id="461" name="Picture 460">
            <a:extLst>
              <a:ext uri="{FF2B5EF4-FFF2-40B4-BE49-F238E27FC236}">
                <a16:creationId xmlns:a16="http://schemas.microsoft.com/office/drawing/2014/main" id="{5E62F356-223A-6E88-5E82-1A5FC691F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0023" y="2537883"/>
            <a:ext cx="457200" cy="406908"/>
          </a:xfrm>
          <a:prstGeom prst="rect">
            <a:avLst/>
          </a:prstGeom>
        </p:spPr>
      </p:pic>
      <p:sp>
        <p:nvSpPr>
          <p:cNvPr id="462" name="TextBox 461">
            <a:extLst>
              <a:ext uri="{FF2B5EF4-FFF2-40B4-BE49-F238E27FC236}">
                <a16:creationId xmlns:a16="http://schemas.microsoft.com/office/drawing/2014/main" id="{70B1DCF0-4D35-19F7-A594-914653DAC79E}"/>
              </a:ext>
            </a:extLst>
          </p:cNvPr>
          <p:cNvSpPr txBox="1"/>
          <p:nvPr/>
        </p:nvSpPr>
        <p:spPr>
          <a:xfrm>
            <a:off x="6340751" y="1163801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Mobile</a:t>
            </a:r>
            <a:endParaRPr lang="en-US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4" name="Freeform 1075">
            <a:extLst>
              <a:ext uri="{FF2B5EF4-FFF2-40B4-BE49-F238E27FC236}">
                <a16:creationId xmlns:a16="http://schemas.microsoft.com/office/drawing/2014/main" id="{436F4D07-613F-3CFE-1668-5F10A42785E6}"/>
              </a:ext>
            </a:extLst>
          </p:cNvPr>
          <p:cNvSpPr/>
          <p:nvPr/>
        </p:nvSpPr>
        <p:spPr>
          <a:xfrm rot="5400000">
            <a:off x="2821290" y="-941184"/>
            <a:ext cx="458352" cy="457200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4FB7924D-0239-846E-4B5F-CA431A59C179}"/>
              </a:ext>
            </a:extLst>
          </p:cNvPr>
          <p:cNvSpPr txBox="1"/>
          <p:nvPr/>
        </p:nvSpPr>
        <p:spPr>
          <a:xfrm>
            <a:off x="2139120" y="1176939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</a:t>
            </a:r>
            <a:endParaRPr lang="en-US" sz="14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86" name="Picture 485">
            <a:extLst>
              <a:ext uri="{FF2B5EF4-FFF2-40B4-BE49-F238E27FC236}">
                <a16:creationId xmlns:a16="http://schemas.microsoft.com/office/drawing/2014/main" id="{1C61DDBF-4647-8427-80F3-9AB25C8BDD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1140" y="2594185"/>
            <a:ext cx="476250" cy="457200"/>
          </a:xfrm>
          <a:prstGeom prst="rect">
            <a:avLst/>
          </a:prstGeom>
        </p:spPr>
      </p:pic>
      <p:pic>
        <p:nvPicPr>
          <p:cNvPr id="490" name="Picture 489">
            <a:extLst>
              <a:ext uri="{FF2B5EF4-FFF2-40B4-BE49-F238E27FC236}">
                <a16:creationId xmlns:a16="http://schemas.microsoft.com/office/drawing/2014/main" id="{5FC705A4-DAFD-5589-4252-6B77CB1361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2206" y="1759980"/>
            <a:ext cx="690113" cy="365760"/>
          </a:xfrm>
          <a:prstGeom prst="rect">
            <a:avLst/>
          </a:prstGeom>
        </p:spPr>
      </p:pic>
      <p:pic>
        <p:nvPicPr>
          <p:cNvPr id="494" name="Picture 493">
            <a:extLst>
              <a:ext uri="{FF2B5EF4-FFF2-40B4-BE49-F238E27FC236}">
                <a16:creationId xmlns:a16="http://schemas.microsoft.com/office/drawing/2014/main" id="{F789ED46-0352-0DA3-6E26-6B8320C593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8885" y="1706758"/>
            <a:ext cx="420624" cy="460908"/>
          </a:xfrm>
          <a:prstGeom prst="rect">
            <a:avLst/>
          </a:prstGeom>
        </p:spPr>
      </p:pic>
      <p:pic>
        <p:nvPicPr>
          <p:cNvPr id="496" name="Picture 495">
            <a:extLst>
              <a:ext uri="{FF2B5EF4-FFF2-40B4-BE49-F238E27FC236}">
                <a16:creationId xmlns:a16="http://schemas.microsoft.com/office/drawing/2014/main" id="{071162D5-23F6-E5D4-4FA3-BA6356CEF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112" y="2590735"/>
            <a:ext cx="548640" cy="477079"/>
          </a:xfrm>
          <a:prstGeom prst="rect">
            <a:avLst/>
          </a:prstGeom>
        </p:spPr>
      </p:pic>
      <p:pic>
        <p:nvPicPr>
          <p:cNvPr id="498" name="Picture 497">
            <a:extLst>
              <a:ext uri="{FF2B5EF4-FFF2-40B4-BE49-F238E27FC236}">
                <a16:creationId xmlns:a16="http://schemas.microsoft.com/office/drawing/2014/main" id="{884880E1-6E2C-6262-BB79-B8741CFE37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0602" y="1729728"/>
            <a:ext cx="457200" cy="457200"/>
          </a:xfrm>
          <a:prstGeom prst="rect">
            <a:avLst/>
          </a:prstGeom>
        </p:spPr>
      </p:pic>
      <p:pic>
        <p:nvPicPr>
          <p:cNvPr id="500" name="Picture 499">
            <a:extLst>
              <a:ext uri="{FF2B5EF4-FFF2-40B4-BE49-F238E27FC236}">
                <a16:creationId xmlns:a16="http://schemas.microsoft.com/office/drawing/2014/main" id="{BE061498-9B79-3D04-51D6-0754D0BC36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0342" y="1759980"/>
            <a:ext cx="527607" cy="457200"/>
          </a:xfrm>
          <a:prstGeom prst="rect">
            <a:avLst/>
          </a:prstGeom>
        </p:spPr>
      </p:pic>
      <p:pic>
        <p:nvPicPr>
          <p:cNvPr id="504" name="Picture 503">
            <a:extLst>
              <a:ext uri="{FF2B5EF4-FFF2-40B4-BE49-F238E27FC236}">
                <a16:creationId xmlns:a16="http://schemas.microsoft.com/office/drawing/2014/main" id="{88A05025-2CD1-3426-4422-EE75CF706D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84998" y="2660483"/>
            <a:ext cx="597779" cy="365760"/>
          </a:xfrm>
          <a:prstGeom prst="rect">
            <a:avLst/>
          </a:prstGeom>
        </p:spPr>
      </p:pic>
      <p:pic>
        <p:nvPicPr>
          <p:cNvPr id="506" name="Picture 505">
            <a:extLst>
              <a:ext uri="{FF2B5EF4-FFF2-40B4-BE49-F238E27FC236}">
                <a16:creationId xmlns:a16="http://schemas.microsoft.com/office/drawing/2014/main" id="{8D3B3763-08B0-6807-85C5-ED3085A676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6634" y="2510942"/>
            <a:ext cx="640080" cy="640080"/>
          </a:xfrm>
          <a:prstGeom prst="rect">
            <a:avLst/>
          </a:prstGeom>
        </p:spPr>
      </p:pic>
      <p:pic>
        <p:nvPicPr>
          <p:cNvPr id="508" name="Picture 507">
            <a:extLst>
              <a:ext uri="{FF2B5EF4-FFF2-40B4-BE49-F238E27FC236}">
                <a16:creationId xmlns:a16="http://schemas.microsoft.com/office/drawing/2014/main" id="{7C380333-0570-9FEF-B2B1-A46EE6FF165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19145" y="1725212"/>
            <a:ext cx="457200" cy="457200"/>
          </a:xfrm>
          <a:prstGeom prst="rect">
            <a:avLst/>
          </a:prstGeom>
        </p:spPr>
      </p:pic>
      <p:pic>
        <p:nvPicPr>
          <p:cNvPr id="510" name="Picture 509">
            <a:extLst>
              <a:ext uri="{FF2B5EF4-FFF2-40B4-BE49-F238E27FC236}">
                <a16:creationId xmlns:a16="http://schemas.microsoft.com/office/drawing/2014/main" id="{36F2E880-5FC0-2E53-0EB8-06DEE45CEA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03648" y="2646057"/>
            <a:ext cx="457200" cy="457200"/>
          </a:xfrm>
          <a:prstGeom prst="rect">
            <a:avLst/>
          </a:prstGeom>
        </p:spPr>
      </p:pic>
      <p:pic>
        <p:nvPicPr>
          <p:cNvPr id="512" name="Picture 511">
            <a:extLst>
              <a:ext uri="{FF2B5EF4-FFF2-40B4-BE49-F238E27FC236}">
                <a16:creationId xmlns:a16="http://schemas.microsoft.com/office/drawing/2014/main" id="{D353D940-1A15-D450-D28F-F77D09CDDB5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9145" y="1706684"/>
            <a:ext cx="457200" cy="457200"/>
          </a:xfrm>
          <a:prstGeom prst="rect">
            <a:avLst/>
          </a:prstGeom>
        </p:spPr>
      </p:pic>
      <p:pic>
        <p:nvPicPr>
          <p:cNvPr id="517" name="Picture 516">
            <a:extLst>
              <a:ext uri="{FF2B5EF4-FFF2-40B4-BE49-F238E27FC236}">
                <a16:creationId xmlns:a16="http://schemas.microsoft.com/office/drawing/2014/main" id="{F375E18B-77E2-5F50-5A14-F65CA2737A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88430" y="2589716"/>
            <a:ext cx="778835" cy="457200"/>
          </a:xfrm>
          <a:prstGeom prst="rect">
            <a:avLst/>
          </a:prstGeom>
        </p:spPr>
      </p:pic>
      <p:sp>
        <p:nvSpPr>
          <p:cNvPr id="520" name="TextBox 519">
            <a:extLst>
              <a:ext uri="{FF2B5EF4-FFF2-40B4-BE49-F238E27FC236}">
                <a16:creationId xmlns:a16="http://schemas.microsoft.com/office/drawing/2014/main" id="{205D5A82-E671-CAF9-FF72-72AF3BF99987}"/>
              </a:ext>
            </a:extLst>
          </p:cNvPr>
          <p:cNvSpPr txBox="1"/>
          <p:nvPr/>
        </p:nvSpPr>
        <p:spPr>
          <a:xfrm>
            <a:off x="2154312" y="2188122"/>
            <a:ext cx="864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Typescript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E4E4AC5C-F011-3273-011C-B632D6D67D4E}"/>
              </a:ext>
            </a:extLst>
          </p:cNvPr>
          <p:cNvSpPr txBox="1"/>
          <p:nvPr/>
        </p:nvSpPr>
        <p:spPr>
          <a:xfrm>
            <a:off x="1561979" y="2197481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HTML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4D30215A-9456-917C-9531-E0AC04048628}"/>
              </a:ext>
            </a:extLst>
          </p:cNvPr>
          <p:cNvSpPr txBox="1"/>
          <p:nvPr/>
        </p:nvSpPr>
        <p:spPr>
          <a:xfrm>
            <a:off x="839311" y="2144832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JavaScript</a:t>
            </a: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0E0AE64A-8FC5-4FC2-BD7F-4FE48D530C6F}"/>
              </a:ext>
            </a:extLst>
          </p:cNvPr>
          <p:cNvSpPr txBox="1"/>
          <p:nvPr/>
        </p:nvSpPr>
        <p:spPr>
          <a:xfrm>
            <a:off x="858897" y="3090071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Angular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48B9BF20-7C69-A372-74C9-2721878C0416}"/>
              </a:ext>
            </a:extLst>
          </p:cNvPr>
          <p:cNvSpPr txBox="1"/>
          <p:nvPr/>
        </p:nvSpPr>
        <p:spPr>
          <a:xfrm>
            <a:off x="1583947" y="3062696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jQuery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71FDC7DE-708E-878D-39FF-5EEA0ACD54CE}"/>
              </a:ext>
            </a:extLst>
          </p:cNvPr>
          <p:cNvSpPr txBox="1"/>
          <p:nvPr/>
        </p:nvSpPr>
        <p:spPr>
          <a:xfrm>
            <a:off x="4330464" y="2197480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err="1">
                <a:latin typeface="Segoe UI" panose="020B0502040204020203" pitchFamily="34" charset="0"/>
                <a:cs typeface="Segoe UI" panose="020B0502040204020203" pitchFamily="34" charset="0"/>
              </a:rPr>
              <a:t>php</a:t>
            </a: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D454C2A4-063C-B913-0F2D-0510FC97B8CC}"/>
              </a:ext>
            </a:extLst>
          </p:cNvPr>
          <p:cNvSpPr txBox="1"/>
          <p:nvPr/>
        </p:nvSpPr>
        <p:spPr>
          <a:xfrm>
            <a:off x="2879283" y="3036796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NodeJS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CB5D85FE-8C6D-45F3-7E67-30262D1F03CD}"/>
              </a:ext>
            </a:extLst>
          </p:cNvPr>
          <p:cNvSpPr txBox="1"/>
          <p:nvPr/>
        </p:nvSpPr>
        <p:spPr>
          <a:xfrm>
            <a:off x="2851849" y="2185884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Python</a:t>
            </a:r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671A986A-EDC2-F779-16A3-7F40BB7C2271}"/>
              </a:ext>
            </a:extLst>
          </p:cNvPr>
          <p:cNvSpPr txBox="1"/>
          <p:nvPr/>
        </p:nvSpPr>
        <p:spPr>
          <a:xfrm>
            <a:off x="3532893" y="2187895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Vue JS</a:t>
            </a:r>
          </a:p>
        </p:txBody>
      </p:sp>
      <p:sp>
        <p:nvSpPr>
          <p:cNvPr id="532" name="TextBox 531">
            <a:extLst>
              <a:ext uri="{FF2B5EF4-FFF2-40B4-BE49-F238E27FC236}">
                <a16:creationId xmlns:a16="http://schemas.microsoft.com/office/drawing/2014/main" id="{37569F74-1A9C-3D3F-A9D8-BAEA753A1DFA}"/>
              </a:ext>
            </a:extLst>
          </p:cNvPr>
          <p:cNvSpPr txBox="1"/>
          <p:nvPr/>
        </p:nvSpPr>
        <p:spPr>
          <a:xfrm>
            <a:off x="3549471" y="3070033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ionic</a:t>
            </a:r>
          </a:p>
        </p:txBody>
      </p:sp>
      <p:sp>
        <p:nvSpPr>
          <p:cNvPr id="535" name="TextBox 534">
            <a:extLst>
              <a:ext uri="{FF2B5EF4-FFF2-40B4-BE49-F238E27FC236}">
                <a16:creationId xmlns:a16="http://schemas.microsoft.com/office/drawing/2014/main" id="{CABB1612-DE09-7F93-8C61-0AD878E7627A}"/>
              </a:ext>
            </a:extLst>
          </p:cNvPr>
          <p:cNvSpPr txBox="1"/>
          <p:nvPr/>
        </p:nvSpPr>
        <p:spPr>
          <a:xfrm>
            <a:off x="2176250" y="3038831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React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CC61E8B3-4DBB-9575-7261-7E257825EF3F}"/>
              </a:ext>
            </a:extLst>
          </p:cNvPr>
          <p:cNvSpPr txBox="1"/>
          <p:nvPr/>
        </p:nvSpPr>
        <p:spPr>
          <a:xfrm>
            <a:off x="4308345" y="2995165"/>
            <a:ext cx="843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.NET MVC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3A98D45E-58C8-F7F9-5C5A-B817C49A665E}"/>
              </a:ext>
            </a:extLst>
          </p:cNvPr>
          <p:cNvSpPr txBox="1"/>
          <p:nvPr/>
        </p:nvSpPr>
        <p:spPr>
          <a:xfrm>
            <a:off x="6378917" y="2993013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Xamarin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7BFCCFC2-4B43-318A-FC33-83E72D307A34}"/>
              </a:ext>
            </a:extLst>
          </p:cNvPr>
          <p:cNvSpPr txBox="1"/>
          <p:nvPr/>
        </p:nvSpPr>
        <p:spPr>
          <a:xfrm>
            <a:off x="8097169" y="2173782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Flutter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C2911E86-53C3-C944-9B3C-1FAC2071A8C7}"/>
              </a:ext>
            </a:extLst>
          </p:cNvPr>
          <p:cNvSpPr txBox="1"/>
          <p:nvPr/>
        </p:nvSpPr>
        <p:spPr>
          <a:xfrm>
            <a:off x="5541013" y="3001415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Java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DFB52181-EE72-F614-FE11-1A681C176130}"/>
              </a:ext>
            </a:extLst>
          </p:cNvPr>
          <p:cNvSpPr txBox="1"/>
          <p:nvPr/>
        </p:nvSpPr>
        <p:spPr>
          <a:xfrm>
            <a:off x="7195258" y="2988699"/>
            <a:ext cx="1007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React Native</a:t>
            </a:r>
          </a:p>
        </p:txBody>
      </p:sp>
      <p:sp>
        <p:nvSpPr>
          <p:cNvPr id="544" name="TextBox 543">
            <a:extLst>
              <a:ext uri="{FF2B5EF4-FFF2-40B4-BE49-F238E27FC236}">
                <a16:creationId xmlns:a16="http://schemas.microsoft.com/office/drawing/2014/main" id="{1C00CE8D-0285-DB38-7942-A9CA792D558B}"/>
              </a:ext>
            </a:extLst>
          </p:cNvPr>
          <p:cNvSpPr txBox="1"/>
          <p:nvPr/>
        </p:nvSpPr>
        <p:spPr>
          <a:xfrm>
            <a:off x="7337688" y="2180300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Swift</a:t>
            </a:r>
          </a:p>
        </p:txBody>
      </p:sp>
      <p:sp>
        <p:nvSpPr>
          <p:cNvPr id="546" name="TextBox 545">
            <a:extLst>
              <a:ext uri="{FF2B5EF4-FFF2-40B4-BE49-F238E27FC236}">
                <a16:creationId xmlns:a16="http://schemas.microsoft.com/office/drawing/2014/main" id="{21C15745-2665-7EEA-6521-3EE909189470}"/>
              </a:ext>
            </a:extLst>
          </p:cNvPr>
          <p:cNvSpPr txBox="1"/>
          <p:nvPr/>
        </p:nvSpPr>
        <p:spPr>
          <a:xfrm>
            <a:off x="5541013" y="2194046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Kotlin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01CC07F6-5412-7ADC-F46A-9C88739E8752}"/>
              </a:ext>
            </a:extLst>
          </p:cNvPr>
          <p:cNvSpPr txBox="1"/>
          <p:nvPr/>
        </p:nvSpPr>
        <p:spPr>
          <a:xfrm>
            <a:off x="6362077" y="2194046"/>
            <a:ext cx="9131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Objective-C</a:t>
            </a:r>
          </a:p>
        </p:txBody>
      </p:sp>
      <p:sp>
        <p:nvSpPr>
          <p:cNvPr id="4" name="Footer Placeholder 6">
            <a:extLst>
              <a:ext uri="{FF2B5EF4-FFF2-40B4-BE49-F238E27FC236}">
                <a16:creationId xmlns:a16="http://schemas.microsoft.com/office/drawing/2014/main" id="{03651D2B-78C2-6D90-C6F2-8B0696038BC5}"/>
              </a:ext>
            </a:extLst>
          </p:cNvPr>
          <p:cNvSpPr txBox="1">
            <a:spLocks/>
          </p:cNvSpPr>
          <p:nvPr/>
        </p:nvSpPr>
        <p:spPr>
          <a:xfrm>
            <a:off x="-216961" y="6601386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000">
              <a:solidFill>
                <a:srgbClr val="0070C0"/>
              </a:solidFill>
              <a:latin typeface="Futura Lt B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FDFD87-1939-4B09-C666-F3B5877F5E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90342" y="2624114"/>
            <a:ext cx="822960" cy="237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CB0DB2-B849-2C36-F613-FB406D4390E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653734" y="1835792"/>
            <a:ext cx="731520" cy="2308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11B47-8857-34D3-89B1-1317065575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46745" y="2504094"/>
            <a:ext cx="365760" cy="4324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071DCA1-E96B-D50D-C6AF-BE116D37809D}"/>
              </a:ext>
            </a:extLst>
          </p:cNvPr>
          <p:cNvSpPr txBox="1"/>
          <p:nvPr/>
        </p:nvSpPr>
        <p:spPr>
          <a:xfrm>
            <a:off x="10597666" y="2172522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Odoo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CD49E0-0A9C-3992-F783-E7CB83F96589}"/>
              </a:ext>
            </a:extLst>
          </p:cNvPr>
          <p:cNvSpPr txBox="1"/>
          <p:nvPr/>
        </p:nvSpPr>
        <p:spPr>
          <a:xfrm>
            <a:off x="9369336" y="2987776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Moodle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FE8BB3-36D5-7823-BA80-BC9AD7EC4767}"/>
              </a:ext>
            </a:extLst>
          </p:cNvPr>
          <p:cNvSpPr txBox="1"/>
          <p:nvPr/>
        </p:nvSpPr>
        <p:spPr>
          <a:xfrm>
            <a:off x="10607121" y="2988698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Magento</a:t>
            </a:r>
          </a:p>
        </p:txBody>
      </p:sp>
      <p:pic>
        <p:nvPicPr>
          <p:cNvPr id="30" name="Picture 29" descr="Logo, icon&#10;&#10;Description automatically generated">
            <a:extLst>
              <a:ext uri="{FF2B5EF4-FFF2-40B4-BE49-F238E27FC236}">
                <a16:creationId xmlns:a16="http://schemas.microsoft.com/office/drawing/2014/main" id="{532B05BF-B29F-39CE-E5CE-A5859915686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80231" y="1745493"/>
            <a:ext cx="411480" cy="4114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18FEB7-F714-BB6F-2DE1-A01FF1FC36E7}"/>
              </a:ext>
            </a:extLst>
          </p:cNvPr>
          <p:cNvSpPr txBox="1"/>
          <p:nvPr/>
        </p:nvSpPr>
        <p:spPr>
          <a:xfrm>
            <a:off x="9362955" y="2194046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WordPress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4FD0347-A69C-B0DE-3928-19143517CCF2}"/>
              </a:ext>
            </a:extLst>
          </p:cNvPr>
          <p:cNvSpPr/>
          <p:nvPr/>
        </p:nvSpPr>
        <p:spPr>
          <a:xfrm>
            <a:off x="793244" y="1205527"/>
            <a:ext cx="4507992" cy="2223473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1075">
            <a:extLst>
              <a:ext uri="{FF2B5EF4-FFF2-40B4-BE49-F238E27FC236}">
                <a16:creationId xmlns:a16="http://schemas.microsoft.com/office/drawing/2014/main" id="{1252E5C3-8F9C-EDC0-5F33-C275738F6CB5}"/>
              </a:ext>
            </a:extLst>
          </p:cNvPr>
          <p:cNvSpPr/>
          <p:nvPr/>
        </p:nvSpPr>
        <p:spPr>
          <a:xfrm rot="5400000">
            <a:off x="2806079" y="1459663"/>
            <a:ext cx="458352" cy="457200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DBAF3-30CF-5C8F-F75D-0EA4CF050237}"/>
              </a:ext>
            </a:extLst>
          </p:cNvPr>
          <p:cNvSpPr txBox="1"/>
          <p:nvPr/>
        </p:nvSpPr>
        <p:spPr>
          <a:xfrm>
            <a:off x="2123909" y="3577786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Backend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91410A-9599-7DF9-16A0-95CABF04F746}"/>
              </a:ext>
            </a:extLst>
          </p:cNvPr>
          <p:cNvSpPr/>
          <p:nvPr/>
        </p:nvSpPr>
        <p:spPr>
          <a:xfrm>
            <a:off x="778033" y="3606375"/>
            <a:ext cx="4507992" cy="1223155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41D8C5-EC73-2ED5-9E21-64553D280AEE}"/>
              </a:ext>
            </a:extLst>
          </p:cNvPr>
          <p:cNvSpPr/>
          <p:nvPr/>
        </p:nvSpPr>
        <p:spPr>
          <a:xfrm>
            <a:off x="5580536" y="3605969"/>
            <a:ext cx="3226848" cy="2193049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75">
            <a:extLst>
              <a:ext uri="{FF2B5EF4-FFF2-40B4-BE49-F238E27FC236}">
                <a16:creationId xmlns:a16="http://schemas.microsoft.com/office/drawing/2014/main" id="{24955AE6-8D23-28B6-00C0-9895339583D6}"/>
              </a:ext>
            </a:extLst>
          </p:cNvPr>
          <p:cNvSpPr/>
          <p:nvPr/>
        </p:nvSpPr>
        <p:spPr>
          <a:xfrm rot="5400000">
            <a:off x="6970055" y="2086598"/>
            <a:ext cx="457200" cy="329184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50CD7-AFF7-197B-107A-51F9BF9A6306}"/>
              </a:ext>
            </a:extLst>
          </p:cNvPr>
          <p:cNvSpPr txBox="1"/>
          <p:nvPr/>
        </p:nvSpPr>
        <p:spPr>
          <a:xfrm>
            <a:off x="6340751" y="3554913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Database</a:t>
            </a:r>
            <a:endParaRPr lang="en-US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9BDEBA-8A85-739D-1B67-5B768526217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042199" y="3887831"/>
            <a:ext cx="728228" cy="1005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0D3E6B-0457-3F62-A0B3-6D036065E67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8201939" y="4995967"/>
            <a:ext cx="457200" cy="457200"/>
          </a:xfrm>
          <a:prstGeom prst="rect">
            <a:avLst/>
          </a:prstGeom>
          <a:noFill/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522B5D4-6D78-5E3B-908B-7FC81EA8C7D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90300" y="5027007"/>
            <a:ext cx="413497" cy="41148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CB0EDA9-02C1-DE03-6282-DB18975543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562550" y="4256851"/>
            <a:ext cx="365760" cy="314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5C25B4-43F0-4AA9-53FE-7DE5805A01B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757791" y="4176202"/>
            <a:ext cx="365760" cy="4079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3E4571-EE44-C868-5849-35D48874C6C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91894" y="4140850"/>
            <a:ext cx="731520" cy="4876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6C52D9-BDA9-3000-69EB-6B4D58C81C0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734016" y="5031177"/>
            <a:ext cx="411480" cy="4243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E1D1AE-9469-C3F8-724D-518DCCABFB0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591454" y="5017253"/>
            <a:ext cx="411480" cy="4114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CEC859-4273-6D33-E133-60C4237D2C89}"/>
              </a:ext>
            </a:extLst>
          </p:cNvPr>
          <p:cNvSpPr txBox="1"/>
          <p:nvPr/>
        </p:nvSpPr>
        <p:spPr>
          <a:xfrm>
            <a:off x="5526862" y="4619323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MS SQL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7014B8-784E-F1F2-DFC5-978E0E1AF4C7}"/>
              </a:ext>
            </a:extLst>
          </p:cNvPr>
          <p:cNvSpPr txBox="1"/>
          <p:nvPr/>
        </p:nvSpPr>
        <p:spPr>
          <a:xfrm>
            <a:off x="6343758" y="460812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Redis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3B2E0E-8A6F-127B-D620-567BE46EF581}"/>
              </a:ext>
            </a:extLst>
          </p:cNvPr>
          <p:cNvSpPr txBox="1"/>
          <p:nvPr/>
        </p:nvSpPr>
        <p:spPr>
          <a:xfrm>
            <a:off x="7977142" y="4611451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Mongo DB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F71294-E4C1-68A7-3B92-9FF563F77C46}"/>
              </a:ext>
            </a:extLst>
          </p:cNvPr>
          <p:cNvSpPr txBox="1"/>
          <p:nvPr/>
        </p:nvSpPr>
        <p:spPr>
          <a:xfrm>
            <a:off x="5535134" y="5449147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Postgres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2D6EF8-A43B-5DFF-FDD2-665833CFA778}"/>
              </a:ext>
            </a:extLst>
          </p:cNvPr>
          <p:cNvSpPr txBox="1"/>
          <p:nvPr/>
        </p:nvSpPr>
        <p:spPr>
          <a:xfrm>
            <a:off x="6362424" y="5462959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SQLite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80030A-00C1-0841-B7BC-CA0B3195740A}"/>
              </a:ext>
            </a:extLst>
          </p:cNvPr>
          <p:cNvSpPr txBox="1"/>
          <p:nvPr/>
        </p:nvSpPr>
        <p:spPr>
          <a:xfrm>
            <a:off x="7279097" y="5483908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elastic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78C7105-C001-0719-6686-6BD2FCEA31C5}"/>
              </a:ext>
            </a:extLst>
          </p:cNvPr>
          <p:cNvSpPr txBox="1"/>
          <p:nvPr/>
        </p:nvSpPr>
        <p:spPr>
          <a:xfrm>
            <a:off x="7231964" y="4610812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MySQL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7675CB-29FC-CF9F-D4F7-B4759E30AEE2}"/>
              </a:ext>
            </a:extLst>
          </p:cNvPr>
          <p:cNvSpPr txBox="1"/>
          <p:nvPr/>
        </p:nvSpPr>
        <p:spPr>
          <a:xfrm>
            <a:off x="8006589" y="5483909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Azure SQL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50EEA25-ECD1-0C08-7C6E-8CEF95C722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80678" y="4146000"/>
            <a:ext cx="417240" cy="457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71A5E7A-16FA-502D-7725-DA349F9B935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07793" y="4124907"/>
            <a:ext cx="406748" cy="4572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EC340D3-AFFD-9176-72F0-4F5D11F526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3679" y="4078990"/>
            <a:ext cx="493776" cy="4937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2BA7931-2F8C-49DE-A536-99DA980F88F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143520" y="4147649"/>
            <a:ext cx="411480" cy="41148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762F0C-CF26-8535-B7D8-4B36BFF7991F}"/>
              </a:ext>
            </a:extLst>
          </p:cNvPr>
          <p:cNvSpPr txBox="1"/>
          <p:nvPr/>
        </p:nvSpPr>
        <p:spPr>
          <a:xfrm>
            <a:off x="909469" y="4566151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.NET Core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78322D-FCBE-4387-53D2-36F0ECBA41FE}"/>
              </a:ext>
            </a:extLst>
          </p:cNvPr>
          <p:cNvSpPr txBox="1"/>
          <p:nvPr/>
        </p:nvSpPr>
        <p:spPr>
          <a:xfrm>
            <a:off x="1783241" y="4590331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C++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42F055-EA14-FF03-B81C-84E8894A9354}"/>
              </a:ext>
            </a:extLst>
          </p:cNvPr>
          <p:cNvSpPr txBox="1"/>
          <p:nvPr/>
        </p:nvSpPr>
        <p:spPr>
          <a:xfrm>
            <a:off x="2665751" y="4598555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Java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1798AD-2569-A210-0965-225D03956AEA}"/>
              </a:ext>
            </a:extLst>
          </p:cNvPr>
          <p:cNvSpPr txBox="1"/>
          <p:nvPr/>
        </p:nvSpPr>
        <p:spPr>
          <a:xfrm>
            <a:off x="3447386" y="4586461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Python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4F8C93A-BD6C-A2CA-3E27-F3143DAEBD8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4477886" y="4146000"/>
            <a:ext cx="365760" cy="36576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5E53DA4-CDE5-4992-455B-3862ADB5D934}"/>
              </a:ext>
            </a:extLst>
          </p:cNvPr>
          <p:cNvSpPr txBox="1"/>
          <p:nvPr/>
        </p:nvSpPr>
        <p:spPr>
          <a:xfrm>
            <a:off x="4234533" y="459589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.NET</a:t>
            </a:r>
          </a:p>
        </p:txBody>
      </p:sp>
      <p:sp>
        <p:nvSpPr>
          <p:cNvPr id="53" name="Freeform 1075">
            <a:extLst>
              <a:ext uri="{FF2B5EF4-FFF2-40B4-BE49-F238E27FC236}">
                <a16:creationId xmlns:a16="http://schemas.microsoft.com/office/drawing/2014/main" id="{1319F604-964C-4690-86EA-12726C2C4755}"/>
              </a:ext>
            </a:extLst>
          </p:cNvPr>
          <p:cNvSpPr/>
          <p:nvPr/>
        </p:nvSpPr>
        <p:spPr>
          <a:xfrm rot="5400000">
            <a:off x="2820956" y="2880758"/>
            <a:ext cx="458352" cy="457200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D3B952-5D3C-9883-073B-6620E4AEE8CA}"/>
              </a:ext>
            </a:extLst>
          </p:cNvPr>
          <p:cNvSpPr txBox="1"/>
          <p:nvPr/>
        </p:nvSpPr>
        <p:spPr>
          <a:xfrm>
            <a:off x="2138786" y="4998881"/>
            <a:ext cx="1784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Quality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C7ABA29-FFA7-9372-A7CF-AE19EB7D78B9}"/>
              </a:ext>
            </a:extLst>
          </p:cNvPr>
          <p:cNvSpPr/>
          <p:nvPr/>
        </p:nvSpPr>
        <p:spPr>
          <a:xfrm>
            <a:off x="792910" y="5027470"/>
            <a:ext cx="4507992" cy="1223155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395276-DA23-0A3A-3584-C788A66D0EF5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312885" y="5548887"/>
            <a:ext cx="338328" cy="33832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3555802-2DE1-AF04-DC0D-61A17E3A7CC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804053" y="5576377"/>
            <a:ext cx="807462" cy="27432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DB925F3-5D91-0646-B1E3-76F8A3F3E85A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656493" y="5443731"/>
            <a:ext cx="548640" cy="5486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536F5CC-7D8B-3D06-83FE-B2164BA9AAA2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4507624" y="5489451"/>
            <a:ext cx="397763" cy="4572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C25EDA2-830B-FE1C-43A8-606F23ED1CF7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067641" y="5525381"/>
            <a:ext cx="350041" cy="36576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7DBF6A7-C7C9-4D19-EAC2-B23F33F11063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649347" y="5515937"/>
            <a:ext cx="409871" cy="41148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7A2603A-6BA4-994B-D41A-F5C5C383A91C}"/>
              </a:ext>
            </a:extLst>
          </p:cNvPr>
          <p:cNvSpPr txBox="1"/>
          <p:nvPr/>
        </p:nvSpPr>
        <p:spPr>
          <a:xfrm>
            <a:off x="805457" y="587501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Selenium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A19C82E2-D9EC-3836-7FCD-DDCF156557F9}"/>
              </a:ext>
            </a:extLst>
          </p:cNvPr>
          <p:cNvSpPr txBox="1"/>
          <p:nvPr/>
        </p:nvSpPr>
        <p:spPr>
          <a:xfrm>
            <a:off x="1395172" y="5887215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Appium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3BB9609C-F42A-FC93-254F-CF8E6C5571EE}"/>
              </a:ext>
            </a:extLst>
          </p:cNvPr>
          <p:cNvSpPr txBox="1"/>
          <p:nvPr/>
        </p:nvSpPr>
        <p:spPr>
          <a:xfrm>
            <a:off x="2040062" y="588127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err="1">
                <a:latin typeface="Segoe UI" panose="020B0502040204020203" pitchFamily="34" charset="0"/>
                <a:cs typeface="Segoe UI" panose="020B0502040204020203" pitchFamily="34" charset="0"/>
              </a:rPr>
              <a:t>Katalon</a:t>
            </a: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4A1B04A7-40E8-1180-807B-E606765B0C43}"/>
              </a:ext>
            </a:extLst>
          </p:cNvPr>
          <p:cNvSpPr txBox="1"/>
          <p:nvPr/>
        </p:nvSpPr>
        <p:spPr>
          <a:xfrm>
            <a:off x="4296290" y="5900402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Cucumber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076F453F-7C80-556A-FF0D-E9B4BEA01BE4}"/>
              </a:ext>
            </a:extLst>
          </p:cNvPr>
          <p:cNvSpPr txBox="1"/>
          <p:nvPr/>
        </p:nvSpPr>
        <p:spPr>
          <a:xfrm>
            <a:off x="3537082" y="5902310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Postman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F9467629-0FB7-177E-A405-9EE2A8D8EFDD}"/>
              </a:ext>
            </a:extLst>
          </p:cNvPr>
          <p:cNvSpPr txBox="1"/>
          <p:nvPr/>
        </p:nvSpPr>
        <p:spPr>
          <a:xfrm>
            <a:off x="2749983" y="5887314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JMeter</a:t>
            </a:r>
          </a:p>
        </p:txBody>
      </p:sp>
      <p:pic>
        <p:nvPicPr>
          <p:cNvPr id="456" name="Picture 455">
            <a:extLst>
              <a:ext uri="{FF2B5EF4-FFF2-40B4-BE49-F238E27FC236}">
                <a16:creationId xmlns:a16="http://schemas.microsoft.com/office/drawing/2014/main" id="{95C31F8A-B66F-EC2D-E178-9E49463253AB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/>
          <a:stretch/>
        </p:blipFill>
        <p:spPr>
          <a:xfrm>
            <a:off x="9558578" y="4141128"/>
            <a:ext cx="457200" cy="457200"/>
          </a:xfrm>
          <a:prstGeom prst="rect">
            <a:avLst/>
          </a:prstGeom>
          <a:noFill/>
        </p:spPr>
      </p:pic>
      <p:sp>
        <p:nvSpPr>
          <p:cNvPr id="457" name="TextBox 456">
            <a:extLst>
              <a:ext uri="{FF2B5EF4-FFF2-40B4-BE49-F238E27FC236}">
                <a16:creationId xmlns:a16="http://schemas.microsoft.com/office/drawing/2014/main" id="{08D9C00C-D759-1737-DBD8-54C65ED9AEF3}"/>
              </a:ext>
            </a:extLst>
          </p:cNvPr>
          <p:cNvSpPr txBox="1"/>
          <p:nvPr/>
        </p:nvSpPr>
        <p:spPr>
          <a:xfrm>
            <a:off x="9286272" y="4616588"/>
            <a:ext cx="102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Azure DevOps</a:t>
            </a:r>
          </a:p>
        </p:txBody>
      </p:sp>
      <p:pic>
        <p:nvPicPr>
          <p:cNvPr id="459" name="Graphic 458">
            <a:extLst>
              <a:ext uri="{FF2B5EF4-FFF2-40B4-BE49-F238E27FC236}">
                <a16:creationId xmlns:a16="http://schemas.microsoft.com/office/drawing/2014/main" id="{A4DFD13F-963D-9379-B795-B5643719D5F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0836614" y="5010054"/>
            <a:ext cx="365760" cy="365760"/>
          </a:xfrm>
          <a:prstGeom prst="rect">
            <a:avLst/>
          </a:prstGeom>
        </p:spPr>
      </p:pic>
      <p:sp>
        <p:nvSpPr>
          <p:cNvPr id="463" name="TextBox 462">
            <a:extLst>
              <a:ext uri="{FF2B5EF4-FFF2-40B4-BE49-F238E27FC236}">
                <a16:creationId xmlns:a16="http://schemas.microsoft.com/office/drawing/2014/main" id="{B2F990FB-8196-1566-C1E6-EEEA0BDB95EE}"/>
              </a:ext>
            </a:extLst>
          </p:cNvPr>
          <p:cNvSpPr txBox="1"/>
          <p:nvPr/>
        </p:nvSpPr>
        <p:spPr>
          <a:xfrm>
            <a:off x="10514950" y="5478909"/>
            <a:ext cx="102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ELK Stack</a:t>
            </a:r>
          </a:p>
        </p:txBody>
      </p:sp>
      <p:pic>
        <p:nvPicPr>
          <p:cNvPr id="465" name="Picture 464" descr="Icon&#10;&#10;Description automatically generated">
            <a:extLst>
              <a:ext uri="{FF2B5EF4-FFF2-40B4-BE49-F238E27FC236}">
                <a16:creationId xmlns:a16="http://schemas.microsoft.com/office/drawing/2014/main" id="{C01D94D7-CD93-E104-EBB7-3C4968BFA76C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0790894" y="4188269"/>
            <a:ext cx="457200" cy="457200"/>
          </a:xfrm>
          <a:prstGeom prst="rect">
            <a:avLst/>
          </a:prstGeom>
        </p:spPr>
      </p:pic>
      <p:pic>
        <p:nvPicPr>
          <p:cNvPr id="466" name="Picture 465" descr="Logo&#10;&#10;Description automatically generated">
            <a:extLst>
              <a:ext uri="{FF2B5EF4-FFF2-40B4-BE49-F238E27FC236}">
                <a16:creationId xmlns:a16="http://schemas.microsoft.com/office/drawing/2014/main" id="{E98EDFDF-6238-7FB7-AEDF-ABD07F86B1CB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547375" y="4956456"/>
            <a:ext cx="397323" cy="548640"/>
          </a:xfrm>
          <a:prstGeom prst="rect">
            <a:avLst/>
          </a:prstGeom>
        </p:spPr>
      </p:pic>
      <p:sp>
        <p:nvSpPr>
          <p:cNvPr id="467" name="TextBox 466">
            <a:extLst>
              <a:ext uri="{FF2B5EF4-FFF2-40B4-BE49-F238E27FC236}">
                <a16:creationId xmlns:a16="http://schemas.microsoft.com/office/drawing/2014/main" id="{4523187F-D7B6-D25F-20E8-A1B6170C1BE9}"/>
              </a:ext>
            </a:extLst>
          </p:cNvPr>
          <p:cNvSpPr txBox="1"/>
          <p:nvPr/>
        </p:nvSpPr>
        <p:spPr>
          <a:xfrm>
            <a:off x="9270846" y="5485875"/>
            <a:ext cx="102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Jenkins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F3664B92-E86B-1831-1CE4-16ACCCA568D5}"/>
              </a:ext>
            </a:extLst>
          </p:cNvPr>
          <p:cNvSpPr txBox="1"/>
          <p:nvPr/>
        </p:nvSpPr>
        <p:spPr>
          <a:xfrm>
            <a:off x="10530438" y="4624040"/>
            <a:ext cx="10229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JIRA</a:t>
            </a:r>
          </a:p>
        </p:txBody>
      </p:sp>
      <p:sp>
        <p:nvSpPr>
          <p:cNvPr id="469" name="Rectangle: Rounded Corners 468">
            <a:extLst>
              <a:ext uri="{FF2B5EF4-FFF2-40B4-BE49-F238E27FC236}">
                <a16:creationId xmlns:a16="http://schemas.microsoft.com/office/drawing/2014/main" id="{E8A1630B-B4BB-A4B5-9B77-1267DABEF998}"/>
              </a:ext>
            </a:extLst>
          </p:cNvPr>
          <p:cNvSpPr/>
          <p:nvPr/>
        </p:nvSpPr>
        <p:spPr>
          <a:xfrm>
            <a:off x="9064273" y="1214856"/>
            <a:ext cx="2587752" cy="2193049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0" name="Freeform 1075">
            <a:extLst>
              <a:ext uri="{FF2B5EF4-FFF2-40B4-BE49-F238E27FC236}">
                <a16:creationId xmlns:a16="http://schemas.microsoft.com/office/drawing/2014/main" id="{28557B56-4C5B-9071-284A-DBF5D7ABA31D}"/>
              </a:ext>
            </a:extLst>
          </p:cNvPr>
          <p:cNvSpPr/>
          <p:nvPr/>
        </p:nvSpPr>
        <p:spPr>
          <a:xfrm rot="5400000">
            <a:off x="10131178" y="15524"/>
            <a:ext cx="457200" cy="265176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4DB3B1E3-4193-9529-CA75-44CDF901BD53}"/>
              </a:ext>
            </a:extLst>
          </p:cNvPr>
          <p:cNvSpPr txBox="1"/>
          <p:nvPr/>
        </p:nvSpPr>
        <p:spPr>
          <a:xfrm>
            <a:off x="9632591" y="1177650"/>
            <a:ext cx="143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Platforms</a:t>
            </a:r>
            <a:endParaRPr lang="en-US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2" name="Rectangle: Rounded Corners 471">
            <a:extLst>
              <a:ext uri="{FF2B5EF4-FFF2-40B4-BE49-F238E27FC236}">
                <a16:creationId xmlns:a16="http://schemas.microsoft.com/office/drawing/2014/main" id="{73815A2A-9453-0ED7-C7C3-75814F3C098C}"/>
              </a:ext>
            </a:extLst>
          </p:cNvPr>
          <p:cNvSpPr/>
          <p:nvPr/>
        </p:nvSpPr>
        <p:spPr>
          <a:xfrm>
            <a:off x="9067879" y="3605969"/>
            <a:ext cx="2587752" cy="2193049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Freeform 1075">
            <a:extLst>
              <a:ext uri="{FF2B5EF4-FFF2-40B4-BE49-F238E27FC236}">
                <a16:creationId xmlns:a16="http://schemas.microsoft.com/office/drawing/2014/main" id="{B703CC34-5875-6F34-0971-E6E73824D4B8}"/>
              </a:ext>
            </a:extLst>
          </p:cNvPr>
          <p:cNvSpPr/>
          <p:nvPr/>
        </p:nvSpPr>
        <p:spPr>
          <a:xfrm rot="5400000">
            <a:off x="10136071" y="2407925"/>
            <a:ext cx="457200" cy="2649185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27843306-7ED7-255C-7052-4B52EBDDB6EF}"/>
              </a:ext>
            </a:extLst>
          </p:cNvPr>
          <p:cNvSpPr txBox="1"/>
          <p:nvPr/>
        </p:nvSpPr>
        <p:spPr>
          <a:xfrm>
            <a:off x="9636197" y="3568763"/>
            <a:ext cx="143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DevOps</a:t>
            </a:r>
            <a:endParaRPr lang="en-US" sz="1600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723664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F6A275-92D0-40EC-89B9-22602BD6BE72}"/>
              </a:ext>
            </a:extLst>
          </p:cNvPr>
          <p:cNvSpPr txBox="1"/>
          <p:nvPr/>
        </p:nvSpPr>
        <p:spPr>
          <a:xfrm>
            <a:off x="479258" y="114093"/>
            <a:ext cx="4442498" cy="56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Emerging Technologies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3E217D5B-AEDE-E204-A59B-E5546C808E92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380EDD79-05D4-2AE7-A04E-9B84F1D8F3AC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14E68C5-83DE-66BA-6C70-B06D8D1361AA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5CFC350D-5439-6E6D-5257-B4866B64EA8E}"/>
              </a:ext>
            </a:extLst>
          </p:cNvPr>
          <p:cNvSpPr/>
          <p:nvPr/>
        </p:nvSpPr>
        <p:spPr>
          <a:xfrm>
            <a:off x="1479963" y="3731062"/>
            <a:ext cx="9042458" cy="2069940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Freeform 1075">
            <a:extLst>
              <a:ext uri="{FF2B5EF4-FFF2-40B4-BE49-F238E27FC236}">
                <a16:creationId xmlns:a16="http://schemas.microsoft.com/office/drawing/2014/main" id="{5CA5E651-E92B-BC71-4459-0868968C9A8B}"/>
              </a:ext>
            </a:extLst>
          </p:cNvPr>
          <p:cNvSpPr/>
          <p:nvPr/>
        </p:nvSpPr>
        <p:spPr>
          <a:xfrm rot="5400000">
            <a:off x="2543098" y="2543894"/>
            <a:ext cx="457200" cy="265176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74C831AA-8E2E-BD47-1693-3F7C59BB4C93}"/>
              </a:ext>
            </a:extLst>
          </p:cNvPr>
          <p:cNvSpPr txBox="1"/>
          <p:nvPr/>
        </p:nvSpPr>
        <p:spPr>
          <a:xfrm>
            <a:off x="1853214" y="3672784"/>
            <a:ext cx="1784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Blockchain</a:t>
            </a:r>
          </a:p>
        </p:txBody>
      </p:sp>
      <p:pic>
        <p:nvPicPr>
          <p:cNvPr id="247" name="Picture 246">
            <a:extLst>
              <a:ext uri="{FF2B5EF4-FFF2-40B4-BE49-F238E27FC236}">
                <a16:creationId xmlns:a16="http://schemas.microsoft.com/office/drawing/2014/main" id="{E5696A2D-3576-1E9E-3000-F7CA1C7E82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59327" y="4399299"/>
            <a:ext cx="420624" cy="690086"/>
          </a:xfrm>
          <a:prstGeom prst="rect">
            <a:avLst/>
          </a:prstGeom>
        </p:spPr>
      </p:pic>
      <p:sp>
        <p:nvSpPr>
          <p:cNvPr id="255" name="TextBox 254">
            <a:extLst>
              <a:ext uri="{FF2B5EF4-FFF2-40B4-BE49-F238E27FC236}">
                <a16:creationId xmlns:a16="http://schemas.microsoft.com/office/drawing/2014/main" id="{C04AB9B8-748E-F18D-D75E-6367B2A59811}"/>
              </a:ext>
            </a:extLst>
          </p:cNvPr>
          <p:cNvSpPr txBox="1"/>
          <p:nvPr/>
        </p:nvSpPr>
        <p:spPr>
          <a:xfrm>
            <a:off x="1982349" y="5212657"/>
            <a:ext cx="7715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Ethereum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4D58D591-32E5-9F10-8AFC-21665740FFD9}"/>
              </a:ext>
            </a:extLst>
          </p:cNvPr>
          <p:cNvSpPr txBox="1"/>
          <p:nvPr/>
        </p:nvSpPr>
        <p:spPr>
          <a:xfrm>
            <a:off x="4388837" y="5212658"/>
            <a:ext cx="9418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Hyperledger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5CE815AC-775A-810D-F5EA-4E43D3380678}"/>
              </a:ext>
            </a:extLst>
          </p:cNvPr>
          <p:cNvSpPr txBox="1"/>
          <p:nvPr/>
        </p:nvSpPr>
        <p:spPr>
          <a:xfrm>
            <a:off x="6734869" y="5212658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ERC 20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9895E182-3710-1B21-4E66-321F166C8B28}"/>
              </a:ext>
            </a:extLst>
          </p:cNvPr>
          <p:cNvSpPr txBox="1"/>
          <p:nvPr/>
        </p:nvSpPr>
        <p:spPr>
          <a:xfrm>
            <a:off x="9008611" y="5212657"/>
            <a:ext cx="869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err="1">
                <a:latin typeface="Segoe UI" panose="020B0502040204020203" pitchFamily="34" charset="0"/>
                <a:cs typeface="Segoe UI" panose="020B0502040204020203" pitchFamily="34" charset="0"/>
              </a:rPr>
              <a:t>Uniscrow</a:t>
            </a:r>
            <a:endParaRPr lang="en-US" sz="10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1" name="Picture 400" descr="Shape&#10;&#10;Description automatically generated">
            <a:extLst>
              <a:ext uri="{FF2B5EF4-FFF2-40B4-BE49-F238E27FC236}">
                <a16:creationId xmlns:a16="http://schemas.microsoft.com/office/drawing/2014/main" id="{D070BD86-FC36-3F9F-9242-6E9CB11E1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842" y="4424302"/>
            <a:ext cx="422315" cy="640080"/>
          </a:xfrm>
          <a:prstGeom prst="rect">
            <a:avLst/>
          </a:prstGeom>
        </p:spPr>
      </p:pic>
      <p:pic>
        <p:nvPicPr>
          <p:cNvPr id="405" name="Picture 404" descr="A picture containing polygon&#10;&#10;Description automatically generated">
            <a:extLst>
              <a:ext uri="{FF2B5EF4-FFF2-40B4-BE49-F238E27FC236}">
                <a16:creationId xmlns:a16="http://schemas.microsoft.com/office/drawing/2014/main" id="{DBBC5AEA-BED1-468F-CFB5-2682ABF2B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712" y="4424302"/>
            <a:ext cx="640080" cy="640080"/>
          </a:xfrm>
          <a:prstGeom prst="rect">
            <a:avLst/>
          </a:prstGeom>
        </p:spPr>
      </p:pic>
      <p:pic>
        <p:nvPicPr>
          <p:cNvPr id="407" name="Picture 406">
            <a:extLst>
              <a:ext uri="{FF2B5EF4-FFF2-40B4-BE49-F238E27FC236}">
                <a16:creationId xmlns:a16="http://schemas.microsoft.com/office/drawing/2014/main" id="{1A1FFFC1-16D8-5963-22F5-FD000B84CD5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166013" y="4429369"/>
            <a:ext cx="554736" cy="630153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26193989-42AB-9E71-FFDB-92E6A60943A2}"/>
              </a:ext>
            </a:extLst>
          </p:cNvPr>
          <p:cNvSpPr txBox="1">
            <a:spLocks/>
          </p:cNvSpPr>
          <p:nvPr/>
        </p:nvSpPr>
        <p:spPr>
          <a:xfrm>
            <a:off x="-216961" y="6601386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000">
              <a:solidFill>
                <a:srgbClr val="0070C0"/>
              </a:solidFill>
              <a:latin typeface="Futura Lt B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77A08-2AEA-57A4-F910-2EBA44737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403" y="2110197"/>
            <a:ext cx="488624" cy="5224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66E75D-D63E-28AD-7E28-5FFE8B2AC712}"/>
              </a:ext>
            </a:extLst>
          </p:cNvPr>
          <p:cNvSpPr txBox="1"/>
          <p:nvPr/>
        </p:nvSpPr>
        <p:spPr>
          <a:xfrm>
            <a:off x="4398891" y="2803317"/>
            <a:ext cx="1085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Tensor Flow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744E98C-9F16-4EF2-12C9-75CA86931A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9110" y="2034342"/>
            <a:ext cx="764367" cy="64008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7C25873-CE0D-E4CA-641F-2376E4616C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8238" y="2102948"/>
            <a:ext cx="771691" cy="4572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05CC6A11-81BC-2CBF-943E-CD800D17C2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9953" y="2057264"/>
            <a:ext cx="594360" cy="594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A0AEDF-643A-6AC3-F72F-D878DC8A29E6}"/>
              </a:ext>
            </a:extLst>
          </p:cNvPr>
          <p:cNvSpPr txBox="1"/>
          <p:nvPr/>
        </p:nvSpPr>
        <p:spPr>
          <a:xfrm>
            <a:off x="6271103" y="2803317"/>
            <a:ext cx="1085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ML .NET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6693F-0B0F-E104-BDF0-7B1EC57CF801}"/>
              </a:ext>
            </a:extLst>
          </p:cNvPr>
          <p:cNvSpPr txBox="1"/>
          <p:nvPr/>
        </p:nvSpPr>
        <p:spPr>
          <a:xfrm>
            <a:off x="8094364" y="2793320"/>
            <a:ext cx="14740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Cognitive Services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49AFB-D7AE-ECE5-DEE0-DAF38718DCEC}"/>
              </a:ext>
            </a:extLst>
          </p:cNvPr>
          <p:cNvSpPr txBox="1"/>
          <p:nvPr/>
        </p:nvSpPr>
        <p:spPr>
          <a:xfrm>
            <a:off x="2419290" y="2803318"/>
            <a:ext cx="1085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Segoe UI" panose="020B0502040204020203" pitchFamily="34" charset="0"/>
                <a:cs typeface="Segoe UI" panose="020B0502040204020203" pitchFamily="34" charset="0"/>
              </a:rPr>
              <a:t>ML Kit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8960186-EE1D-EFF5-5792-15720DE57F9A}"/>
              </a:ext>
            </a:extLst>
          </p:cNvPr>
          <p:cNvSpPr/>
          <p:nvPr/>
        </p:nvSpPr>
        <p:spPr>
          <a:xfrm>
            <a:off x="1479962" y="1313689"/>
            <a:ext cx="9042459" cy="2069940"/>
          </a:xfrm>
          <a:prstGeom prst="roundRect">
            <a:avLst>
              <a:gd name="adj" fmla="val 5878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075">
            <a:extLst>
              <a:ext uri="{FF2B5EF4-FFF2-40B4-BE49-F238E27FC236}">
                <a16:creationId xmlns:a16="http://schemas.microsoft.com/office/drawing/2014/main" id="{CA22D893-F1BE-8E73-202F-440CC7F11EE7}"/>
              </a:ext>
            </a:extLst>
          </p:cNvPr>
          <p:cNvSpPr/>
          <p:nvPr/>
        </p:nvSpPr>
        <p:spPr>
          <a:xfrm rot="5400000">
            <a:off x="2543098" y="126521"/>
            <a:ext cx="457200" cy="2651760"/>
          </a:xfrm>
          <a:custGeom>
            <a:avLst/>
            <a:gdLst/>
            <a:ahLst/>
            <a:cxnLst/>
            <a:rect l="0" t="0" r="0" b="0"/>
            <a:pathLst>
              <a:path w="345440" h="1112519">
                <a:moveTo>
                  <a:pt x="0" y="57531"/>
                </a:moveTo>
                <a:cubicBezTo>
                  <a:pt x="0" y="25781"/>
                  <a:pt x="25780" y="0"/>
                  <a:pt x="57569" y="0"/>
                </a:cubicBezTo>
                <a:lnTo>
                  <a:pt x="287870" y="0"/>
                </a:lnTo>
                <a:cubicBezTo>
                  <a:pt x="319659" y="0"/>
                  <a:pt x="345440" y="25781"/>
                  <a:pt x="345440" y="57531"/>
                </a:cubicBezTo>
                <a:lnTo>
                  <a:pt x="345440" y="1054989"/>
                </a:lnTo>
                <a:cubicBezTo>
                  <a:pt x="345440" y="1086739"/>
                  <a:pt x="319659" y="1112519"/>
                  <a:pt x="287870" y="1112519"/>
                </a:cubicBezTo>
                <a:lnTo>
                  <a:pt x="57569" y="1112519"/>
                </a:lnTo>
                <a:cubicBezTo>
                  <a:pt x="25780" y="1112519"/>
                  <a:pt x="0" y="1086739"/>
                  <a:pt x="0" y="1054989"/>
                </a:cubicBezTo>
                <a:close/>
                <a:moveTo>
                  <a:pt x="0" y="57531"/>
                </a:moveTo>
              </a:path>
            </a:pathLst>
          </a:custGeom>
          <a:solidFill>
            <a:srgbClr val="002855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C83021-3DB7-0B49-A9D6-42FB51483A8F}"/>
              </a:ext>
            </a:extLst>
          </p:cNvPr>
          <p:cNvSpPr txBox="1"/>
          <p:nvPr/>
        </p:nvSpPr>
        <p:spPr>
          <a:xfrm>
            <a:off x="1362511" y="1268556"/>
            <a:ext cx="2818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</a:p>
        </p:txBody>
      </p:sp>
    </p:spTree>
    <p:extLst>
      <p:ext uri="{BB962C8B-B14F-4D97-AF65-F5344CB8AC3E}">
        <p14:creationId xmlns:p14="http://schemas.microsoft.com/office/powerpoint/2010/main" val="186417417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729537" y="1463609"/>
            <a:ext cx="22982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3200" b="1" spc="-5">
                <a:solidFill>
                  <a:srgbClr val="193D66"/>
                </a:solidFill>
                <a:latin typeface="Futura Hv BT" panose="020B0702020204020204" pitchFamily="34" charset="0"/>
                <a:cs typeface="Roboto"/>
              </a:rPr>
              <a:t>Quick</a:t>
            </a:r>
            <a:r>
              <a:rPr sz="3200" b="1" spc="-80">
                <a:solidFill>
                  <a:srgbClr val="193D66"/>
                </a:solidFill>
                <a:latin typeface="Roboto"/>
                <a:cs typeface="Roboto"/>
              </a:rPr>
              <a:t> </a:t>
            </a:r>
            <a:r>
              <a:rPr sz="3200" b="1">
                <a:solidFill>
                  <a:srgbClr val="193D66"/>
                </a:solidFill>
                <a:latin typeface="Roboto"/>
                <a:cs typeface="Roboto"/>
              </a:rPr>
              <a:t>Facts</a:t>
            </a:r>
            <a:endParaRPr sz="3200">
              <a:solidFill>
                <a:srgbClr val="193D66"/>
              </a:solidFill>
              <a:latin typeface="Roboto"/>
              <a:cs typeface="Robo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21454" y="5370102"/>
            <a:ext cx="2212613" cy="646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239395" marR="5080" indent="-226695" algn="ctr">
              <a:lnSpc>
                <a:spcPct val="111100"/>
              </a:lnSpc>
              <a:spcBef>
                <a:spcPts val="100"/>
              </a:spcBef>
            </a:pPr>
            <a:r>
              <a:rPr lang="en-US" sz="1500" b="1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 Solutions Provider since </a:t>
            </a:r>
            <a:r>
              <a:rPr lang="en-US" sz="2400" b="1" spc="-1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2006</a:t>
            </a:r>
            <a:endParaRPr lang="en-JO" sz="1500" b="1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48191" y="5370102"/>
            <a:ext cx="2322000" cy="600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spcBef>
                <a:spcPts val="5"/>
              </a:spcBef>
            </a:pPr>
            <a:r>
              <a:rPr lang="en-US" sz="2400" b="1" spc="-1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en-US" sz="1500" b="1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>
              <a:spcBef>
                <a:spcPts val="5"/>
              </a:spcBef>
            </a:pPr>
            <a:r>
              <a:rPr lang="en-US" sz="1500" b="1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Regional Offices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4644214" y="5370102"/>
            <a:ext cx="4767208" cy="75148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869315" algn="ctr"/>
            <a:r>
              <a:rPr lang="ar-JO" sz="2400" b="1" spc="-1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</a:t>
            </a:r>
            <a:r>
              <a:rPr lang="en-JO" sz="2400" b="1" spc="-1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</a:t>
            </a:r>
            <a:r>
              <a:rPr sz="1500" b="1" spc="-10">
                <a:solidFill>
                  <a:srgbClr val="183D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Clients</a:t>
            </a:r>
          </a:p>
          <a:p>
            <a:pPr marL="838200" algn="ctr">
              <a:spcBef>
                <a:spcPts val="80"/>
              </a:spcBef>
            </a:pPr>
            <a:r>
              <a:rPr lang="en-JO" sz="2400" b="1" spc="-10">
                <a:solidFill>
                  <a:srgbClr val="0070C0"/>
                </a:solidFill>
                <a:latin typeface="Segoe UI"/>
                <a:cs typeface="Segoe UI"/>
              </a:rPr>
              <a:t>800+</a:t>
            </a:r>
            <a:r>
              <a:rPr sz="1500" b="1" spc="-10">
                <a:solidFill>
                  <a:srgbClr val="183D66"/>
                </a:solidFill>
                <a:latin typeface="Segoe UI"/>
                <a:cs typeface="Segoe UI"/>
              </a:rPr>
              <a:t> Projects</a:t>
            </a:r>
            <a:endParaRPr lang="en-US" sz="1500" b="1" spc="-10">
              <a:solidFill>
                <a:srgbClr val="183D66"/>
              </a:solidFill>
              <a:latin typeface="Segoe UI"/>
              <a:cs typeface="Segoe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91526" y="5445764"/>
            <a:ext cx="2571750" cy="6001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695960" algn="ctr"/>
            <a:r>
              <a:rPr lang="en-US" sz="2400" b="1" spc="-5">
                <a:solidFill>
                  <a:srgbClr val="0070C0"/>
                </a:solidFill>
                <a:latin typeface="Segoe UI"/>
                <a:cs typeface="Segoe UI"/>
              </a:rPr>
              <a:t>200</a:t>
            </a:r>
            <a:r>
              <a:rPr lang="en-JO" sz="2400" b="1" spc="-5">
                <a:solidFill>
                  <a:srgbClr val="0070C0"/>
                </a:solidFill>
                <a:latin typeface="Segoe UI"/>
                <a:cs typeface="Segoe UI"/>
              </a:rPr>
              <a:t>+</a:t>
            </a:r>
            <a:r>
              <a:rPr lang="en-JO" sz="2400" b="1" spc="-5">
                <a:solidFill>
                  <a:srgbClr val="183D66"/>
                </a:solidFill>
                <a:latin typeface="Segoe UI"/>
                <a:cs typeface="Segoe UI"/>
              </a:rPr>
              <a:t> </a:t>
            </a:r>
            <a:r>
              <a:rPr sz="1500" b="1" spc="-5">
                <a:solidFill>
                  <a:srgbClr val="183D66"/>
                </a:solidFill>
                <a:latin typeface="Segoe UI"/>
                <a:cs typeface="Segoe UI"/>
              </a:rPr>
              <a:t>Professionals</a:t>
            </a:r>
            <a:endParaRPr lang="en-US" sz="1500" b="1" spc="-5">
              <a:solidFill>
                <a:srgbClr val="183D66"/>
              </a:solidFill>
              <a:latin typeface="Segoe UI"/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F9AD2-1013-102B-4829-7D7245021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28" y="253291"/>
            <a:ext cx="5437743" cy="1056252"/>
          </a:xfrm>
          <a:prstGeom prst="rect">
            <a:avLst/>
          </a:prstGeom>
        </p:spPr>
      </p:pic>
      <p:sp>
        <p:nvSpPr>
          <p:cNvPr id="5" name="Footer Placeholder 6">
            <a:extLst>
              <a:ext uri="{FF2B5EF4-FFF2-40B4-BE49-F238E27FC236}">
                <a16:creationId xmlns:a16="http://schemas.microsoft.com/office/drawing/2014/main" id="{42AC62CB-658E-1776-05E4-673D0C298255}"/>
              </a:ext>
            </a:extLst>
          </p:cNvPr>
          <p:cNvSpPr txBox="1">
            <a:spLocks/>
          </p:cNvSpPr>
          <p:nvPr/>
        </p:nvSpPr>
        <p:spPr>
          <a:xfrm>
            <a:off x="-41102" y="6492875"/>
            <a:ext cx="3046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rgbClr val="0072CE"/>
                </a:solidFill>
              </a:rPr>
              <a:t>Your challenge is our passion</a:t>
            </a:r>
          </a:p>
          <a:p>
            <a:endParaRPr lang="en-US" sz="1100">
              <a:solidFill>
                <a:srgbClr val="0070C0"/>
              </a:solidFill>
              <a:latin typeface="Futura Lt B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2B5D17-CCFF-DAE6-CD70-102F78088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5438" y="1678286"/>
            <a:ext cx="13122875" cy="36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7478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67E95-4F14-8DA3-7E90-1D04C4C4E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DD871E93-5E8A-307C-788F-529A39FE3C17}"/>
              </a:ext>
            </a:extLst>
          </p:cNvPr>
          <p:cNvSpPr txBox="1"/>
          <p:nvPr/>
        </p:nvSpPr>
        <p:spPr>
          <a:xfrm>
            <a:off x="-8114" y="2991042"/>
            <a:ext cx="12200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 Offering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53B07B-C2F3-F07D-D1D0-28AE32922AC6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E2EC87-AFD3-C3BB-0778-5350072AFBCB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B80C4D-623B-3991-7AD1-450B578272DE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ABBB48F-E8E0-FFE7-0E8D-12BD5AA54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998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E51D32-C1DB-EBEB-D193-3CB563462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A25D78-40D6-E63A-4B1E-A7383C0486C7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7CDB68-8C03-5992-6980-921C733DA294}"/>
              </a:ext>
            </a:extLst>
          </p:cNvPr>
          <p:cNvSpPr/>
          <p:nvPr/>
        </p:nvSpPr>
        <p:spPr>
          <a:xfrm>
            <a:off x="5581623" y="2167220"/>
            <a:ext cx="91440" cy="91440"/>
          </a:xfrm>
          <a:prstGeom prst="ellipse">
            <a:avLst/>
          </a:prstGeom>
          <a:noFill/>
          <a:ln w="762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923E812-B5CD-1EAC-E27D-F04DF3788C10}"/>
              </a:ext>
            </a:extLst>
          </p:cNvPr>
          <p:cNvSpPr/>
          <p:nvPr/>
        </p:nvSpPr>
        <p:spPr>
          <a:xfrm>
            <a:off x="5581623" y="2167220"/>
            <a:ext cx="91440" cy="91440"/>
          </a:xfrm>
          <a:custGeom>
            <a:avLst/>
            <a:gdLst>
              <a:gd name="connsiteX0" fmla="*/ 1234440 w 1234440"/>
              <a:gd name="connsiteY0" fmla="*/ 1307674 h 1645920"/>
              <a:gd name="connsiteX1" fmla="*/ 1234440 w 1234440"/>
              <a:gd name="connsiteY1" fmla="*/ 1362097 h 1645920"/>
              <a:gd name="connsiteX2" fmla="*/ 1199140 w 1234440"/>
              <a:gd name="connsiteY2" fmla="*/ 1404881 h 1645920"/>
              <a:gd name="connsiteX3" fmla="*/ 617220 w 1234440"/>
              <a:gd name="connsiteY3" fmla="*/ 1645920 h 1645920"/>
              <a:gd name="connsiteX4" fmla="*/ 35300 w 1234440"/>
              <a:gd name="connsiteY4" fmla="*/ 1404881 h 1645920"/>
              <a:gd name="connsiteX5" fmla="*/ 0 w 1234440"/>
              <a:gd name="connsiteY5" fmla="*/ 1362097 h 1645920"/>
              <a:gd name="connsiteX6" fmla="*/ 0 w 1234440"/>
              <a:gd name="connsiteY6" fmla="*/ 1307674 h 1645920"/>
              <a:gd name="connsiteX7" fmla="*/ 59903 w 1234440"/>
              <a:gd name="connsiteY7" fmla="*/ 1380277 h 1645920"/>
              <a:gd name="connsiteX8" fmla="*/ 617220 w 1234440"/>
              <a:gd name="connsiteY8" fmla="*/ 1611125 h 1645920"/>
              <a:gd name="connsiteX9" fmla="*/ 1174537 w 1234440"/>
              <a:gd name="connsiteY9" fmla="*/ 1380277 h 1645920"/>
              <a:gd name="connsiteX10" fmla="*/ 617220 w 1234440"/>
              <a:gd name="connsiteY10" fmla="*/ 0 h 1645920"/>
              <a:gd name="connsiteX11" fmla="*/ 1199140 w 1234440"/>
              <a:gd name="connsiteY11" fmla="*/ 241040 h 1645920"/>
              <a:gd name="connsiteX12" fmla="*/ 1234440 w 1234440"/>
              <a:gd name="connsiteY12" fmla="*/ 283823 h 1645920"/>
              <a:gd name="connsiteX13" fmla="*/ 1234440 w 1234440"/>
              <a:gd name="connsiteY13" fmla="*/ 338246 h 1645920"/>
              <a:gd name="connsiteX14" fmla="*/ 1174537 w 1234440"/>
              <a:gd name="connsiteY14" fmla="*/ 265643 h 1645920"/>
              <a:gd name="connsiteX15" fmla="*/ 617220 w 1234440"/>
              <a:gd name="connsiteY15" fmla="*/ 34795 h 1645920"/>
              <a:gd name="connsiteX16" fmla="*/ 59903 w 1234440"/>
              <a:gd name="connsiteY16" fmla="*/ 265643 h 1645920"/>
              <a:gd name="connsiteX17" fmla="*/ 0 w 1234440"/>
              <a:gd name="connsiteY17" fmla="*/ 338246 h 1645920"/>
              <a:gd name="connsiteX18" fmla="*/ 0 w 1234440"/>
              <a:gd name="connsiteY18" fmla="*/ 283823 h 1645920"/>
              <a:gd name="connsiteX19" fmla="*/ 35300 w 1234440"/>
              <a:gd name="connsiteY19" fmla="*/ 241040 h 1645920"/>
              <a:gd name="connsiteX20" fmla="*/ 617220 w 1234440"/>
              <a:gd name="connsiteY20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4440" h="1645920">
                <a:moveTo>
                  <a:pt x="1234440" y="1307674"/>
                </a:moveTo>
                <a:lnTo>
                  <a:pt x="1234440" y="1362097"/>
                </a:lnTo>
                <a:lnTo>
                  <a:pt x="1199140" y="1404881"/>
                </a:lnTo>
                <a:cubicBezTo>
                  <a:pt x="1050214" y="1553807"/>
                  <a:pt x="844474" y="1645920"/>
                  <a:pt x="617220" y="1645920"/>
                </a:cubicBezTo>
                <a:cubicBezTo>
                  <a:pt x="389966" y="1645920"/>
                  <a:pt x="184226" y="1553807"/>
                  <a:pt x="35300" y="1404881"/>
                </a:cubicBezTo>
                <a:lnTo>
                  <a:pt x="0" y="1362097"/>
                </a:lnTo>
                <a:lnTo>
                  <a:pt x="0" y="1307674"/>
                </a:lnTo>
                <a:lnTo>
                  <a:pt x="59903" y="1380277"/>
                </a:lnTo>
                <a:cubicBezTo>
                  <a:pt x="202533" y="1522907"/>
                  <a:pt x="399574" y="1611125"/>
                  <a:pt x="617220" y="1611125"/>
                </a:cubicBezTo>
                <a:cubicBezTo>
                  <a:pt x="834866" y="1611125"/>
                  <a:pt x="1031907" y="1522907"/>
                  <a:pt x="1174537" y="1380277"/>
                </a:cubicBezTo>
                <a:close/>
                <a:moveTo>
                  <a:pt x="617220" y="0"/>
                </a:moveTo>
                <a:cubicBezTo>
                  <a:pt x="844474" y="0"/>
                  <a:pt x="1050214" y="92113"/>
                  <a:pt x="1199140" y="241040"/>
                </a:cubicBezTo>
                <a:lnTo>
                  <a:pt x="1234440" y="283823"/>
                </a:lnTo>
                <a:lnTo>
                  <a:pt x="1234440" y="338246"/>
                </a:lnTo>
                <a:lnTo>
                  <a:pt x="1174537" y="265643"/>
                </a:lnTo>
                <a:cubicBezTo>
                  <a:pt x="1031907" y="123013"/>
                  <a:pt x="834866" y="34795"/>
                  <a:pt x="617220" y="34795"/>
                </a:cubicBezTo>
                <a:cubicBezTo>
                  <a:pt x="399574" y="34795"/>
                  <a:pt x="202533" y="123013"/>
                  <a:pt x="59903" y="265643"/>
                </a:cubicBezTo>
                <a:lnTo>
                  <a:pt x="0" y="338246"/>
                </a:lnTo>
                <a:lnTo>
                  <a:pt x="0" y="283823"/>
                </a:lnTo>
                <a:lnTo>
                  <a:pt x="35300" y="241040"/>
                </a:lnTo>
                <a:cubicBezTo>
                  <a:pt x="184226" y="92113"/>
                  <a:pt x="389966" y="0"/>
                  <a:pt x="617220" y="0"/>
                </a:cubicBezTo>
                <a:close/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08C2E5-3090-6F32-5561-9EF91B81EB1A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08E53-1663-EB82-A62D-4535BEBD3A78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0C3A33-E59A-B0FB-4E75-BF58C98842C7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1CFB32-E4CD-61F8-35F4-254FC24FE887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F9A55B-49A3-7FD1-8348-A05F933C7F1B}"/>
              </a:ext>
            </a:extLst>
          </p:cNvPr>
          <p:cNvSpPr txBox="1"/>
          <p:nvPr/>
        </p:nvSpPr>
        <p:spPr>
          <a:xfrm>
            <a:off x="2032807" y="1132651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A890BA-599D-F3C0-6D10-B7E42A38C426}"/>
              </a:ext>
            </a:extLst>
          </p:cNvPr>
          <p:cNvSpPr txBox="1"/>
          <p:nvPr/>
        </p:nvSpPr>
        <p:spPr>
          <a:xfrm>
            <a:off x="4396087" y="2034686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88338EB-AEAD-A89C-E0DA-1D79EA14561A}"/>
              </a:ext>
            </a:extLst>
          </p:cNvPr>
          <p:cNvSpPr txBox="1"/>
          <p:nvPr/>
        </p:nvSpPr>
        <p:spPr>
          <a:xfrm>
            <a:off x="5992251" y="894259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3F5EDC8-F46E-0B00-4DFE-FC46ADE00BAA}"/>
              </a:ext>
            </a:extLst>
          </p:cNvPr>
          <p:cNvSpPr txBox="1"/>
          <p:nvPr/>
        </p:nvSpPr>
        <p:spPr>
          <a:xfrm>
            <a:off x="1086773" y="2358650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EB5279A-9E7F-38FC-DE28-928D4C78EE04}"/>
              </a:ext>
            </a:extLst>
          </p:cNvPr>
          <p:cNvSpPr txBox="1"/>
          <p:nvPr/>
        </p:nvSpPr>
        <p:spPr>
          <a:xfrm>
            <a:off x="2788401" y="3228409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96A56FF-5EB9-0A1C-17EB-430889EF843E}"/>
              </a:ext>
            </a:extLst>
          </p:cNvPr>
          <p:cNvSpPr txBox="1"/>
          <p:nvPr/>
        </p:nvSpPr>
        <p:spPr>
          <a:xfrm>
            <a:off x="6534046" y="2799685"/>
            <a:ext cx="130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45D82C-3D6B-E6E4-2833-48CB5215F9A5}"/>
              </a:ext>
            </a:extLst>
          </p:cNvPr>
          <p:cNvSpPr txBox="1"/>
          <p:nvPr/>
        </p:nvSpPr>
        <p:spPr>
          <a:xfrm>
            <a:off x="1209730" y="5494516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44AD562-6C78-A839-A7AE-5DBFEA43AAEC}"/>
              </a:ext>
            </a:extLst>
          </p:cNvPr>
          <p:cNvSpPr txBox="1"/>
          <p:nvPr/>
        </p:nvSpPr>
        <p:spPr>
          <a:xfrm>
            <a:off x="562877" y="4118692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CEF68EA-F0CC-713A-8E3B-960EDBB86076}"/>
              </a:ext>
            </a:extLst>
          </p:cNvPr>
          <p:cNvSpPr txBox="1"/>
          <p:nvPr/>
        </p:nvSpPr>
        <p:spPr>
          <a:xfrm>
            <a:off x="7467956" y="3761986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A2925C-8FBA-4E66-5547-EE1D756D8B9B}"/>
              </a:ext>
            </a:extLst>
          </p:cNvPr>
          <p:cNvSpPr txBox="1"/>
          <p:nvPr/>
        </p:nvSpPr>
        <p:spPr>
          <a:xfrm>
            <a:off x="3747107" y="4953640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DE302C6-44F7-42BE-F07A-F1493F6B61ED}"/>
              </a:ext>
            </a:extLst>
          </p:cNvPr>
          <p:cNvSpPr txBox="1"/>
          <p:nvPr/>
        </p:nvSpPr>
        <p:spPr>
          <a:xfrm>
            <a:off x="5370167" y="5943400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EE1F5BE-7E1E-BAB3-4878-25888D80D94B}"/>
              </a:ext>
            </a:extLst>
          </p:cNvPr>
          <p:cNvSpPr txBox="1"/>
          <p:nvPr/>
        </p:nvSpPr>
        <p:spPr>
          <a:xfrm>
            <a:off x="8634893" y="5717952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1A60C-8524-AC8A-1BC2-D2186E2CE307}"/>
              </a:ext>
            </a:extLst>
          </p:cNvPr>
          <p:cNvSpPr txBox="1"/>
          <p:nvPr/>
        </p:nvSpPr>
        <p:spPr>
          <a:xfrm>
            <a:off x="8179052" y="1472317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72282-7E3F-44FB-0BE8-42792EABD8CA}"/>
              </a:ext>
            </a:extLst>
          </p:cNvPr>
          <p:cNvSpPr txBox="1"/>
          <p:nvPr/>
        </p:nvSpPr>
        <p:spPr>
          <a:xfrm>
            <a:off x="8989981" y="2493213"/>
            <a:ext cx="231457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/>
                <a:cs typeface="Segoe UI"/>
              </a:rPr>
              <a:t>L2 Support Agent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492DE0-54A9-C36F-FB00-2E0697FCEDAA}"/>
              </a:ext>
            </a:extLst>
          </p:cNvPr>
          <p:cNvSpPr txBox="1"/>
          <p:nvPr/>
        </p:nvSpPr>
        <p:spPr>
          <a:xfrm>
            <a:off x="9535590" y="4609482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96EC7-5F38-1AC3-CE2F-67DB36BA2666}"/>
              </a:ext>
            </a:extLst>
          </p:cNvPr>
          <p:cNvSpPr txBox="1"/>
          <p:nvPr/>
        </p:nvSpPr>
        <p:spPr>
          <a:xfrm>
            <a:off x="5184537" y="4227568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58645-0F00-5904-0E33-39E6EBC99BF5}"/>
              </a:ext>
            </a:extLst>
          </p:cNvPr>
          <p:cNvSpPr txBox="1"/>
          <p:nvPr/>
        </p:nvSpPr>
        <p:spPr>
          <a:xfrm>
            <a:off x="4774365" y="2387828"/>
            <a:ext cx="1614515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E7E7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Manage the entire sales operations &amp; activities</a:t>
            </a:r>
          </a:p>
        </p:txBody>
      </p:sp>
    </p:spTree>
    <p:extLst>
      <p:ext uri="{BB962C8B-B14F-4D97-AF65-F5344CB8AC3E}">
        <p14:creationId xmlns:p14="http://schemas.microsoft.com/office/powerpoint/2010/main" val="223010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14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D7A332-F723-6EDA-C916-CA23AE4B7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C859AF-82C2-0EE6-6465-070FD90178E4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B9A837-D347-DE53-7A30-F96324C44331}"/>
              </a:ext>
            </a:extLst>
          </p:cNvPr>
          <p:cNvSpPr/>
          <p:nvPr/>
        </p:nvSpPr>
        <p:spPr>
          <a:xfrm>
            <a:off x="4995835" y="1330126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816C8E-5FA7-0D60-E052-0DA566E70D83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DDC6E-E26E-71F8-CC5E-55E2E7987DA5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F39CEF-708C-35B9-AFBE-06BB3345DE33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0EFC8-94FF-C04B-DB48-8D257827C1B0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789935-51AB-BDC1-E95D-9EF186754C4B}"/>
              </a:ext>
            </a:extLst>
          </p:cNvPr>
          <p:cNvSpPr txBox="1"/>
          <p:nvPr/>
        </p:nvSpPr>
        <p:spPr>
          <a:xfrm>
            <a:off x="1672561" y="1180085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3FA9FA-1B5F-AC68-1734-0292951A9C14}"/>
              </a:ext>
            </a:extLst>
          </p:cNvPr>
          <p:cNvSpPr txBox="1"/>
          <p:nvPr/>
        </p:nvSpPr>
        <p:spPr>
          <a:xfrm>
            <a:off x="4752947" y="1924793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96056C-883A-7020-5129-F2B80C4102C3}"/>
              </a:ext>
            </a:extLst>
          </p:cNvPr>
          <p:cNvSpPr txBox="1"/>
          <p:nvPr/>
        </p:nvSpPr>
        <p:spPr>
          <a:xfrm>
            <a:off x="7267948" y="966969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8096396-13BE-591D-ADCD-07C357C2ACE2}"/>
              </a:ext>
            </a:extLst>
          </p:cNvPr>
          <p:cNvSpPr txBox="1"/>
          <p:nvPr/>
        </p:nvSpPr>
        <p:spPr>
          <a:xfrm>
            <a:off x="626757" y="2543371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1F45683-1299-93CF-C1CB-D517BC68D89C}"/>
              </a:ext>
            </a:extLst>
          </p:cNvPr>
          <p:cNvSpPr txBox="1"/>
          <p:nvPr/>
        </p:nvSpPr>
        <p:spPr>
          <a:xfrm>
            <a:off x="2681259" y="3418150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AEACB4D-3C80-CBCD-9ECB-310E0B71397B}"/>
              </a:ext>
            </a:extLst>
          </p:cNvPr>
          <p:cNvSpPr txBox="1"/>
          <p:nvPr/>
        </p:nvSpPr>
        <p:spPr>
          <a:xfrm>
            <a:off x="7393076" y="2922805"/>
            <a:ext cx="1306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ED2C13-2E49-BAD4-4E29-7A918F1121FB}"/>
              </a:ext>
            </a:extLst>
          </p:cNvPr>
          <p:cNvSpPr txBox="1"/>
          <p:nvPr/>
        </p:nvSpPr>
        <p:spPr>
          <a:xfrm>
            <a:off x="1209730" y="5668869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760F4E-19C6-407F-96C6-35C848DB34B3}"/>
              </a:ext>
            </a:extLst>
          </p:cNvPr>
          <p:cNvSpPr txBox="1"/>
          <p:nvPr/>
        </p:nvSpPr>
        <p:spPr>
          <a:xfrm>
            <a:off x="626757" y="4290575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1C7EB74-C2E2-4F1D-D574-99DE4B0A750F}"/>
              </a:ext>
            </a:extLst>
          </p:cNvPr>
          <p:cNvSpPr txBox="1"/>
          <p:nvPr/>
        </p:nvSpPr>
        <p:spPr>
          <a:xfrm>
            <a:off x="8175805" y="3875038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D563E2D-374D-9781-65C8-07B652D03456}"/>
              </a:ext>
            </a:extLst>
          </p:cNvPr>
          <p:cNvSpPr txBox="1"/>
          <p:nvPr/>
        </p:nvSpPr>
        <p:spPr>
          <a:xfrm>
            <a:off x="3691430" y="5220097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9F120E8-62B3-1EF8-9E31-8BDE2123D6E3}"/>
              </a:ext>
            </a:extLst>
          </p:cNvPr>
          <p:cNvSpPr txBox="1"/>
          <p:nvPr/>
        </p:nvSpPr>
        <p:spPr>
          <a:xfrm>
            <a:off x="5370167" y="5943400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94772A3-D95D-38EC-BAB3-1214904DAB66}"/>
              </a:ext>
            </a:extLst>
          </p:cNvPr>
          <p:cNvSpPr txBox="1"/>
          <p:nvPr/>
        </p:nvSpPr>
        <p:spPr>
          <a:xfrm>
            <a:off x="7853797" y="5659439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75ACE4-1313-B216-2F5A-DB6880CACB11}"/>
              </a:ext>
            </a:extLst>
          </p:cNvPr>
          <p:cNvSpPr/>
          <p:nvPr/>
        </p:nvSpPr>
        <p:spPr>
          <a:xfrm>
            <a:off x="4995835" y="1627306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1F06DF-B6E1-D474-C57F-9D9E2FA32131}"/>
              </a:ext>
            </a:extLst>
          </p:cNvPr>
          <p:cNvSpPr txBox="1"/>
          <p:nvPr/>
        </p:nvSpPr>
        <p:spPr>
          <a:xfrm>
            <a:off x="8799541" y="1936748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2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EEA9E3-786F-4CE7-A5D2-7F182B53DF02}"/>
              </a:ext>
            </a:extLst>
          </p:cNvPr>
          <p:cNvSpPr txBox="1"/>
          <p:nvPr/>
        </p:nvSpPr>
        <p:spPr>
          <a:xfrm>
            <a:off x="9955213" y="2894050"/>
            <a:ext cx="12650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BC4A49-1DE0-A3B9-127E-4AB0D3FE16C3}"/>
              </a:ext>
            </a:extLst>
          </p:cNvPr>
          <p:cNvSpPr txBox="1"/>
          <p:nvPr/>
        </p:nvSpPr>
        <p:spPr>
          <a:xfrm>
            <a:off x="9333093" y="4956858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4B7B9E-A977-57E2-4CF2-DC10F76E2F33}"/>
              </a:ext>
            </a:extLst>
          </p:cNvPr>
          <p:cNvSpPr txBox="1"/>
          <p:nvPr/>
        </p:nvSpPr>
        <p:spPr>
          <a:xfrm>
            <a:off x="5861229" y="4355916"/>
            <a:ext cx="231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BB5106-A969-9AC6-185C-26A5C49FDFFB}"/>
              </a:ext>
            </a:extLst>
          </p:cNvPr>
          <p:cNvSpPr txBox="1"/>
          <p:nvPr/>
        </p:nvSpPr>
        <p:spPr>
          <a:xfrm>
            <a:off x="5102977" y="2290719"/>
            <a:ext cx="16145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Manage enterprise sales operations &amp; Activities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62325F-A601-BDFE-BAA4-EFDEA125D8B1}"/>
              </a:ext>
            </a:extLst>
          </p:cNvPr>
          <p:cNvSpPr txBox="1"/>
          <p:nvPr/>
        </p:nvSpPr>
        <p:spPr>
          <a:xfrm>
            <a:off x="2228492" y="1361782"/>
            <a:ext cx="120271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Telecom product offerings</a:t>
            </a:r>
          </a:p>
        </p:txBody>
      </p:sp>
    </p:spTree>
    <p:extLst>
      <p:ext uri="{BB962C8B-B14F-4D97-AF65-F5344CB8AC3E}">
        <p14:creationId xmlns:p14="http://schemas.microsoft.com/office/powerpoint/2010/main" val="1902394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A5DA9-5CC2-3CA5-5A64-0FD4FDD2A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3D76496-7190-54B3-172F-144C1AFEDDFD}"/>
              </a:ext>
            </a:extLst>
          </p:cNvPr>
          <p:cNvSpPr/>
          <p:nvPr/>
        </p:nvSpPr>
        <p:spPr>
          <a:xfrm>
            <a:off x="282749" y="-23796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96704CA-492D-05E1-2132-17CEA2AE4DA1}"/>
              </a:ext>
            </a:extLst>
          </p:cNvPr>
          <p:cNvSpPr/>
          <p:nvPr/>
        </p:nvSpPr>
        <p:spPr>
          <a:xfrm>
            <a:off x="2333625" y="770279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35E80B5-4CBA-9A9A-21FE-C8B69DE33C74}"/>
              </a:ext>
            </a:extLst>
          </p:cNvPr>
          <p:cNvSpPr/>
          <p:nvPr/>
        </p:nvSpPr>
        <p:spPr>
          <a:xfrm>
            <a:off x="2333625" y="1067459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CF57F9-FF06-B78E-0F1A-4FC829509EEA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15464E-AA00-BAE8-D588-CD736B849062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1B3AC-382F-0EB6-12F7-811BFA5FC1C5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5E8EA-EB74-BD73-6E85-8CFA3A01003A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651F50-4165-4E5B-9502-83A832DDFB95}"/>
              </a:ext>
            </a:extLst>
          </p:cNvPr>
          <p:cNvSpPr txBox="1"/>
          <p:nvPr/>
        </p:nvSpPr>
        <p:spPr>
          <a:xfrm>
            <a:off x="2090737" y="1346627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742DD0-9383-0731-B27D-D89565375CB0}"/>
              </a:ext>
            </a:extLst>
          </p:cNvPr>
          <p:cNvSpPr txBox="1"/>
          <p:nvPr/>
        </p:nvSpPr>
        <p:spPr>
          <a:xfrm>
            <a:off x="5056013" y="204262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30DC133-B8C2-BD8E-A394-FE9075FACB6F}"/>
              </a:ext>
            </a:extLst>
          </p:cNvPr>
          <p:cNvSpPr txBox="1"/>
          <p:nvPr/>
        </p:nvSpPr>
        <p:spPr>
          <a:xfrm>
            <a:off x="6872289" y="10007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E04F6F1-1654-E33B-B0BC-CD46A15AEE59}"/>
              </a:ext>
            </a:extLst>
          </p:cNvPr>
          <p:cNvSpPr txBox="1"/>
          <p:nvPr/>
        </p:nvSpPr>
        <p:spPr>
          <a:xfrm>
            <a:off x="479258" y="311497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BE0230-78F4-81D4-8EA8-9D190DE25895}"/>
              </a:ext>
            </a:extLst>
          </p:cNvPr>
          <p:cNvSpPr txBox="1"/>
          <p:nvPr/>
        </p:nvSpPr>
        <p:spPr>
          <a:xfrm>
            <a:off x="3248025" y="331999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E029DC4-72D5-35F4-39F0-B5CCB6DEFADF}"/>
              </a:ext>
            </a:extLst>
          </p:cNvPr>
          <p:cNvSpPr txBox="1"/>
          <p:nvPr/>
        </p:nvSpPr>
        <p:spPr>
          <a:xfrm>
            <a:off x="7267948" y="2973915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4557C27-9F69-22AB-0D02-BC053FDE79D0}"/>
              </a:ext>
            </a:extLst>
          </p:cNvPr>
          <p:cNvSpPr txBox="1"/>
          <p:nvPr/>
        </p:nvSpPr>
        <p:spPr>
          <a:xfrm>
            <a:off x="1315608" y="561206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5D9032-5878-05FF-2389-0BDB7EF00B19}"/>
              </a:ext>
            </a:extLst>
          </p:cNvPr>
          <p:cNvSpPr txBox="1"/>
          <p:nvPr/>
        </p:nvSpPr>
        <p:spPr>
          <a:xfrm>
            <a:off x="316229" y="436351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AB8614-FF0F-54B7-A138-0907C3A0E954}"/>
              </a:ext>
            </a:extLst>
          </p:cNvPr>
          <p:cNvSpPr txBox="1"/>
          <p:nvPr/>
        </p:nvSpPr>
        <p:spPr>
          <a:xfrm>
            <a:off x="7961262" y="3657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B894C1C-327C-427D-A270-DDE149215BC4}"/>
              </a:ext>
            </a:extLst>
          </p:cNvPr>
          <p:cNvSpPr txBox="1"/>
          <p:nvPr/>
        </p:nvSpPr>
        <p:spPr>
          <a:xfrm>
            <a:off x="3865245" y="520001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51CE0E-2FDA-65CF-FF71-315D34B80DE7}"/>
              </a:ext>
            </a:extLst>
          </p:cNvPr>
          <p:cNvSpPr txBox="1"/>
          <p:nvPr/>
        </p:nvSpPr>
        <p:spPr>
          <a:xfrm>
            <a:off x="5370167" y="594340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913A7C-E3A7-19AA-FBA3-380F25D9950F}"/>
              </a:ext>
            </a:extLst>
          </p:cNvPr>
          <p:cNvSpPr txBox="1"/>
          <p:nvPr/>
        </p:nvSpPr>
        <p:spPr>
          <a:xfrm>
            <a:off x="7921174" y="536109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AE5F0E-8AF5-4029-2D88-C256870F416A}"/>
              </a:ext>
            </a:extLst>
          </p:cNvPr>
          <p:cNvSpPr txBox="1"/>
          <p:nvPr/>
        </p:nvSpPr>
        <p:spPr>
          <a:xfrm>
            <a:off x="8630375" y="1913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1DB9CB-00BB-CA7A-7DF9-3AA35651B88E}"/>
              </a:ext>
            </a:extLst>
          </p:cNvPr>
          <p:cNvSpPr txBox="1"/>
          <p:nvPr/>
        </p:nvSpPr>
        <p:spPr>
          <a:xfrm>
            <a:off x="10251901" y="2881560"/>
            <a:ext cx="156695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638FF8-069F-9811-3C94-E98EC695B9F7}"/>
              </a:ext>
            </a:extLst>
          </p:cNvPr>
          <p:cNvSpPr txBox="1"/>
          <p:nvPr/>
        </p:nvSpPr>
        <p:spPr>
          <a:xfrm>
            <a:off x="9094764" y="4494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61990E-8662-8D44-5FAC-72DCED5A7948}"/>
              </a:ext>
            </a:extLst>
          </p:cNvPr>
          <p:cNvSpPr txBox="1"/>
          <p:nvPr/>
        </p:nvSpPr>
        <p:spPr>
          <a:xfrm>
            <a:off x="5715001" y="425641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05E6E-8BA4-9AC1-2BD5-72B5A1064BCE}"/>
              </a:ext>
            </a:extLst>
          </p:cNvPr>
          <p:cNvSpPr txBox="1"/>
          <p:nvPr/>
        </p:nvSpPr>
        <p:spPr>
          <a:xfrm>
            <a:off x="2524347" y="1765188"/>
            <a:ext cx="1447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Telecom product catalog architecture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81F7D6-B153-58C0-45D2-2716DEC1BD4A}"/>
              </a:ext>
            </a:extLst>
          </p:cNvPr>
          <p:cNvSpPr txBox="1"/>
          <p:nvPr/>
        </p:nvSpPr>
        <p:spPr>
          <a:xfrm>
            <a:off x="695665" y="3346550"/>
            <a:ext cx="1975684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This is an amazing product</a:t>
            </a:r>
          </a:p>
        </p:txBody>
      </p:sp>
    </p:spTree>
    <p:extLst>
      <p:ext uri="{BB962C8B-B14F-4D97-AF65-F5344CB8AC3E}">
        <p14:creationId xmlns:p14="http://schemas.microsoft.com/office/powerpoint/2010/main" val="2044187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1CEFA-2350-B55F-9CC4-5A409C5EE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357671-D07D-73E2-C2EE-9089CB2127AF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C98B7B0-7D9E-26DF-F8B4-DDF997F534ED}"/>
              </a:ext>
            </a:extLst>
          </p:cNvPr>
          <p:cNvSpPr/>
          <p:nvPr/>
        </p:nvSpPr>
        <p:spPr>
          <a:xfrm>
            <a:off x="1176337" y="2083924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8FD4A20-0434-D12A-C342-AF5DE94811AB}"/>
              </a:ext>
            </a:extLst>
          </p:cNvPr>
          <p:cNvSpPr/>
          <p:nvPr/>
        </p:nvSpPr>
        <p:spPr>
          <a:xfrm>
            <a:off x="1176337" y="2381104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CC016A-A984-4BC6-0AD6-2B58A76824D9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12FFE-A092-C12D-B471-F3B0B3D78FDC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34FAE6-D46B-C760-7AF2-75E6819CC800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C4D9D-5AF2-0AE6-2AA6-DBC55B7A67FF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D79C62-65DD-DA62-DA35-948F61A7C934}"/>
              </a:ext>
            </a:extLst>
          </p:cNvPr>
          <p:cNvSpPr txBox="1"/>
          <p:nvPr/>
        </p:nvSpPr>
        <p:spPr>
          <a:xfrm>
            <a:off x="2563451" y="101558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6213F0-59E3-E55A-E324-3A9E2A2C70F3}"/>
              </a:ext>
            </a:extLst>
          </p:cNvPr>
          <p:cNvSpPr txBox="1"/>
          <p:nvPr/>
        </p:nvSpPr>
        <p:spPr>
          <a:xfrm>
            <a:off x="4938712" y="208392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650969F-0BF4-DC84-91A4-5692DBB7937D}"/>
              </a:ext>
            </a:extLst>
          </p:cNvPr>
          <p:cNvSpPr txBox="1"/>
          <p:nvPr/>
        </p:nvSpPr>
        <p:spPr>
          <a:xfrm>
            <a:off x="6898847" y="1076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A06E02-0DB6-7DC3-D05E-D280C189CC69}"/>
              </a:ext>
            </a:extLst>
          </p:cNvPr>
          <p:cNvSpPr txBox="1"/>
          <p:nvPr/>
        </p:nvSpPr>
        <p:spPr>
          <a:xfrm>
            <a:off x="924305" y="2690515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BD6F154-1EA9-25DB-BA22-A82215468A4A}"/>
              </a:ext>
            </a:extLst>
          </p:cNvPr>
          <p:cNvSpPr txBox="1"/>
          <p:nvPr/>
        </p:nvSpPr>
        <p:spPr>
          <a:xfrm>
            <a:off x="3898725" y="339850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C6B2892-BFDA-A027-39C4-84636ADF08A0}"/>
              </a:ext>
            </a:extLst>
          </p:cNvPr>
          <p:cNvSpPr txBox="1"/>
          <p:nvPr/>
        </p:nvSpPr>
        <p:spPr>
          <a:xfrm>
            <a:off x="7121815" y="2768197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7620BD-B9C0-355B-9E97-8A2876C2C52A}"/>
              </a:ext>
            </a:extLst>
          </p:cNvPr>
          <p:cNvSpPr txBox="1"/>
          <p:nvPr/>
        </p:nvSpPr>
        <p:spPr>
          <a:xfrm>
            <a:off x="1636546" y="591494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470B73-ED72-DA13-2B46-74E65B45CBCC}"/>
              </a:ext>
            </a:extLst>
          </p:cNvPr>
          <p:cNvSpPr txBox="1"/>
          <p:nvPr/>
        </p:nvSpPr>
        <p:spPr>
          <a:xfrm>
            <a:off x="479258" y="474855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72E4F61-4711-6A52-C23F-B5E03AEBCDA7}"/>
              </a:ext>
            </a:extLst>
          </p:cNvPr>
          <p:cNvSpPr txBox="1"/>
          <p:nvPr/>
        </p:nvSpPr>
        <p:spPr>
          <a:xfrm>
            <a:off x="7961262" y="3657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E7396D-C3F0-610E-5FD6-FA8B77993CD1}"/>
              </a:ext>
            </a:extLst>
          </p:cNvPr>
          <p:cNvSpPr txBox="1"/>
          <p:nvPr/>
        </p:nvSpPr>
        <p:spPr>
          <a:xfrm>
            <a:off x="4041306" y="521929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1DE3CA-8348-4736-2BB2-5E7BCBB79AD3}"/>
              </a:ext>
            </a:extLst>
          </p:cNvPr>
          <p:cNvSpPr txBox="1"/>
          <p:nvPr/>
        </p:nvSpPr>
        <p:spPr>
          <a:xfrm>
            <a:off x="5370167" y="594340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5A9DB23-6B23-7493-2659-6DB36EEBDAE5}"/>
              </a:ext>
            </a:extLst>
          </p:cNvPr>
          <p:cNvSpPr txBox="1"/>
          <p:nvPr/>
        </p:nvSpPr>
        <p:spPr>
          <a:xfrm>
            <a:off x="7921174" y="536109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DCEF34-3B0F-0BBA-FFC9-316FBDFC4AE3}"/>
              </a:ext>
            </a:extLst>
          </p:cNvPr>
          <p:cNvSpPr txBox="1"/>
          <p:nvPr/>
        </p:nvSpPr>
        <p:spPr>
          <a:xfrm>
            <a:off x="8630375" y="1913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1F1CC-F058-B157-04F4-31CF8F4C06E8}"/>
              </a:ext>
            </a:extLst>
          </p:cNvPr>
          <p:cNvSpPr txBox="1"/>
          <p:nvPr/>
        </p:nvSpPr>
        <p:spPr>
          <a:xfrm>
            <a:off x="10251901" y="2924691"/>
            <a:ext cx="143755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2703C-D715-2809-3B92-2E28D21D1B09}"/>
              </a:ext>
            </a:extLst>
          </p:cNvPr>
          <p:cNvSpPr txBox="1"/>
          <p:nvPr/>
        </p:nvSpPr>
        <p:spPr>
          <a:xfrm>
            <a:off x="9094764" y="4494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033A9C-5E31-3A2E-7FE4-3C61F936BD3E}"/>
              </a:ext>
            </a:extLst>
          </p:cNvPr>
          <p:cNvSpPr txBox="1"/>
          <p:nvPr/>
        </p:nvSpPr>
        <p:spPr>
          <a:xfrm>
            <a:off x="5667347" y="412261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F52B22-E837-F983-FB50-7207FE982403}"/>
              </a:ext>
            </a:extLst>
          </p:cNvPr>
          <p:cNvSpPr txBox="1"/>
          <p:nvPr/>
        </p:nvSpPr>
        <p:spPr>
          <a:xfrm>
            <a:off x="1167193" y="3093404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Instant, Context-Aware AI-Powered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A750C-E075-92FE-88CE-1CBD5D45BC97}"/>
              </a:ext>
            </a:extLst>
          </p:cNvPr>
          <p:cNvSpPr txBox="1"/>
          <p:nvPr/>
        </p:nvSpPr>
        <p:spPr>
          <a:xfrm>
            <a:off x="4280888" y="3706284"/>
            <a:ext cx="1550249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Customer </a:t>
            </a:r>
            <a:r>
              <a:rPr lang="en-US" sz="100" err="1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SelfCare</a:t>
            </a:r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App</a:t>
            </a:r>
          </a:p>
        </p:txBody>
      </p:sp>
    </p:spTree>
    <p:extLst>
      <p:ext uri="{BB962C8B-B14F-4D97-AF65-F5344CB8AC3E}">
        <p14:creationId xmlns:p14="http://schemas.microsoft.com/office/powerpoint/2010/main" val="209008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0D0713-D367-B47C-35C1-FD8973E07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708CD-C827-300A-D314-AACE6295C638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7C715A7-EFD6-CF14-03C3-136B32EDFFBA}"/>
              </a:ext>
            </a:extLst>
          </p:cNvPr>
          <p:cNvSpPr/>
          <p:nvPr/>
        </p:nvSpPr>
        <p:spPr>
          <a:xfrm>
            <a:off x="3375353" y="2461488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5FB5FCF-D384-85D8-E5E9-095744C1212E}"/>
              </a:ext>
            </a:extLst>
          </p:cNvPr>
          <p:cNvSpPr/>
          <p:nvPr/>
        </p:nvSpPr>
        <p:spPr>
          <a:xfrm>
            <a:off x="3375353" y="2758668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5C9154-3661-CF80-4944-48B46BB66B5A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017718-8BCE-1F8D-F340-095678F43DC7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9B8516-F477-4418-4799-F2A9507A655E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40E72-5602-4881-B1A6-F52B2740121E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E913EF-9405-5959-79B4-8D38637E86C8}"/>
              </a:ext>
            </a:extLst>
          </p:cNvPr>
          <p:cNvSpPr txBox="1"/>
          <p:nvPr/>
        </p:nvSpPr>
        <p:spPr>
          <a:xfrm>
            <a:off x="1863641" y="97315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7D9B3E-AEA3-76B0-514C-85BA6F1378BD}"/>
              </a:ext>
            </a:extLst>
          </p:cNvPr>
          <p:cNvSpPr txBox="1"/>
          <p:nvPr/>
        </p:nvSpPr>
        <p:spPr>
          <a:xfrm>
            <a:off x="5102342" y="180230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511DEF3-1BD6-A55D-7B74-6E2CFBD07B55}"/>
              </a:ext>
            </a:extLst>
          </p:cNvPr>
          <p:cNvSpPr txBox="1"/>
          <p:nvPr/>
        </p:nvSpPr>
        <p:spPr>
          <a:xfrm>
            <a:off x="6898847" y="1076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11578A-9E43-BBD2-A8A6-7667E89B2407}"/>
              </a:ext>
            </a:extLst>
          </p:cNvPr>
          <p:cNvSpPr txBox="1"/>
          <p:nvPr/>
        </p:nvSpPr>
        <p:spPr>
          <a:xfrm>
            <a:off x="479258" y="227803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47B65B6-D212-C914-4A9A-C27B71551850}"/>
              </a:ext>
            </a:extLst>
          </p:cNvPr>
          <p:cNvSpPr txBox="1"/>
          <p:nvPr/>
        </p:nvSpPr>
        <p:spPr>
          <a:xfrm>
            <a:off x="3157582" y="3076371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EE9D7FC-3FD6-8CF3-B1EF-9CADAEA34F90}"/>
              </a:ext>
            </a:extLst>
          </p:cNvPr>
          <p:cNvSpPr txBox="1"/>
          <p:nvPr/>
        </p:nvSpPr>
        <p:spPr>
          <a:xfrm>
            <a:off x="7253288" y="2780208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9B4B824-8A7B-EE9A-E30A-3F9B7F65CF58}"/>
              </a:ext>
            </a:extLst>
          </p:cNvPr>
          <p:cNvSpPr txBox="1"/>
          <p:nvPr/>
        </p:nvSpPr>
        <p:spPr>
          <a:xfrm>
            <a:off x="880998" y="578480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A5564F4-D922-17F4-30B1-89A8BA8C6952}"/>
              </a:ext>
            </a:extLst>
          </p:cNvPr>
          <p:cNvSpPr txBox="1"/>
          <p:nvPr/>
        </p:nvSpPr>
        <p:spPr>
          <a:xfrm>
            <a:off x="347859" y="430843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CB28438-88C2-4199-EC27-3A233C8F85DE}"/>
              </a:ext>
            </a:extLst>
          </p:cNvPr>
          <p:cNvSpPr txBox="1"/>
          <p:nvPr/>
        </p:nvSpPr>
        <p:spPr>
          <a:xfrm>
            <a:off x="7961262" y="3657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2D15F9-B8D6-6F29-4779-028F21C9CE23}"/>
              </a:ext>
            </a:extLst>
          </p:cNvPr>
          <p:cNvSpPr txBox="1"/>
          <p:nvPr/>
        </p:nvSpPr>
        <p:spPr>
          <a:xfrm>
            <a:off x="3978938" y="535738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C0507A9-1B3A-F5C6-D869-B06A1DF87CBD}"/>
              </a:ext>
            </a:extLst>
          </p:cNvPr>
          <p:cNvSpPr txBox="1"/>
          <p:nvPr/>
        </p:nvSpPr>
        <p:spPr>
          <a:xfrm>
            <a:off x="5591938" y="612495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76B9FCC-E7D7-0F5A-4C60-9A993EB39570}"/>
              </a:ext>
            </a:extLst>
          </p:cNvPr>
          <p:cNvSpPr txBox="1"/>
          <p:nvPr/>
        </p:nvSpPr>
        <p:spPr>
          <a:xfrm>
            <a:off x="8056135" y="559864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068CDD-21A4-F22F-E216-7E51D3EE3E00}"/>
              </a:ext>
            </a:extLst>
          </p:cNvPr>
          <p:cNvSpPr txBox="1"/>
          <p:nvPr/>
        </p:nvSpPr>
        <p:spPr>
          <a:xfrm>
            <a:off x="8630375" y="1913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DE1C6D-C521-58E1-FDDA-AEA4A870213B}"/>
              </a:ext>
            </a:extLst>
          </p:cNvPr>
          <p:cNvSpPr txBox="1"/>
          <p:nvPr/>
        </p:nvSpPr>
        <p:spPr>
          <a:xfrm>
            <a:off x="10251901" y="2953446"/>
            <a:ext cx="156695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82019-BB86-5228-756B-D7AAFFB5B5C6}"/>
              </a:ext>
            </a:extLst>
          </p:cNvPr>
          <p:cNvSpPr txBox="1"/>
          <p:nvPr/>
        </p:nvSpPr>
        <p:spPr>
          <a:xfrm>
            <a:off x="9094764" y="4494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018ECD-15D4-A972-B64A-56E644411636}"/>
              </a:ext>
            </a:extLst>
          </p:cNvPr>
          <p:cNvSpPr txBox="1"/>
          <p:nvPr/>
        </p:nvSpPr>
        <p:spPr>
          <a:xfrm>
            <a:off x="5914814" y="448427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C2E1F3-F0FB-E119-0894-BEAB797E8004}"/>
              </a:ext>
            </a:extLst>
          </p:cNvPr>
          <p:cNvSpPr txBox="1"/>
          <p:nvPr/>
        </p:nvSpPr>
        <p:spPr>
          <a:xfrm>
            <a:off x="3514628" y="3454147"/>
            <a:ext cx="15502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Self-service digital platform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8BEBC1-5FC1-0C10-600A-FDD09655C3F2}"/>
              </a:ext>
            </a:extLst>
          </p:cNvPr>
          <p:cNvSpPr txBox="1"/>
          <p:nvPr/>
        </p:nvSpPr>
        <p:spPr>
          <a:xfrm>
            <a:off x="762197" y="4635959"/>
            <a:ext cx="148590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250653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B1670-674B-440A-34FE-E6582239E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6DD416-A2AC-6051-B8EA-DB2592D61333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E435CC-F3F8-AD39-874C-2F721A53644A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08FE8-AB33-9C53-CB80-0EA9D9C32895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0DD7-7697-59AB-4383-DC8F10C54B13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5D343-ABCC-923A-2ADA-410A0B8EB925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0BADA6-EA68-90FC-041B-D4FAB0BF960B}"/>
              </a:ext>
            </a:extLst>
          </p:cNvPr>
          <p:cNvSpPr txBox="1"/>
          <p:nvPr/>
        </p:nvSpPr>
        <p:spPr>
          <a:xfrm>
            <a:off x="2544994" y="106765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055FE4-A7F5-2B57-3821-AE3B146A7D39}"/>
              </a:ext>
            </a:extLst>
          </p:cNvPr>
          <p:cNvSpPr txBox="1"/>
          <p:nvPr/>
        </p:nvSpPr>
        <p:spPr>
          <a:xfrm>
            <a:off x="4752947" y="201369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4B5403F-128A-2F49-C18C-99F977BAD25C}"/>
              </a:ext>
            </a:extLst>
          </p:cNvPr>
          <p:cNvSpPr txBox="1"/>
          <p:nvPr/>
        </p:nvSpPr>
        <p:spPr>
          <a:xfrm>
            <a:off x="6898847" y="1076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7C4F9EE-2FA2-9925-427A-27D0D9DF410C}"/>
              </a:ext>
            </a:extLst>
          </p:cNvPr>
          <p:cNvSpPr txBox="1"/>
          <p:nvPr/>
        </p:nvSpPr>
        <p:spPr>
          <a:xfrm>
            <a:off x="1109235" y="210959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12BB84B-C8EC-B64E-DCE7-849B20925484}"/>
              </a:ext>
            </a:extLst>
          </p:cNvPr>
          <p:cNvSpPr txBox="1"/>
          <p:nvPr/>
        </p:nvSpPr>
        <p:spPr>
          <a:xfrm>
            <a:off x="3536720" y="326313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0512935-3412-535E-FBBF-1EB15FDACA84}"/>
              </a:ext>
            </a:extLst>
          </p:cNvPr>
          <p:cNvSpPr txBox="1"/>
          <p:nvPr/>
        </p:nvSpPr>
        <p:spPr>
          <a:xfrm>
            <a:off x="7121815" y="2768197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02CB3F6-448B-323C-9AAC-E99E7246A2FC}"/>
              </a:ext>
            </a:extLst>
          </p:cNvPr>
          <p:cNvSpPr txBox="1"/>
          <p:nvPr/>
        </p:nvSpPr>
        <p:spPr>
          <a:xfrm>
            <a:off x="1483567" y="585605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B02BF89-7D2A-9251-B688-1C01AE0C6A89}"/>
              </a:ext>
            </a:extLst>
          </p:cNvPr>
          <p:cNvSpPr txBox="1"/>
          <p:nvPr/>
        </p:nvSpPr>
        <p:spPr>
          <a:xfrm>
            <a:off x="7961262" y="3657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0D39312-D5E7-D3A2-5A00-B8E212114F39}"/>
              </a:ext>
            </a:extLst>
          </p:cNvPr>
          <p:cNvSpPr txBox="1"/>
          <p:nvPr/>
        </p:nvSpPr>
        <p:spPr>
          <a:xfrm>
            <a:off x="4143770" y="523802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DB85A2-C370-668F-DEC2-E3EBDCA02599}"/>
              </a:ext>
            </a:extLst>
          </p:cNvPr>
          <p:cNvSpPr txBox="1"/>
          <p:nvPr/>
        </p:nvSpPr>
        <p:spPr>
          <a:xfrm>
            <a:off x="5515750" y="609728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1D91114-87D0-E62E-C1A0-861DC7A8C688}"/>
              </a:ext>
            </a:extLst>
          </p:cNvPr>
          <p:cNvSpPr txBox="1"/>
          <p:nvPr/>
        </p:nvSpPr>
        <p:spPr>
          <a:xfrm>
            <a:off x="7921174" y="536109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74B6B0-6903-3F2D-9D45-9958629CA953}"/>
              </a:ext>
            </a:extLst>
          </p:cNvPr>
          <p:cNvSpPr txBox="1"/>
          <p:nvPr/>
        </p:nvSpPr>
        <p:spPr>
          <a:xfrm>
            <a:off x="8630375" y="1913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9CF739-F39D-45C1-4C90-0F33CF9096FB}"/>
              </a:ext>
            </a:extLst>
          </p:cNvPr>
          <p:cNvSpPr txBox="1"/>
          <p:nvPr/>
        </p:nvSpPr>
        <p:spPr>
          <a:xfrm>
            <a:off x="9921222" y="2910315"/>
            <a:ext cx="14663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EEB990-EA07-8D5A-BB85-213DF117426C}"/>
              </a:ext>
            </a:extLst>
          </p:cNvPr>
          <p:cNvSpPr txBox="1"/>
          <p:nvPr/>
        </p:nvSpPr>
        <p:spPr>
          <a:xfrm>
            <a:off x="9094764" y="4494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0D8B63-52F5-9133-E4BC-303BEEB4208E}"/>
              </a:ext>
            </a:extLst>
          </p:cNvPr>
          <p:cNvSpPr txBox="1"/>
          <p:nvPr/>
        </p:nvSpPr>
        <p:spPr>
          <a:xfrm>
            <a:off x="5741559" y="422126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63A17A-1420-CFDE-6C01-BD74E3EDD50B}"/>
              </a:ext>
            </a:extLst>
          </p:cNvPr>
          <p:cNvSpPr/>
          <p:nvPr/>
        </p:nvSpPr>
        <p:spPr>
          <a:xfrm>
            <a:off x="812055" y="3429000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019E6A-023E-5FF9-11A3-2822D0F1233E}"/>
              </a:ext>
            </a:extLst>
          </p:cNvPr>
          <p:cNvSpPr/>
          <p:nvPr/>
        </p:nvSpPr>
        <p:spPr>
          <a:xfrm>
            <a:off x="812055" y="3726180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7B5DCB-E3BE-5C7C-552B-7A7C1C745660}"/>
              </a:ext>
            </a:extLst>
          </p:cNvPr>
          <p:cNvSpPr txBox="1"/>
          <p:nvPr/>
        </p:nvSpPr>
        <p:spPr>
          <a:xfrm>
            <a:off x="562877" y="4042492"/>
            <a:ext cx="231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20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1515A9-7F9C-0138-AE93-1915D83CAE33}"/>
              </a:ext>
            </a:extLst>
          </p:cNvPr>
          <p:cNvSpPr txBox="1"/>
          <p:nvPr/>
        </p:nvSpPr>
        <p:spPr>
          <a:xfrm>
            <a:off x="936275" y="4381855"/>
            <a:ext cx="1567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Last-mile delivery management 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F73012-8ACC-CA4F-F9E7-E023589DA556}"/>
              </a:ext>
            </a:extLst>
          </p:cNvPr>
          <p:cNvSpPr txBox="1"/>
          <p:nvPr/>
        </p:nvSpPr>
        <p:spPr>
          <a:xfrm>
            <a:off x="1815489" y="6143454"/>
            <a:ext cx="1650732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 points and more</a:t>
            </a:r>
          </a:p>
        </p:txBody>
      </p:sp>
    </p:spTree>
    <p:extLst>
      <p:ext uri="{BB962C8B-B14F-4D97-AF65-F5344CB8AC3E}">
        <p14:creationId xmlns:p14="http://schemas.microsoft.com/office/powerpoint/2010/main" val="3840468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A18DB8-4914-E3BE-0A2A-87652B295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8FF73A-C0C7-60B8-E157-71C44CEF03D6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2DB935-59C7-A72E-8129-A345CA633596}"/>
              </a:ext>
            </a:extLst>
          </p:cNvPr>
          <p:cNvSpPr/>
          <p:nvPr/>
        </p:nvSpPr>
        <p:spPr>
          <a:xfrm>
            <a:off x="1452618" y="4821844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F439B25-C0B6-920B-F4B3-4C1BDB486A34}"/>
              </a:ext>
            </a:extLst>
          </p:cNvPr>
          <p:cNvSpPr/>
          <p:nvPr/>
        </p:nvSpPr>
        <p:spPr>
          <a:xfrm>
            <a:off x="1452618" y="5119024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F92C12-C3F9-DA4C-8F6B-B70D07425A60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1A5FF9-8C11-550D-DAB4-1896997FEF96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818B39-8D17-2E24-5FD2-6673055A2086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EFEE2-7155-D7E5-F7E7-6E4B113355EB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AFF7B14-BCC7-A554-A521-6AB861A479E8}"/>
              </a:ext>
            </a:extLst>
          </p:cNvPr>
          <p:cNvSpPr txBox="1"/>
          <p:nvPr/>
        </p:nvSpPr>
        <p:spPr>
          <a:xfrm>
            <a:off x="2299879" y="11378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950304-9BFD-590B-2075-DC441DF5CE08}"/>
              </a:ext>
            </a:extLst>
          </p:cNvPr>
          <p:cNvSpPr txBox="1"/>
          <p:nvPr/>
        </p:nvSpPr>
        <p:spPr>
          <a:xfrm>
            <a:off x="4839574" y="184350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FF3C4A-D260-929E-5652-7B279F40B44F}"/>
              </a:ext>
            </a:extLst>
          </p:cNvPr>
          <p:cNvSpPr txBox="1"/>
          <p:nvPr/>
        </p:nvSpPr>
        <p:spPr>
          <a:xfrm>
            <a:off x="6898847" y="1076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69FE3DC-FBEE-6744-A843-0846E89D0135}"/>
              </a:ext>
            </a:extLst>
          </p:cNvPr>
          <p:cNvSpPr txBox="1"/>
          <p:nvPr/>
        </p:nvSpPr>
        <p:spPr>
          <a:xfrm>
            <a:off x="1276222" y="228858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415C2C-C426-4BF7-9134-02CFB4EAC64D}"/>
              </a:ext>
            </a:extLst>
          </p:cNvPr>
          <p:cNvSpPr txBox="1"/>
          <p:nvPr/>
        </p:nvSpPr>
        <p:spPr>
          <a:xfrm>
            <a:off x="3457167" y="293865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3B83C-BD87-718B-64B0-819FF648F8CF}"/>
              </a:ext>
            </a:extLst>
          </p:cNvPr>
          <p:cNvSpPr txBox="1"/>
          <p:nvPr/>
        </p:nvSpPr>
        <p:spPr>
          <a:xfrm>
            <a:off x="7235819" y="2610862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5A7602D-81B5-007E-7F6A-2D72E720E7C9}"/>
              </a:ext>
            </a:extLst>
          </p:cNvPr>
          <p:cNvSpPr txBox="1"/>
          <p:nvPr/>
        </p:nvSpPr>
        <p:spPr>
          <a:xfrm>
            <a:off x="1209730" y="5426081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3F4ABE7-5FCA-C446-2D0F-A2747242CD81}"/>
              </a:ext>
            </a:extLst>
          </p:cNvPr>
          <p:cNvSpPr txBox="1"/>
          <p:nvPr/>
        </p:nvSpPr>
        <p:spPr>
          <a:xfrm>
            <a:off x="295330" y="352169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F774A3-F238-7B89-D111-5F605D5CF26A}"/>
              </a:ext>
            </a:extLst>
          </p:cNvPr>
          <p:cNvSpPr txBox="1"/>
          <p:nvPr/>
        </p:nvSpPr>
        <p:spPr>
          <a:xfrm>
            <a:off x="7961262" y="3657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52B4419-A336-5D4C-0E49-96FFF73AA611}"/>
              </a:ext>
            </a:extLst>
          </p:cNvPr>
          <p:cNvSpPr txBox="1"/>
          <p:nvPr/>
        </p:nvSpPr>
        <p:spPr>
          <a:xfrm>
            <a:off x="4189869" y="478748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D1D4D2E-072A-2E9D-F58E-35A81E9630A5}"/>
              </a:ext>
            </a:extLst>
          </p:cNvPr>
          <p:cNvSpPr txBox="1"/>
          <p:nvPr/>
        </p:nvSpPr>
        <p:spPr>
          <a:xfrm>
            <a:off x="5574469" y="606790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C03394-A4D2-01CE-B4AD-75E963911851}"/>
              </a:ext>
            </a:extLst>
          </p:cNvPr>
          <p:cNvSpPr txBox="1"/>
          <p:nvPr/>
        </p:nvSpPr>
        <p:spPr>
          <a:xfrm>
            <a:off x="7921174" y="536109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4A63B-541B-7290-1140-53498886374C}"/>
              </a:ext>
            </a:extLst>
          </p:cNvPr>
          <p:cNvSpPr txBox="1"/>
          <p:nvPr/>
        </p:nvSpPr>
        <p:spPr>
          <a:xfrm>
            <a:off x="8630375" y="1913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25FF8-A451-0BE9-45D8-EE6FB9E72C15}"/>
              </a:ext>
            </a:extLst>
          </p:cNvPr>
          <p:cNvSpPr txBox="1"/>
          <p:nvPr/>
        </p:nvSpPr>
        <p:spPr>
          <a:xfrm>
            <a:off x="10122505" y="2910315"/>
            <a:ext cx="12650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507A8-650D-5531-839D-FECEB65AD0B4}"/>
              </a:ext>
            </a:extLst>
          </p:cNvPr>
          <p:cNvSpPr txBox="1"/>
          <p:nvPr/>
        </p:nvSpPr>
        <p:spPr>
          <a:xfrm>
            <a:off x="9094764" y="44940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263ED-3A91-BC12-B253-79960D8C65EE}"/>
              </a:ext>
            </a:extLst>
          </p:cNvPr>
          <p:cNvSpPr txBox="1"/>
          <p:nvPr/>
        </p:nvSpPr>
        <p:spPr>
          <a:xfrm>
            <a:off x="5840601" y="38394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87F4A-8B89-5A5E-4210-62EC94132182}"/>
              </a:ext>
            </a:extLst>
          </p:cNvPr>
          <p:cNvSpPr txBox="1"/>
          <p:nvPr/>
        </p:nvSpPr>
        <p:spPr>
          <a:xfrm>
            <a:off x="1541652" y="5814319"/>
            <a:ext cx="16507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AI-driven platform for customer loyalty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4BB0D-9DEE-5846-9EBC-62CAC3EF7F07}"/>
              </a:ext>
            </a:extLst>
          </p:cNvPr>
          <p:cNvSpPr txBox="1"/>
          <p:nvPr/>
        </p:nvSpPr>
        <p:spPr>
          <a:xfrm>
            <a:off x="4432757" y="5094382"/>
            <a:ext cx="182880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Employee Satisfaction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2057042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9A3AD-C301-4320-2D75-7B1F1B0C9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92F037-B20B-5CDC-A4D4-3DF60937EE9E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FFF25-A600-CDFF-3576-DEE2E35156E2}"/>
              </a:ext>
            </a:extLst>
          </p:cNvPr>
          <p:cNvSpPr/>
          <p:nvPr/>
        </p:nvSpPr>
        <p:spPr>
          <a:xfrm>
            <a:off x="3964175" y="4272792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2366A93-2329-52AB-DAFD-E06A938D9F0D}"/>
              </a:ext>
            </a:extLst>
          </p:cNvPr>
          <p:cNvSpPr/>
          <p:nvPr/>
        </p:nvSpPr>
        <p:spPr>
          <a:xfrm>
            <a:off x="3964175" y="4569972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D0C82-043F-9B0C-F510-921D70C7B2BC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5B824F-81B9-A4A8-2240-5EFC44839143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9A616-DD33-2629-38B9-5E6DBD814E8D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B63B30-F5E5-A2CE-B28B-F8BA591668A1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48AACA-E044-BBAB-5761-5992E02FF1BB}"/>
              </a:ext>
            </a:extLst>
          </p:cNvPr>
          <p:cNvSpPr txBox="1"/>
          <p:nvPr/>
        </p:nvSpPr>
        <p:spPr>
          <a:xfrm>
            <a:off x="2032807" y="113265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F3236C-5B4D-04C4-AE44-43EF488A0199}"/>
              </a:ext>
            </a:extLst>
          </p:cNvPr>
          <p:cNvSpPr txBox="1"/>
          <p:nvPr/>
        </p:nvSpPr>
        <p:spPr>
          <a:xfrm>
            <a:off x="4752947" y="201369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F9B11B-D589-7ACC-A068-85FF2D5B8CE2}"/>
              </a:ext>
            </a:extLst>
          </p:cNvPr>
          <p:cNvSpPr txBox="1"/>
          <p:nvPr/>
        </p:nvSpPr>
        <p:spPr>
          <a:xfrm>
            <a:off x="6898847" y="1076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26F5BAA-9081-BE9C-0E71-339589D1B611}"/>
              </a:ext>
            </a:extLst>
          </p:cNvPr>
          <p:cNvSpPr txBox="1"/>
          <p:nvPr/>
        </p:nvSpPr>
        <p:spPr>
          <a:xfrm>
            <a:off x="857640" y="238948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C85C199-5A45-0587-9112-D80DAD8ECCCD}"/>
              </a:ext>
            </a:extLst>
          </p:cNvPr>
          <p:cNvSpPr txBox="1"/>
          <p:nvPr/>
        </p:nvSpPr>
        <p:spPr>
          <a:xfrm>
            <a:off x="3017926" y="289425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282094-BBEF-0F30-D71B-D30E09E53A53}"/>
              </a:ext>
            </a:extLst>
          </p:cNvPr>
          <p:cNvSpPr txBox="1"/>
          <p:nvPr/>
        </p:nvSpPr>
        <p:spPr>
          <a:xfrm>
            <a:off x="7323923" y="2635684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04CF3E-7C73-A92E-5B40-651A96476B68}"/>
              </a:ext>
            </a:extLst>
          </p:cNvPr>
          <p:cNvSpPr txBox="1"/>
          <p:nvPr/>
        </p:nvSpPr>
        <p:spPr>
          <a:xfrm>
            <a:off x="828601" y="573333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F80935-0D11-DBAD-FF5B-D42F28B1DF08}"/>
              </a:ext>
            </a:extLst>
          </p:cNvPr>
          <p:cNvSpPr txBox="1"/>
          <p:nvPr/>
        </p:nvSpPr>
        <p:spPr>
          <a:xfrm>
            <a:off x="331472" y="401899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F45682-9907-9918-89C4-27960618EC29}"/>
              </a:ext>
            </a:extLst>
          </p:cNvPr>
          <p:cNvSpPr txBox="1"/>
          <p:nvPr/>
        </p:nvSpPr>
        <p:spPr>
          <a:xfrm>
            <a:off x="8067680" y="367699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EC71F0-496B-45CC-EFB4-031BBA96A3C0}"/>
              </a:ext>
            </a:extLst>
          </p:cNvPr>
          <p:cNvSpPr txBox="1"/>
          <p:nvPr/>
        </p:nvSpPr>
        <p:spPr>
          <a:xfrm>
            <a:off x="3747107" y="4877440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2F93E48-D767-394A-ACFF-5D41457FE50A}"/>
              </a:ext>
            </a:extLst>
          </p:cNvPr>
          <p:cNvSpPr txBox="1"/>
          <p:nvPr/>
        </p:nvSpPr>
        <p:spPr>
          <a:xfrm>
            <a:off x="6432908" y="627056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6CD5BC-1C43-DC33-04D1-3EBD0CA3AF32}"/>
              </a:ext>
            </a:extLst>
          </p:cNvPr>
          <p:cNvSpPr txBox="1"/>
          <p:nvPr/>
        </p:nvSpPr>
        <p:spPr>
          <a:xfrm>
            <a:off x="8315891" y="547127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AFAF4-57E4-123E-0B13-4F9E106CED04}"/>
              </a:ext>
            </a:extLst>
          </p:cNvPr>
          <p:cNvSpPr txBox="1"/>
          <p:nvPr/>
        </p:nvSpPr>
        <p:spPr>
          <a:xfrm>
            <a:off x="8630375" y="1913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3B9F3D-E4A3-DB8E-4131-3555EF9C8428}"/>
              </a:ext>
            </a:extLst>
          </p:cNvPr>
          <p:cNvSpPr txBox="1"/>
          <p:nvPr/>
        </p:nvSpPr>
        <p:spPr>
          <a:xfrm>
            <a:off x="10381783" y="2795904"/>
            <a:ext cx="12506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75F698-A1BA-99AA-4AC7-8D28749CB062}"/>
              </a:ext>
            </a:extLst>
          </p:cNvPr>
          <p:cNvSpPr txBox="1"/>
          <p:nvPr/>
        </p:nvSpPr>
        <p:spPr>
          <a:xfrm>
            <a:off x="9213423" y="451789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E24F2-F47D-B181-511C-CD664670AF38}"/>
              </a:ext>
            </a:extLst>
          </p:cNvPr>
          <p:cNvSpPr txBox="1"/>
          <p:nvPr/>
        </p:nvSpPr>
        <p:spPr>
          <a:xfrm>
            <a:off x="6166635" y="376065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CB09C-A583-9C9A-68CF-DDCD999A1DBF}"/>
              </a:ext>
            </a:extLst>
          </p:cNvPr>
          <p:cNvSpPr txBox="1"/>
          <p:nvPr/>
        </p:nvSpPr>
        <p:spPr>
          <a:xfrm>
            <a:off x="3962953" y="5271964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One Super App, empowering employees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08F1D0-6C6D-A123-F95C-6A3CC018081F}"/>
              </a:ext>
            </a:extLst>
          </p:cNvPr>
          <p:cNvSpPr txBox="1"/>
          <p:nvPr/>
        </p:nvSpPr>
        <p:spPr>
          <a:xfrm>
            <a:off x="6828196" y="6518228"/>
            <a:ext cx="152400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 telecom CRM</a:t>
            </a:r>
          </a:p>
        </p:txBody>
      </p:sp>
    </p:spTree>
    <p:extLst>
      <p:ext uri="{BB962C8B-B14F-4D97-AF65-F5344CB8AC3E}">
        <p14:creationId xmlns:p14="http://schemas.microsoft.com/office/powerpoint/2010/main" val="3384847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15495-D62D-622C-FE92-04D038788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F8F08C-F111-0B80-5056-911686586629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0533AF-C06F-3DF8-9E48-A59EE9F3303A}"/>
              </a:ext>
            </a:extLst>
          </p:cNvPr>
          <p:cNvSpPr/>
          <p:nvPr/>
        </p:nvSpPr>
        <p:spPr>
          <a:xfrm>
            <a:off x="6322365" y="4838140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F08FA5B-76F6-46D1-A637-F3CA46CD89C4}"/>
              </a:ext>
            </a:extLst>
          </p:cNvPr>
          <p:cNvSpPr/>
          <p:nvPr/>
        </p:nvSpPr>
        <p:spPr>
          <a:xfrm>
            <a:off x="6322365" y="5135320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40C66C-1DD1-8832-82BF-D86A68F06FC3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AB73D0-B203-8092-B8F2-A0C1BB665482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F2B02-7404-7553-F8E8-F22EA6E7335F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2EECB-F691-145B-95F9-2A6070D6B1CC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307DCD-D862-FAB3-4B08-491B8E51A95A}"/>
              </a:ext>
            </a:extLst>
          </p:cNvPr>
          <p:cNvSpPr txBox="1"/>
          <p:nvPr/>
        </p:nvSpPr>
        <p:spPr>
          <a:xfrm>
            <a:off x="2032807" y="113265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B27A03E-AE22-E6C8-0395-3FCD26DE062C}"/>
              </a:ext>
            </a:extLst>
          </p:cNvPr>
          <p:cNvSpPr txBox="1"/>
          <p:nvPr/>
        </p:nvSpPr>
        <p:spPr>
          <a:xfrm>
            <a:off x="4822015" y="182964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2CC9588-8CD4-E805-0F18-056CA03AE67B}"/>
              </a:ext>
            </a:extLst>
          </p:cNvPr>
          <p:cNvSpPr txBox="1"/>
          <p:nvPr/>
        </p:nvSpPr>
        <p:spPr>
          <a:xfrm>
            <a:off x="6898847" y="1076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9BE3F2-8733-34DC-D925-2202C8EEF7D7}"/>
              </a:ext>
            </a:extLst>
          </p:cNvPr>
          <p:cNvSpPr txBox="1"/>
          <p:nvPr/>
        </p:nvSpPr>
        <p:spPr>
          <a:xfrm>
            <a:off x="984698" y="229175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80FE7C8-9716-55D5-2E2F-88EB8A41F096}"/>
              </a:ext>
            </a:extLst>
          </p:cNvPr>
          <p:cNvSpPr txBox="1"/>
          <p:nvPr/>
        </p:nvSpPr>
        <p:spPr>
          <a:xfrm>
            <a:off x="2999091" y="288024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B66796-A241-2479-7702-FD3983967B71}"/>
              </a:ext>
            </a:extLst>
          </p:cNvPr>
          <p:cNvSpPr txBox="1"/>
          <p:nvPr/>
        </p:nvSpPr>
        <p:spPr>
          <a:xfrm>
            <a:off x="7376783" y="2573110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075B7A-5D8D-F8AA-19DC-2586E4C68DE9}"/>
              </a:ext>
            </a:extLst>
          </p:cNvPr>
          <p:cNvSpPr txBox="1"/>
          <p:nvPr/>
        </p:nvSpPr>
        <p:spPr>
          <a:xfrm>
            <a:off x="797369" y="580947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39DB2A-C05A-D0FB-DD68-81B981EC8380}"/>
              </a:ext>
            </a:extLst>
          </p:cNvPr>
          <p:cNvSpPr txBox="1"/>
          <p:nvPr/>
        </p:nvSpPr>
        <p:spPr>
          <a:xfrm>
            <a:off x="282749" y="403768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546A626-8EDB-3B7A-9055-619D8837BF3C}"/>
              </a:ext>
            </a:extLst>
          </p:cNvPr>
          <p:cNvSpPr txBox="1"/>
          <p:nvPr/>
        </p:nvSpPr>
        <p:spPr>
          <a:xfrm>
            <a:off x="8151165" y="332036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7EB4A2-C2DC-5990-339B-C7D71E271110}"/>
              </a:ext>
            </a:extLst>
          </p:cNvPr>
          <p:cNvSpPr txBox="1"/>
          <p:nvPr/>
        </p:nvSpPr>
        <p:spPr>
          <a:xfrm>
            <a:off x="2999091" y="498143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83D1C92-A0EA-7E61-ACCE-459C879B5E53}"/>
              </a:ext>
            </a:extLst>
          </p:cNvPr>
          <p:cNvSpPr txBox="1"/>
          <p:nvPr/>
        </p:nvSpPr>
        <p:spPr>
          <a:xfrm>
            <a:off x="6079477" y="5470962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BC556D-0A6F-9109-BF35-470650744C04}"/>
              </a:ext>
            </a:extLst>
          </p:cNvPr>
          <p:cNvSpPr txBox="1"/>
          <p:nvPr/>
        </p:nvSpPr>
        <p:spPr>
          <a:xfrm>
            <a:off x="8880764" y="588033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28507E-3F42-93FD-C6C7-D94B9552A573}"/>
              </a:ext>
            </a:extLst>
          </p:cNvPr>
          <p:cNvSpPr txBox="1"/>
          <p:nvPr/>
        </p:nvSpPr>
        <p:spPr>
          <a:xfrm>
            <a:off x="8630375" y="19131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158D77-622B-C772-59DE-693EB162780A}"/>
              </a:ext>
            </a:extLst>
          </p:cNvPr>
          <p:cNvSpPr txBox="1"/>
          <p:nvPr/>
        </p:nvSpPr>
        <p:spPr>
          <a:xfrm>
            <a:off x="10192912" y="2692206"/>
            <a:ext cx="140880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E6FF5A-AF08-4986-6ACE-84AD852A9458}"/>
              </a:ext>
            </a:extLst>
          </p:cNvPr>
          <p:cNvSpPr txBox="1"/>
          <p:nvPr/>
        </p:nvSpPr>
        <p:spPr>
          <a:xfrm>
            <a:off x="9706410" y="444266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F0BD8-D348-B592-1CEB-444A80610084}"/>
              </a:ext>
            </a:extLst>
          </p:cNvPr>
          <p:cNvSpPr txBox="1"/>
          <p:nvPr/>
        </p:nvSpPr>
        <p:spPr>
          <a:xfrm>
            <a:off x="5462257" y="351820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362F71-124B-540E-FCC1-4000BF025487}"/>
              </a:ext>
            </a:extLst>
          </p:cNvPr>
          <p:cNvSpPr txBox="1"/>
          <p:nvPr/>
        </p:nvSpPr>
        <p:spPr>
          <a:xfrm>
            <a:off x="6474765" y="5851052"/>
            <a:ext cx="15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360° View Digital CRM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E2B2D-15AB-0E1F-33A7-B7A7C72640F8}"/>
              </a:ext>
            </a:extLst>
          </p:cNvPr>
          <p:cNvSpPr txBox="1"/>
          <p:nvPr/>
        </p:nvSpPr>
        <p:spPr>
          <a:xfrm>
            <a:off x="9159863" y="6206701"/>
            <a:ext cx="176257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eCommerce Market place for everything</a:t>
            </a:r>
          </a:p>
        </p:txBody>
      </p:sp>
    </p:spTree>
    <p:extLst>
      <p:ext uri="{BB962C8B-B14F-4D97-AF65-F5344CB8AC3E}">
        <p14:creationId xmlns:p14="http://schemas.microsoft.com/office/powerpoint/2010/main" val="3027264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3" name="Picture 2943"/>
          <p:cNvPicPr>
            <a:picLocks noChangeArrowheads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3637" y="2189896"/>
            <a:ext cx="1361418" cy="265212"/>
          </a:xfrm>
          <a:prstGeom prst="rect">
            <a:avLst/>
          </a:prstGeom>
          <a:noFill/>
        </p:spPr>
      </p:pic>
      <p:pic>
        <p:nvPicPr>
          <p:cNvPr id="224" name="Picture 3009">
            <a:extLst>
              <a:ext uri="{FF2B5EF4-FFF2-40B4-BE49-F238E27FC236}">
                <a16:creationId xmlns:a16="http://schemas.microsoft.com/office/drawing/2014/main" id="{A3491D43-AF11-4BC4-AAEA-880220C47F95}"/>
              </a:ext>
            </a:extLst>
          </p:cNvPr>
          <p:cNvPicPr>
            <a:picLocks noChangeArrowheads="1"/>
          </p:cNvPicPr>
          <p:nvPr/>
        </p:nvPicPr>
        <p:blipFill>
          <a:blip r:embed="rId5"/>
          <a:srcRect/>
          <a:stretch/>
        </p:blipFill>
        <p:spPr>
          <a:xfrm>
            <a:off x="11077695" y="4725492"/>
            <a:ext cx="630704" cy="449612"/>
          </a:xfrm>
          <a:prstGeom prst="rect">
            <a:avLst/>
          </a:prstGeom>
          <a:noFill/>
        </p:spPr>
      </p:pic>
      <p:sp>
        <p:nvSpPr>
          <p:cNvPr id="317" name="Freeform 2981">
            <a:extLst>
              <a:ext uri="{FF2B5EF4-FFF2-40B4-BE49-F238E27FC236}">
                <a16:creationId xmlns:a16="http://schemas.microsoft.com/office/drawing/2014/main" id="{68FAFF66-BDD1-4C73-8AA5-6097648A20D7}"/>
              </a:ext>
            </a:extLst>
          </p:cNvPr>
          <p:cNvSpPr/>
          <p:nvPr/>
        </p:nvSpPr>
        <p:spPr>
          <a:xfrm>
            <a:off x="12191817" y="617297"/>
            <a:ext cx="0" cy="6082263"/>
          </a:xfrm>
          <a:custGeom>
            <a:avLst/>
            <a:gdLst/>
            <a:ahLst/>
            <a:cxnLst/>
            <a:rect l="0" t="0" r="0" b="0"/>
            <a:pathLst>
              <a:path h="8785491">
                <a:moveTo>
                  <a:pt x="0" y="0"/>
                </a:moveTo>
                <a:lnTo>
                  <a:pt x="0" y="8785491"/>
                </a:lnTo>
              </a:path>
            </a:pathLst>
          </a:custGeom>
          <a:noFill/>
          <a:ln w="9525" cap="flat" cmpd="sng">
            <a:solidFill>
              <a:srgbClr val="F2F2F2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67" name="Picture 2" descr="Telecom Review - Zain Group registers revenue growth of 35%">
            <a:extLst>
              <a:ext uri="{FF2B5EF4-FFF2-40B4-BE49-F238E27FC236}">
                <a16:creationId xmlns:a16="http://schemas.microsoft.com/office/drawing/2014/main" id="{55B34342-2FDC-406F-8B3B-746108DE3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042" y="3203400"/>
            <a:ext cx="1052814" cy="526408"/>
          </a:xfrm>
          <a:prstGeom prst="round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">
            <a:extLst>
              <a:ext uri="{FF2B5EF4-FFF2-40B4-BE49-F238E27FC236}">
                <a16:creationId xmlns:a16="http://schemas.microsoft.com/office/drawing/2014/main" id="{BB502333-0519-E0B2-DE35-C546EC8DF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124" y="3328080"/>
            <a:ext cx="1074636" cy="3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978896E-AD30-3212-4747-05D7B58C7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965" y="1939681"/>
            <a:ext cx="760254" cy="819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3F7EC8-E64C-D28F-A934-8284FDE593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86357" y="2122511"/>
            <a:ext cx="1031646" cy="455124"/>
          </a:xfrm>
          <a:prstGeom prst="rect">
            <a:avLst/>
          </a:prstGeom>
        </p:spPr>
      </p:pic>
      <p:pic>
        <p:nvPicPr>
          <p:cNvPr id="12" name="Picture 2939">
            <a:extLst>
              <a:ext uri="{FF2B5EF4-FFF2-40B4-BE49-F238E27FC236}">
                <a16:creationId xmlns:a16="http://schemas.microsoft.com/office/drawing/2014/main" id="{ACEC2F8B-09F5-5459-82C6-1FE246FFCB27}"/>
              </a:ext>
            </a:extLst>
          </p:cNvPr>
          <p:cNvPicPr>
            <a:picLocks noChangeArrowheads="1"/>
          </p:cNvPicPr>
          <p:nvPr/>
        </p:nvPicPr>
        <p:blipFill>
          <a:blip r:embed="rId10"/>
          <a:srcRect/>
          <a:stretch/>
        </p:blipFill>
        <p:spPr>
          <a:xfrm>
            <a:off x="5598808" y="2005144"/>
            <a:ext cx="848238" cy="630522"/>
          </a:xfrm>
          <a:prstGeom prst="rect">
            <a:avLst/>
          </a:prstGeom>
          <a:noFill/>
        </p:spPr>
      </p:pic>
      <p:pic>
        <p:nvPicPr>
          <p:cNvPr id="13" name="Picture 2944">
            <a:extLst>
              <a:ext uri="{FF2B5EF4-FFF2-40B4-BE49-F238E27FC236}">
                <a16:creationId xmlns:a16="http://schemas.microsoft.com/office/drawing/2014/main" id="{A01D0A7B-496F-4E47-578D-B66F7A827386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7401542" y="2011160"/>
            <a:ext cx="958767" cy="593523"/>
          </a:xfrm>
          <a:prstGeom prst="rect">
            <a:avLst/>
          </a:prstGeom>
          <a:noFill/>
        </p:spPr>
      </p:pic>
      <p:pic>
        <p:nvPicPr>
          <p:cNvPr id="18" name="Picture 2939">
            <a:extLst>
              <a:ext uri="{FF2B5EF4-FFF2-40B4-BE49-F238E27FC236}">
                <a16:creationId xmlns:a16="http://schemas.microsoft.com/office/drawing/2014/main" id="{0DD775BF-DB61-5A24-07A3-2C755143BB6B}"/>
              </a:ext>
            </a:extLst>
          </p:cNvPr>
          <p:cNvPicPr>
            <a:picLocks noChangeArrowheads="1"/>
          </p:cNvPicPr>
          <p:nvPr/>
        </p:nvPicPr>
        <p:blipFill>
          <a:blip r:embed="rId12"/>
          <a:srcRect/>
          <a:stretch/>
        </p:blipFill>
        <p:spPr>
          <a:xfrm>
            <a:off x="9184539" y="2021309"/>
            <a:ext cx="818249" cy="606328"/>
          </a:xfrm>
          <a:prstGeom prst="rect">
            <a:avLst/>
          </a:prstGeom>
          <a:noFill/>
        </p:spPr>
      </p:pic>
      <p:pic>
        <p:nvPicPr>
          <p:cNvPr id="19" name="Picture 2939">
            <a:extLst>
              <a:ext uri="{FF2B5EF4-FFF2-40B4-BE49-F238E27FC236}">
                <a16:creationId xmlns:a16="http://schemas.microsoft.com/office/drawing/2014/main" id="{F0A09ABD-AD69-F9ED-186F-08899A45FB7D}"/>
              </a:ext>
            </a:extLst>
          </p:cNvPr>
          <p:cNvPicPr>
            <a:picLocks noChangeArrowheads="1"/>
          </p:cNvPicPr>
          <p:nvPr/>
        </p:nvPicPr>
        <p:blipFill>
          <a:blip r:embed="rId10"/>
          <a:srcRect/>
          <a:stretch/>
        </p:blipFill>
        <p:spPr>
          <a:xfrm>
            <a:off x="437640" y="3104581"/>
            <a:ext cx="864469" cy="642587"/>
          </a:xfrm>
          <a:prstGeom prst="rect">
            <a:avLst/>
          </a:prstGeom>
          <a:noFill/>
        </p:spPr>
      </p:pic>
      <p:pic>
        <p:nvPicPr>
          <p:cNvPr id="20" name="Picture 2939">
            <a:extLst>
              <a:ext uri="{FF2B5EF4-FFF2-40B4-BE49-F238E27FC236}">
                <a16:creationId xmlns:a16="http://schemas.microsoft.com/office/drawing/2014/main" id="{35B640D5-6EE7-7955-A891-E16DE31A42C7}"/>
              </a:ext>
            </a:extLst>
          </p:cNvPr>
          <p:cNvPicPr>
            <a:picLocks noChangeArrowheads="1"/>
          </p:cNvPicPr>
          <p:nvPr/>
        </p:nvPicPr>
        <p:blipFill>
          <a:blip r:embed="rId12"/>
          <a:srcRect/>
          <a:stretch/>
        </p:blipFill>
        <p:spPr>
          <a:xfrm>
            <a:off x="3904542" y="3103485"/>
            <a:ext cx="858718" cy="636316"/>
          </a:xfrm>
          <a:prstGeom prst="rect">
            <a:avLst/>
          </a:prstGeom>
          <a:noFill/>
        </p:spPr>
      </p:pic>
      <p:pic>
        <p:nvPicPr>
          <p:cNvPr id="21" name="Picture 2944">
            <a:extLst>
              <a:ext uri="{FF2B5EF4-FFF2-40B4-BE49-F238E27FC236}">
                <a16:creationId xmlns:a16="http://schemas.microsoft.com/office/drawing/2014/main" id="{0E569B4C-A893-A2CF-514B-FBBC0F91E3D3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5600659" y="3138794"/>
            <a:ext cx="924222" cy="572137"/>
          </a:xfrm>
          <a:prstGeom prst="rect">
            <a:avLst/>
          </a:prstGeom>
          <a:noFill/>
        </p:spPr>
      </p:pic>
      <p:pic>
        <p:nvPicPr>
          <p:cNvPr id="22" name="Picture 2944">
            <a:extLst>
              <a:ext uri="{FF2B5EF4-FFF2-40B4-BE49-F238E27FC236}">
                <a16:creationId xmlns:a16="http://schemas.microsoft.com/office/drawing/2014/main" id="{187C56FB-F088-E1B0-0641-FA321E87A869}"/>
              </a:ext>
            </a:extLst>
          </p:cNvPr>
          <p:cNvPicPr>
            <a:picLocks noChangeArrowheads="1"/>
          </p:cNvPicPr>
          <p:nvPr/>
        </p:nvPicPr>
        <p:blipFill>
          <a:blip r:embed="rId11"/>
          <a:srcRect/>
          <a:stretch/>
        </p:blipFill>
        <p:spPr>
          <a:xfrm>
            <a:off x="9101809" y="3183112"/>
            <a:ext cx="949749" cy="587940"/>
          </a:xfrm>
          <a:prstGeom prst="rect">
            <a:avLst/>
          </a:prstGeom>
          <a:noFill/>
        </p:spPr>
      </p:pic>
      <p:pic>
        <p:nvPicPr>
          <p:cNvPr id="2958" name="Picture 2958"/>
          <p:cNvPicPr>
            <a:picLocks noChangeArrowheads="1"/>
          </p:cNvPicPr>
          <p:nvPr/>
        </p:nvPicPr>
        <p:blipFill>
          <a:blip r:embed="rId13"/>
          <a:srcRect/>
          <a:stretch/>
        </p:blipFill>
        <p:spPr>
          <a:xfrm>
            <a:off x="6444014" y="3555414"/>
            <a:ext cx="182880" cy="182880"/>
          </a:xfrm>
          <a:prstGeom prst="rect">
            <a:avLst/>
          </a:prstGeom>
          <a:noFill/>
        </p:spPr>
      </p:pic>
      <p:pic>
        <p:nvPicPr>
          <p:cNvPr id="326" name="Picture 2993">
            <a:extLst>
              <a:ext uri="{FF2B5EF4-FFF2-40B4-BE49-F238E27FC236}">
                <a16:creationId xmlns:a16="http://schemas.microsoft.com/office/drawing/2014/main" id="{7733DA3C-23AA-4287-8594-AA56F120E126}"/>
              </a:ext>
            </a:extLst>
          </p:cNvPr>
          <p:cNvPicPr>
            <a:picLocks noChangeArrowheads="1"/>
          </p:cNvPicPr>
          <p:nvPr/>
        </p:nvPicPr>
        <p:blipFill>
          <a:blip r:embed="rId14"/>
          <a:srcRect/>
          <a:stretch/>
        </p:blipFill>
        <p:spPr>
          <a:xfrm>
            <a:off x="9971358" y="3615491"/>
            <a:ext cx="182880" cy="182880"/>
          </a:xfrm>
          <a:prstGeom prst="rect">
            <a:avLst/>
          </a:prstGeom>
          <a:noFill/>
        </p:spPr>
      </p:pic>
      <p:pic>
        <p:nvPicPr>
          <p:cNvPr id="2959" name="Picture 2959"/>
          <p:cNvPicPr>
            <a:picLocks noChangeArrowheads="1"/>
          </p:cNvPicPr>
          <p:nvPr/>
        </p:nvPicPr>
        <p:blipFill>
          <a:blip r:embed="rId13"/>
          <a:srcRect/>
          <a:stretch/>
        </p:blipFill>
        <p:spPr>
          <a:xfrm>
            <a:off x="6428055" y="2499161"/>
            <a:ext cx="182880" cy="182880"/>
          </a:xfrm>
          <a:prstGeom prst="rect">
            <a:avLst/>
          </a:prstGeom>
          <a:noFill/>
        </p:spPr>
      </p:pic>
      <p:pic>
        <p:nvPicPr>
          <p:cNvPr id="2940" name="Picture 2940"/>
          <p:cNvPicPr>
            <a:picLocks noChangeArrowheads="1"/>
          </p:cNvPicPr>
          <p:nvPr/>
        </p:nvPicPr>
        <p:blipFill>
          <a:blip r:embed="rId15"/>
          <a:srcRect/>
          <a:stretch/>
        </p:blipFill>
        <p:spPr>
          <a:xfrm>
            <a:off x="4746593" y="3600348"/>
            <a:ext cx="182880" cy="182880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B91A91-45AA-EA08-34E4-ED0FD88B20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4346" y="3610227"/>
            <a:ext cx="182880" cy="182880"/>
          </a:xfrm>
          <a:prstGeom prst="rect">
            <a:avLst/>
          </a:prstGeom>
        </p:spPr>
      </p:pic>
      <p:pic>
        <p:nvPicPr>
          <p:cNvPr id="2950" name="Picture 2950"/>
          <p:cNvPicPr>
            <a:picLocks noChangeArrowheads="1"/>
          </p:cNvPicPr>
          <p:nvPr/>
        </p:nvPicPr>
        <p:blipFill>
          <a:blip r:embed="rId17"/>
          <a:srcRect/>
          <a:stretch/>
        </p:blipFill>
        <p:spPr>
          <a:xfrm>
            <a:off x="8268743" y="2486195"/>
            <a:ext cx="182880" cy="182880"/>
          </a:xfrm>
          <a:prstGeom prst="rect">
            <a:avLst/>
          </a:prstGeom>
          <a:noFill/>
        </p:spPr>
      </p:pic>
      <p:pic>
        <p:nvPicPr>
          <p:cNvPr id="2952" name="Picture 2952"/>
          <p:cNvPicPr>
            <a:picLocks noChangeArrowheads="1"/>
          </p:cNvPicPr>
          <p:nvPr/>
        </p:nvPicPr>
        <p:blipFill>
          <a:blip r:embed="rId18"/>
          <a:srcRect/>
          <a:stretch/>
        </p:blipFill>
        <p:spPr>
          <a:xfrm>
            <a:off x="10016498" y="2468650"/>
            <a:ext cx="182880" cy="182880"/>
          </a:xfrm>
          <a:prstGeom prst="rect">
            <a:avLst/>
          </a:prstGeom>
          <a:noFill/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24627A7-E536-F5B3-E180-55FEC849EBD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82979" y="4709100"/>
            <a:ext cx="365212" cy="39330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49B94E71-1AF0-9585-1D5C-5DF661A69D8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12313" y="5466064"/>
            <a:ext cx="1147290" cy="313576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20B41F-4F4A-1D21-A272-AECDC28C90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1201" y="2897241"/>
            <a:ext cx="1104490" cy="895866"/>
          </a:xfrm>
          <a:prstGeom prst="rect">
            <a:avLst/>
          </a:prstGeom>
        </p:spPr>
      </p:pic>
      <p:pic>
        <p:nvPicPr>
          <p:cNvPr id="43" name="Picture 2941">
            <a:extLst>
              <a:ext uri="{FF2B5EF4-FFF2-40B4-BE49-F238E27FC236}">
                <a16:creationId xmlns:a16="http://schemas.microsoft.com/office/drawing/2014/main" id="{3696BFEC-F4DD-19AA-9669-06DD4BA34BD6}"/>
              </a:ext>
            </a:extLst>
          </p:cNvPr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1277" y="2189896"/>
            <a:ext cx="987316" cy="439136"/>
          </a:xfrm>
          <a:prstGeom prst="rect">
            <a:avLst/>
          </a:prstGeom>
          <a:noFill/>
        </p:spPr>
      </p:pic>
      <p:pic>
        <p:nvPicPr>
          <p:cNvPr id="44" name="Picture 2946">
            <a:extLst>
              <a:ext uri="{FF2B5EF4-FFF2-40B4-BE49-F238E27FC236}">
                <a16:creationId xmlns:a16="http://schemas.microsoft.com/office/drawing/2014/main" id="{4C964B15-137F-B7A3-3EF1-E379D1E4CAC4}"/>
              </a:ext>
            </a:extLst>
          </p:cNvPr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2089" y="4689298"/>
            <a:ext cx="1149324" cy="279367"/>
          </a:xfrm>
          <a:prstGeom prst="rect">
            <a:avLst/>
          </a:prstGeom>
          <a:noFill/>
        </p:spPr>
      </p:pic>
      <p:pic>
        <p:nvPicPr>
          <p:cNvPr id="45" name="Picture 2948">
            <a:extLst>
              <a:ext uri="{FF2B5EF4-FFF2-40B4-BE49-F238E27FC236}">
                <a16:creationId xmlns:a16="http://schemas.microsoft.com/office/drawing/2014/main" id="{34304F71-0697-F570-8658-75D1EF921B4B}"/>
              </a:ext>
            </a:extLst>
          </p:cNvPr>
          <p:cNvPicPr>
            <a:picLocks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8952" y="4725492"/>
            <a:ext cx="693636" cy="327383"/>
          </a:xfrm>
          <a:prstGeom prst="rect">
            <a:avLst/>
          </a:prstGeom>
          <a:noFill/>
        </p:spPr>
      </p:pic>
      <p:pic>
        <p:nvPicPr>
          <p:cNvPr id="47" name="Picture 2954">
            <a:extLst>
              <a:ext uri="{FF2B5EF4-FFF2-40B4-BE49-F238E27FC236}">
                <a16:creationId xmlns:a16="http://schemas.microsoft.com/office/drawing/2014/main" id="{23CBA70F-A483-C199-6024-D3757E9BD646}"/>
              </a:ext>
            </a:extLst>
          </p:cNvPr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4690" y="4768136"/>
            <a:ext cx="838788" cy="242096"/>
          </a:xfrm>
          <a:prstGeom prst="rect">
            <a:avLst/>
          </a:prstGeom>
          <a:noFill/>
        </p:spPr>
      </p:pic>
      <p:pic>
        <p:nvPicPr>
          <p:cNvPr id="49" name="Picture 2956">
            <a:extLst>
              <a:ext uri="{FF2B5EF4-FFF2-40B4-BE49-F238E27FC236}">
                <a16:creationId xmlns:a16="http://schemas.microsoft.com/office/drawing/2014/main" id="{C1FBA0A3-3617-4F48-4DDB-B9B59C09E721}"/>
              </a:ext>
            </a:extLst>
          </p:cNvPr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960" y="6226048"/>
            <a:ext cx="698582" cy="360344"/>
          </a:xfrm>
          <a:prstGeom prst="rect">
            <a:avLst/>
          </a:prstGeom>
          <a:noFill/>
        </p:spPr>
      </p:pic>
      <p:pic>
        <p:nvPicPr>
          <p:cNvPr id="50" name="Picture 2957">
            <a:extLst>
              <a:ext uri="{FF2B5EF4-FFF2-40B4-BE49-F238E27FC236}">
                <a16:creationId xmlns:a16="http://schemas.microsoft.com/office/drawing/2014/main" id="{49215907-0A5A-04DA-89FE-05BB82D4B46C}"/>
              </a:ext>
            </a:extLst>
          </p:cNvPr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1095" y="6310240"/>
            <a:ext cx="514607" cy="291681"/>
          </a:xfrm>
          <a:prstGeom prst="rect">
            <a:avLst/>
          </a:prstGeom>
          <a:noFill/>
        </p:spPr>
      </p:pic>
      <p:pic>
        <p:nvPicPr>
          <p:cNvPr id="54" name="Picture 3004">
            <a:extLst>
              <a:ext uri="{FF2B5EF4-FFF2-40B4-BE49-F238E27FC236}">
                <a16:creationId xmlns:a16="http://schemas.microsoft.com/office/drawing/2014/main" id="{09D9A4BC-0FC8-0343-5689-BA8D70E95EE4}"/>
              </a:ext>
            </a:extLst>
          </p:cNvPr>
          <p:cNvPicPr>
            <a:picLocks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69" y="5364226"/>
            <a:ext cx="963778" cy="491994"/>
          </a:xfrm>
          <a:prstGeom prst="rect">
            <a:avLst/>
          </a:prstGeom>
          <a:noFill/>
        </p:spPr>
      </p:pic>
      <p:pic>
        <p:nvPicPr>
          <p:cNvPr id="55" name="Picture 3005">
            <a:extLst>
              <a:ext uri="{FF2B5EF4-FFF2-40B4-BE49-F238E27FC236}">
                <a16:creationId xmlns:a16="http://schemas.microsoft.com/office/drawing/2014/main" id="{A64617AA-9EBC-516B-B858-211702FFE699}"/>
              </a:ext>
            </a:extLst>
          </p:cNvPr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0217" y="6154519"/>
            <a:ext cx="548312" cy="603122"/>
          </a:xfrm>
          <a:prstGeom prst="rect">
            <a:avLst/>
          </a:prstGeom>
          <a:noFill/>
        </p:spPr>
      </p:pic>
      <p:pic>
        <p:nvPicPr>
          <p:cNvPr id="58" name="Picture 3011">
            <a:extLst>
              <a:ext uri="{FF2B5EF4-FFF2-40B4-BE49-F238E27FC236}">
                <a16:creationId xmlns:a16="http://schemas.microsoft.com/office/drawing/2014/main" id="{0FFE63D0-92C1-C849-B236-3F28C685EB3C}"/>
              </a:ext>
            </a:extLst>
          </p:cNvPr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7948" y="6178157"/>
            <a:ext cx="603380" cy="379469"/>
          </a:xfrm>
          <a:prstGeom prst="rect">
            <a:avLst/>
          </a:prstGeom>
          <a:noFill/>
        </p:spPr>
      </p:pic>
      <p:pic>
        <p:nvPicPr>
          <p:cNvPr id="63" name="Picture 3017">
            <a:extLst>
              <a:ext uri="{FF2B5EF4-FFF2-40B4-BE49-F238E27FC236}">
                <a16:creationId xmlns:a16="http://schemas.microsoft.com/office/drawing/2014/main" id="{2CE9FD0B-7DAB-12F3-7CF9-EDE4FCF04EED}"/>
              </a:ext>
            </a:extLst>
          </p:cNvPr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5149" y="6245231"/>
            <a:ext cx="798732" cy="360133"/>
          </a:xfrm>
          <a:prstGeom prst="rect">
            <a:avLst/>
          </a:prstGeom>
          <a:noFill/>
        </p:spPr>
      </p:pic>
      <p:pic>
        <p:nvPicPr>
          <p:cNvPr id="128" name="Picture 3018">
            <a:extLst>
              <a:ext uri="{FF2B5EF4-FFF2-40B4-BE49-F238E27FC236}">
                <a16:creationId xmlns:a16="http://schemas.microsoft.com/office/drawing/2014/main" id="{84CDB031-BDDA-4E75-E5FA-B9AD41891DFB}"/>
              </a:ext>
            </a:extLst>
          </p:cNvPr>
          <p:cNvPicPr>
            <a:picLocks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12688" y="6169990"/>
            <a:ext cx="392639" cy="472460"/>
          </a:xfrm>
          <a:prstGeom prst="rect">
            <a:avLst/>
          </a:prstGeom>
          <a:noFill/>
        </p:spPr>
      </p:pic>
      <p:pic>
        <p:nvPicPr>
          <p:cNvPr id="148" name="Picture 2986">
            <a:extLst>
              <a:ext uri="{FF2B5EF4-FFF2-40B4-BE49-F238E27FC236}">
                <a16:creationId xmlns:a16="http://schemas.microsoft.com/office/drawing/2014/main" id="{1EA5268D-3B95-8D38-952E-8E230DCFCB42}"/>
              </a:ext>
            </a:extLst>
          </p:cNvPr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29" y="6226048"/>
            <a:ext cx="848218" cy="230846"/>
          </a:xfrm>
          <a:prstGeom prst="rect">
            <a:avLst/>
          </a:prstGeom>
          <a:noFill/>
        </p:spPr>
      </p:pic>
      <p:pic>
        <p:nvPicPr>
          <p:cNvPr id="152" name="Picture 2995">
            <a:extLst>
              <a:ext uri="{FF2B5EF4-FFF2-40B4-BE49-F238E27FC236}">
                <a16:creationId xmlns:a16="http://schemas.microsoft.com/office/drawing/2014/main" id="{015887CE-F5B6-AA11-1776-9C2A7737FDEA}"/>
              </a:ext>
            </a:extLst>
          </p:cNvPr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04103" y="5435735"/>
            <a:ext cx="856112" cy="374845"/>
          </a:xfrm>
          <a:prstGeom prst="rect">
            <a:avLst/>
          </a:prstGeom>
          <a:noFill/>
        </p:spPr>
      </p:pic>
      <p:pic>
        <p:nvPicPr>
          <p:cNvPr id="153" name="Picture 2996">
            <a:extLst>
              <a:ext uri="{FF2B5EF4-FFF2-40B4-BE49-F238E27FC236}">
                <a16:creationId xmlns:a16="http://schemas.microsoft.com/office/drawing/2014/main" id="{98A3B571-2E8F-A620-F2F5-05CC3283CA7F}"/>
              </a:ext>
            </a:extLst>
          </p:cNvPr>
          <p:cNvPicPr>
            <a:picLocks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5900" y="5505040"/>
            <a:ext cx="919625" cy="351180"/>
          </a:xfrm>
          <a:prstGeom prst="rect">
            <a:avLst/>
          </a:prstGeom>
          <a:noFill/>
        </p:spPr>
      </p:pic>
      <p:pic>
        <p:nvPicPr>
          <p:cNvPr id="161" name="Picture 160" descr="Logo, company name&#10;&#10;Description automatically generated">
            <a:extLst>
              <a:ext uri="{FF2B5EF4-FFF2-40B4-BE49-F238E27FC236}">
                <a16:creationId xmlns:a16="http://schemas.microsoft.com/office/drawing/2014/main" id="{CF72E7CC-989E-61F9-BB69-4EB26F74B9DF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709826" y="4474020"/>
            <a:ext cx="919625" cy="709921"/>
          </a:xfrm>
          <a:prstGeom prst="rect">
            <a:avLst/>
          </a:prstGeom>
        </p:spPr>
      </p:pic>
      <p:pic>
        <p:nvPicPr>
          <p:cNvPr id="162" name="Picture 3008">
            <a:extLst>
              <a:ext uri="{FF2B5EF4-FFF2-40B4-BE49-F238E27FC236}">
                <a16:creationId xmlns:a16="http://schemas.microsoft.com/office/drawing/2014/main" id="{847AC6B1-D75E-5B37-7CB0-D02E85F6C236}"/>
              </a:ext>
            </a:extLst>
          </p:cNvPr>
          <p:cNvPicPr>
            <a:picLocks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8443" y="5373963"/>
            <a:ext cx="515229" cy="480059"/>
          </a:xfrm>
          <a:prstGeom prst="rect">
            <a:avLst/>
          </a:prstGeom>
          <a:noFill/>
        </p:spPr>
      </p:pic>
      <p:pic>
        <p:nvPicPr>
          <p:cNvPr id="163" name="Picture 2947">
            <a:extLst>
              <a:ext uri="{FF2B5EF4-FFF2-40B4-BE49-F238E27FC236}">
                <a16:creationId xmlns:a16="http://schemas.microsoft.com/office/drawing/2014/main" id="{C15D20DF-B617-CE66-FFB4-5EFACB8BEB54}"/>
              </a:ext>
            </a:extLst>
          </p:cNvPr>
          <p:cNvPicPr>
            <a:picLocks noChangeArrowheads="1"/>
          </p:cNvPicPr>
          <p:nvPr/>
        </p:nvPicPr>
        <p:blipFill>
          <a:blip r:embed="rId38"/>
          <a:srcRect/>
          <a:stretch/>
        </p:blipFill>
        <p:spPr>
          <a:xfrm>
            <a:off x="6660914" y="4660184"/>
            <a:ext cx="1024275" cy="420025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0860147-E14C-197A-3CA8-F74B109CEF8E}"/>
              </a:ext>
            </a:extLst>
          </p:cNvPr>
          <p:cNvGrpSpPr/>
          <p:nvPr/>
        </p:nvGrpSpPr>
        <p:grpSpPr>
          <a:xfrm>
            <a:off x="4915293" y="5295053"/>
            <a:ext cx="1030582" cy="655598"/>
            <a:chOff x="5712551" y="5496733"/>
            <a:chExt cx="1030582" cy="655598"/>
          </a:xfrm>
        </p:grpSpPr>
        <p:pic>
          <p:nvPicPr>
            <p:cNvPr id="59" name="Picture 3012">
              <a:extLst>
                <a:ext uri="{FF2B5EF4-FFF2-40B4-BE49-F238E27FC236}">
                  <a16:creationId xmlns:a16="http://schemas.microsoft.com/office/drawing/2014/main" id="{4C2D4DFE-5E09-BF5F-42C0-3265E4991C4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9344" y="5496733"/>
              <a:ext cx="423379" cy="493776"/>
            </a:xfrm>
            <a:prstGeom prst="rect">
              <a:avLst/>
            </a:prstGeom>
            <a:noFill/>
          </p:spPr>
        </p:pic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74F8B761-A1D3-BE4C-A4E8-0D6E87196E37}"/>
                </a:ext>
              </a:extLst>
            </p:cNvPr>
            <p:cNvSpPr txBox="1"/>
            <p:nvPr/>
          </p:nvSpPr>
          <p:spPr>
            <a:xfrm>
              <a:off x="5712551" y="5921499"/>
              <a:ext cx="103058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Justice</a:t>
              </a:r>
              <a:endParaRPr lang="en-US" sz="2400"/>
            </a:p>
          </p:txBody>
        </p:sp>
      </p:grpSp>
      <p:pic>
        <p:nvPicPr>
          <p:cNvPr id="173" name="Picture 2987">
            <a:extLst>
              <a:ext uri="{FF2B5EF4-FFF2-40B4-BE49-F238E27FC236}">
                <a16:creationId xmlns:a16="http://schemas.microsoft.com/office/drawing/2014/main" id="{95B63A0F-494D-5CF1-E45B-3BEA58CB2373}"/>
              </a:ext>
            </a:extLst>
          </p:cNvPr>
          <p:cNvPicPr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28471" y="6240929"/>
            <a:ext cx="807375" cy="315037"/>
          </a:xfrm>
          <a:prstGeom prst="rect">
            <a:avLst/>
          </a:prstGeom>
          <a:noFill/>
        </p:spPr>
      </p:pic>
      <p:sp>
        <p:nvSpPr>
          <p:cNvPr id="9" name="Freeform 2911">
            <a:extLst>
              <a:ext uri="{FF2B5EF4-FFF2-40B4-BE49-F238E27FC236}">
                <a16:creationId xmlns:a16="http://schemas.microsoft.com/office/drawing/2014/main" id="{893689D9-FB7B-340B-1D8A-3C970C112950}"/>
              </a:ext>
            </a:extLst>
          </p:cNvPr>
          <p:cNvSpPr/>
          <p:nvPr/>
        </p:nvSpPr>
        <p:spPr>
          <a:xfrm>
            <a:off x="3921665" y="514350"/>
            <a:ext cx="4302516" cy="0"/>
          </a:xfrm>
          <a:custGeom>
            <a:avLst/>
            <a:gdLst/>
            <a:ahLst/>
            <a:cxnLst/>
            <a:rect l="0" t="0" r="0" b="0"/>
            <a:pathLst>
              <a:path w="6214745">
                <a:moveTo>
                  <a:pt x="0" y="0"/>
                </a:moveTo>
                <a:lnTo>
                  <a:pt x="6214745" y="0"/>
                </a:lnTo>
              </a:path>
            </a:pathLst>
          </a:custGeom>
          <a:noFill/>
          <a:ln w="38100" cap="flat" cmpd="sng">
            <a:solidFill>
              <a:srgbClr val="0072CE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49FA29-87FA-CE2B-28D3-C50D01CAD570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0778"/>
          <a:stretch/>
        </p:blipFill>
        <p:spPr>
          <a:xfrm>
            <a:off x="-3507" y="-61262"/>
            <a:ext cx="12191634" cy="1538399"/>
          </a:xfrm>
          <a:prstGeom prst="rect">
            <a:avLst/>
          </a:prstGeom>
        </p:spPr>
      </p:pic>
      <p:sp>
        <p:nvSpPr>
          <p:cNvPr id="15" name="Freeform 3088">
            <a:extLst>
              <a:ext uri="{FF2B5EF4-FFF2-40B4-BE49-F238E27FC236}">
                <a16:creationId xmlns:a16="http://schemas.microsoft.com/office/drawing/2014/main" id="{AB7D5F00-42FA-C200-CE68-380282E81FD8}"/>
              </a:ext>
            </a:extLst>
          </p:cNvPr>
          <p:cNvSpPr/>
          <p:nvPr/>
        </p:nvSpPr>
        <p:spPr>
          <a:xfrm>
            <a:off x="1446663" y="354842"/>
            <a:ext cx="9334794" cy="837301"/>
          </a:xfrm>
          <a:custGeom>
            <a:avLst/>
            <a:gdLst/>
            <a:ahLst/>
            <a:cxnLst/>
            <a:rect l="0" t="0" r="0" b="0"/>
            <a:pathLst>
              <a:path w="6637008" h="2215985">
                <a:moveTo>
                  <a:pt x="0" y="2215985"/>
                </a:moveTo>
                <a:lnTo>
                  <a:pt x="6637008" y="2215985"/>
                </a:lnTo>
                <a:lnTo>
                  <a:pt x="6637008" y="0"/>
                </a:lnTo>
                <a:lnTo>
                  <a:pt x="0" y="0"/>
                </a:lnTo>
                <a:lnTo>
                  <a:pt x="0" y="2215985"/>
                </a:lnTo>
                <a:close/>
              </a:path>
            </a:pathLst>
          </a:custGeom>
          <a:solidFill>
            <a:srgbClr val="0072CE">
              <a:alpha val="7490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algn="r" defTabSz="914400" rtl="1" eaLnBrk="1" latinLnBrk="0" hangingPunct="1"/>
            <a:endParaRPr lang="en-US" sz="1246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61FE5E-BA3C-5729-62A6-8DF2012EE382}"/>
              </a:ext>
            </a:extLst>
          </p:cNvPr>
          <p:cNvSpPr txBox="1"/>
          <p:nvPr/>
        </p:nvSpPr>
        <p:spPr>
          <a:xfrm>
            <a:off x="3565029" y="448937"/>
            <a:ext cx="484628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/>
                <a:cs typeface="Segoe UI"/>
              </a:rPr>
              <a:t>Our Clients</a:t>
            </a:r>
            <a:endParaRPr lang="en-US" sz="3046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2BF1AE68-D35E-74C1-758B-C66CE583B05B}"/>
              </a:ext>
            </a:extLst>
          </p:cNvPr>
          <p:cNvGrpSpPr/>
          <p:nvPr/>
        </p:nvGrpSpPr>
        <p:grpSpPr>
          <a:xfrm>
            <a:off x="6625211" y="5279299"/>
            <a:ext cx="1039248" cy="661847"/>
            <a:chOff x="7078500" y="5534789"/>
            <a:chExt cx="1039248" cy="661847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079104AD-CF25-EE66-77F9-F07F9A089968}"/>
                </a:ext>
              </a:extLst>
            </p:cNvPr>
            <p:cNvSpPr txBox="1"/>
            <p:nvPr/>
          </p:nvSpPr>
          <p:spPr>
            <a:xfrm>
              <a:off x="7078500" y="5965804"/>
              <a:ext cx="103924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Labor</a:t>
              </a:r>
              <a:endParaRPr lang="en-US" sz="2400"/>
            </a:p>
          </p:txBody>
        </p:sp>
        <p:pic>
          <p:nvPicPr>
            <p:cNvPr id="131" name="Picture 3012">
              <a:extLst>
                <a:ext uri="{FF2B5EF4-FFF2-40B4-BE49-F238E27FC236}">
                  <a16:creationId xmlns:a16="http://schemas.microsoft.com/office/drawing/2014/main" id="{B06279E1-FBDB-CC1E-A7CF-B7CA1E9A4F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356124" y="5534789"/>
              <a:ext cx="423379" cy="493776"/>
            </a:xfrm>
            <a:prstGeom prst="rect">
              <a:avLst/>
            </a:prstGeom>
            <a:noFill/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9127B80-E9E5-0CF4-F208-ACF3CD7099B9}"/>
              </a:ext>
            </a:extLst>
          </p:cNvPr>
          <p:cNvGrpSpPr/>
          <p:nvPr/>
        </p:nvGrpSpPr>
        <p:grpSpPr>
          <a:xfrm>
            <a:off x="8327464" y="5284531"/>
            <a:ext cx="1067116" cy="651383"/>
            <a:chOff x="8462030" y="5537012"/>
            <a:chExt cx="1067116" cy="651383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6AD688FD-54DB-AA20-AA11-FA3025423C46}"/>
                </a:ext>
              </a:extLst>
            </p:cNvPr>
            <p:cNvSpPr txBox="1"/>
            <p:nvPr/>
          </p:nvSpPr>
          <p:spPr>
            <a:xfrm>
              <a:off x="8462030" y="5957563"/>
              <a:ext cx="10671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Ministry of Water</a:t>
              </a:r>
              <a:endParaRPr lang="en-US" sz="2400"/>
            </a:p>
          </p:txBody>
        </p:sp>
        <p:pic>
          <p:nvPicPr>
            <p:cNvPr id="132" name="Picture 3012">
              <a:extLst>
                <a:ext uri="{FF2B5EF4-FFF2-40B4-BE49-F238E27FC236}">
                  <a16:creationId xmlns:a16="http://schemas.microsoft.com/office/drawing/2014/main" id="{66A53474-5CE6-8831-9E1C-FE219609002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77215" y="5537012"/>
              <a:ext cx="423379" cy="493776"/>
            </a:xfrm>
            <a:prstGeom prst="rect">
              <a:avLst/>
            </a:prstGeom>
            <a:noFill/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B84BD23-F74F-4DBB-BFBF-F985952C4F4F}"/>
              </a:ext>
            </a:extLst>
          </p:cNvPr>
          <p:cNvGrpSpPr/>
          <p:nvPr/>
        </p:nvGrpSpPr>
        <p:grpSpPr>
          <a:xfrm>
            <a:off x="387273" y="4543194"/>
            <a:ext cx="593052" cy="654004"/>
            <a:chOff x="354603" y="4670473"/>
            <a:chExt cx="593052" cy="6540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ADE23A-E67A-9E26-7876-E8EF9BD516C7}"/>
                </a:ext>
              </a:extLst>
            </p:cNvPr>
            <p:cNvSpPr txBox="1"/>
            <p:nvPr/>
          </p:nvSpPr>
          <p:spPr>
            <a:xfrm>
              <a:off x="354603" y="5100476"/>
              <a:ext cx="593052" cy="22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/>
                <a:t>MODEE</a:t>
              </a:r>
              <a:endParaRPr lang="en-US" sz="1400"/>
            </a:p>
          </p:txBody>
        </p:sp>
        <p:pic>
          <p:nvPicPr>
            <p:cNvPr id="133" name="Picture 3012">
              <a:extLst>
                <a:ext uri="{FF2B5EF4-FFF2-40B4-BE49-F238E27FC236}">
                  <a16:creationId xmlns:a16="http://schemas.microsoft.com/office/drawing/2014/main" id="{8921AC71-A9E3-AC8C-FFC8-A89DCE8F0A7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0643" y="4670473"/>
              <a:ext cx="423379" cy="493776"/>
            </a:xfrm>
            <a:prstGeom prst="rect">
              <a:avLst/>
            </a:prstGeom>
            <a:noFill/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2DDCCB-F0E5-283F-79AF-A91C8DA50B3A}"/>
              </a:ext>
            </a:extLst>
          </p:cNvPr>
          <p:cNvCxnSpPr>
            <a:cxnSpLocks/>
          </p:cNvCxnSpPr>
          <p:nvPr/>
        </p:nvCxnSpPr>
        <p:spPr>
          <a:xfrm>
            <a:off x="-3507" y="4241800"/>
            <a:ext cx="1219550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252927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0FBA25-0444-968B-8CFF-EA11F59F6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C1E63-465D-B03E-F591-7398C297685D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F88FEB-7E0E-B9D3-ECA4-F29C123A84E5}"/>
              </a:ext>
            </a:extLst>
          </p:cNvPr>
          <p:cNvSpPr/>
          <p:nvPr/>
        </p:nvSpPr>
        <p:spPr>
          <a:xfrm>
            <a:off x="8750099" y="4738177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31387DE-2E6D-3EC7-4D7C-5619007BB6D7}"/>
              </a:ext>
            </a:extLst>
          </p:cNvPr>
          <p:cNvSpPr/>
          <p:nvPr/>
        </p:nvSpPr>
        <p:spPr>
          <a:xfrm>
            <a:off x="8750099" y="5035357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5D213-B98D-E7D4-CEDE-20C6C368B5AB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063B0-4226-C43D-4127-BF64F1B96635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73966-2CFB-22D5-0DA2-BC553DA8EE91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B9906-B5B0-0FC1-A635-A0241F708147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22E273-253C-D7B7-9575-524045AE5F78}"/>
              </a:ext>
            </a:extLst>
          </p:cNvPr>
          <p:cNvSpPr txBox="1"/>
          <p:nvPr/>
        </p:nvSpPr>
        <p:spPr>
          <a:xfrm>
            <a:off x="2032807" y="113265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BADD50-6157-1101-B48A-E2DC42162B7A}"/>
              </a:ext>
            </a:extLst>
          </p:cNvPr>
          <p:cNvSpPr txBox="1"/>
          <p:nvPr/>
        </p:nvSpPr>
        <p:spPr>
          <a:xfrm>
            <a:off x="4752947" y="201369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67874E-BE2D-B336-F7EF-8EC436B636A2}"/>
              </a:ext>
            </a:extLst>
          </p:cNvPr>
          <p:cNvSpPr txBox="1"/>
          <p:nvPr/>
        </p:nvSpPr>
        <p:spPr>
          <a:xfrm>
            <a:off x="6687331" y="107537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7617C4-1E42-FFD8-38EC-13930F5B64AA}"/>
              </a:ext>
            </a:extLst>
          </p:cNvPr>
          <p:cNvSpPr txBox="1"/>
          <p:nvPr/>
        </p:nvSpPr>
        <p:spPr>
          <a:xfrm>
            <a:off x="1086773" y="23586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FB70C25-F4A7-9BC9-9CE5-BD583560DD53}"/>
              </a:ext>
            </a:extLst>
          </p:cNvPr>
          <p:cNvSpPr txBox="1"/>
          <p:nvPr/>
        </p:nvSpPr>
        <p:spPr>
          <a:xfrm>
            <a:off x="3092695" y="295124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76726C-1B4E-94C7-91EE-DA3397542F39}"/>
              </a:ext>
            </a:extLst>
          </p:cNvPr>
          <p:cNvSpPr txBox="1"/>
          <p:nvPr/>
        </p:nvSpPr>
        <p:spPr>
          <a:xfrm>
            <a:off x="6939585" y="2512223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4A5B949-3AFE-F265-A6EB-8B98519D357D}"/>
              </a:ext>
            </a:extLst>
          </p:cNvPr>
          <p:cNvSpPr txBox="1"/>
          <p:nvPr/>
        </p:nvSpPr>
        <p:spPr>
          <a:xfrm>
            <a:off x="996660" y="563537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356301-C670-BD43-FBF3-390BB62094B5}"/>
              </a:ext>
            </a:extLst>
          </p:cNvPr>
          <p:cNvSpPr txBox="1"/>
          <p:nvPr/>
        </p:nvSpPr>
        <p:spPr>
          <a:xfrm>
            <a:off x="343721" y="41037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5B222F9-20A1-E649-39ED-0C812FFB3773}"/>
              </a:ext>
            </a:extLst>
          </p:cNvPr>
          <p:cNvSpPr txBox="1"/>
          <p:nvPr/>
        </p:nvSpPr>
        <p:spPr>
          <a:xfrm>
            <a:off x="7592811" y="321636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7011E3A-030B-6F6A-58DB-78A44488E0F9}"/>
              </a:ext>
            </a:extLst>
          </p:cNvPr>
          <p:cNvSpPr txBox="1"/>
          <p:nvPr/>
        </p:nvSpPr>
        <p:spPr>
          <a:xfrm>
            <a:off x="3020141" y="477919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2EF75C4-5C07-C521-A730-F78D0AFB8C8F}"/>
              </a:ext>
            </a:extLst>
          </p:cNvPr>
          <p:cNvSpPr txBox="1"/>
          <p:nvPr/>
        </p:nvSpPr>
        <p:spPr>
          <a:xfrm>
            <a:off x="5278235" y="581049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5F859E-2022-8AAE-D335-2352C368927C}"/>
              </a:ext>
            </a:extLst>
          </p:cNvPr>
          <p:cNvSpPr txBox="1"/>
          <p:nvPr/>
        </p:nvSpPr>
        <p:spPr>
          <a:xfrm>
            <a:off x="8507211" y="5320145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DD883-0C25-B13A-62D6-8CE6C798A8BE}"/>
              </a:ext>
            </a:extLst>
          </p:cNvPr>
          <p:cNvSpPr txBox="1"/>
          <p:nvPr/>
        </p:nvSpPr>
        <p:spPr>
          <a:xfrm>
            <a:off x="8582247" y="17051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EA8F0-91FA-D91B-3902-DF95DFD45DC6}"/>
              </a:ext>
            </a:extLst>
          </p:cNvPr>
          <p:cNvSpPr txBox="1"/>
          <p:nvPr/>
        </p:nvSpPr>
        <p:spPr>
          <a:xfrm>
            <a:off x="10581914" y="2507454"/>
            <a:ext cx="110687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E1143F-3E68-B736-E572-F87A6D5FC382}"/>
              </a:ext>
            </a:extLst>
          </p:cNvPr>
          <p:cNvSpPr txBox="1"/>
          <p:nvPr/>
        </p:nvSpPr>
        <p:spPr>
          <a:xfrm>
            <a:off x="10158796" y="387944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DA796F-546E-3216-D9FE-76EF6D1CDF3B}"/>
              </a:ext>
            </a:extLst>
          </p:cNvPr>
          <p:cNvSpPr txBox="1"/>
          <p:nvPr/>
        </p:nvSpPr>
        <p:spPr>
          <a:xfrm>
            <a:off x="5173649" y="354384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D6C31-8D86-4B40-E23E-1228D0018D7A}"/>
              </a:ext>
            </a:extLst>
          </p:cNvPr>
          <p:cNvSpPr txBox="1"/>
          <p:nvPr/>
        </p:nvSpPr>
        <p:spPr>
          <a:xfrm>
            <a:off x="8783214" y="5691010"/>
            <a:ext cx="17625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eCommerce platform for every product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DFA5B5-146B-F562-C8B0-252174931AD6}"/>
              </a:ext>
            </a:extLst>
          </p:cNvPr>
          <p:cNvSpPr txBox="1"/>
          <p:nvPr/>
        </p:nvSpPr>
        <p:spPr>
          <a:xfrm>
            <a:off x="8129988" y="3504986"/>
            <a:ext cx="1306452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Create customized surveys with ease</a:t>
            </a:r>
          </a:p>
        </p:txBody>
      </p:sp>
    </p:spTree>
    <p:extLst>
      <p:ext uri="{BB962C8B-B14F-4D97-AF65-F5344CB8AC3E}">
        <p14:creationId xmlns:p14="http://schemas.microsoft.com/office/powerpoint/2010/main" val="43172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B8C38F-30FB-05D5-1B05-981EA6EB6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1FF515-B70C-7847-76AB-687A8572F9E2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2AB807-FBF8-8ABA-2CD0-5F9B40B2747D}"/>
              </a:ext>
            </a:extLst>
          </p:cNvPr>
          <p:cNvSpPr/>
          <p:nvPr/>
        </p:nvSpPr>
        <p:spPr>
          <a:xfrm>
            <a:off x="8299023" y="2804623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4792540-F91A-52D2-796F-14A8514F6CC2}"/>
              </a:ext>
            </a:extLst>
          </p:cNvPr>
          <p:cNvSpPr/>
          <p:nvPr/>
        </p:nvSpPr>
        <p:spPr>
          <a:xfrm>
            <a:off x="8299023" y="3101803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A5AFB9-3D01-2A15-D4B1-C29065A52AA0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9FED33-4A42-7B99-0A61-57F103FA629C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1C05E-1D79-8E14-9146-D348D9FFCB6D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7D1986-E54B-7617-9A7A-FDDE72B86B66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D11C96-F4CE-8D5B-D6FB-D4DF7E96D0B9}"/>
              </a:ext>
            </a:extLst>
          </p:cNvPr>
          <p:cNvSpPr txBox="1"/>
          <p:nvPr/>
        </p:nvSpPr>
        <p:spPr>
          <a:xfrm>
            <a:off x="2032807" y="113265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A4EFEC-0BDB-3B33-DA6D-C32A9C0A02DC}"/>
              </a:ext>
            </a:extLst>
          </p:cNvPr>
          <p:cNvSpPr txBox="1"/>
          <p:nvPr/>
        </p:nvSpPr>
        <p:spPr>
          <a:xfrm>
            <a:off x="4532613" y="196937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F52BA6-F7D6-F032-CF7B-44F275095EE3}"/>
              </a:ext>
            </a:extLst>
          </p:cNvPr>
          <p:cNvSpPr txBox="1"/>
          <p:nvPr/>
        </p:nvSpPr>
        <p:spPr>
          <a:xfrm>
            <a:off x="6281627" y="109555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6F6846D-06C3-9D21-4262-E98F42DDE1AE}"/>
              </a:ext>
            </a:extLst>
          </p:cNvPr>
          <p:cNvSpPr txBox="1"/>
          <p:nvPr/>
        </p:nvSpPr>
        <p:spPr>
          <a:xfrm>
            <a:off x="1086773" y="23586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A1F581E-D7F5-D737-B9D3-73E4A05BFFA5}"/>
              </a:ext>
            </a:extLst>
          </p:cNvPr>
          <p:cNvSpPr txBox="1"/>
          <p:nvPr/>
        </p:nvSpPr>
        <p:spPr>
          <a:xfrm>
            <a:off x="3111945" y="295124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6E888B-EEB9-A792-BBC0-590EDAB7ADA0}"/>
              </a:ext>
            </a:extLst>
          </p:cNvPr>
          <p:cNvSpPr txBox="1"/>
          <p:nvPr/>
        </p:nvSpPr>
        <p:spPr>
          <a:xfrm>
            <a:off x="6449435" y="2722846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118ADE-1986-A16C-40AF-3E858E179220}"/>
              </a:ext>
            </a:extLst>
          </p:cNvPr>
          <p:cNvSpPr txBox="1"/>
          <p:nvPr/>
        </p:nvSpPr>
        <p:spPr>
          <a:xfrm>
            <a:off x="996660" y="563537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ED6F983-D047-BEF4-8F42-013AB8332BB8}"/>
              </a:ext>
            </a:extLst>
          </p:cNvPr>
          <p:cNvSpPr txBox="1"/>
          <p:nvPr/>
        </p:nvSpPr>
        <p:spPr>
          <a:xfrm>
            <a:off x="343721" y="41037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05D73A-1AC2-BBDB-1DE3-EA0BE389E6C0}"/>
              </a:ext>
            </a:extLst>
          </p:cNvPr>
          <p:cNvSpPr txBox="1"/>
          <p:nvPr/>
        </p:nvSpPr>
        <p:spPr>
          <a:xfrm>
            <a:off x="3299274" y="476983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6617A99-EFE4-2047-C067-92EE1987AB4E}"/>
              </a:ext>
            </a:extLst>
          </p:cNvPr>
          <p:cNvSpPr txBox="1"/>
          <p:nvPr/>
        </p:nvSpPr>
        <p:spPr>
          <a:xfrm>
            <a:off x="5487899" y="570905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AFB2D4-CEA3-907C-06D3-F08D027363EF}"/>
              </a:ext>
            </a:extLst>
          </p:cNvPr>
          <p:cNvSpPr txBox="1"/>
          <p:nvPr/>
        </p:nvSpPr>
        <p:spPr>
          <a:xfrm>
            <a:off x="8574980" y="578926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298982-E4CA-FF60-3F75-1B4396F32248}"/>
              </a:ext>
            </a:extLst>
          </p:cNvPr>
          <p:cNvSpPr txBox="1"/>
          <p:nvPr/>
        </p:nvSpPr>
        <p:spPr>
          <a:xfrm>
            <a:off x="8692605" y="149833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EEB018-2491-D8BC-E5A9-B9F91E15E589}"/>
              </a:ext>
            </a:extLst>
          </p:cNvPr>
          <p:cNvSpPr txBox="1"/>
          <p:nvPr/>
        </p:nvSpPr>
        <p:spPr>
          <a:xfrm>
            <a:off x="10818064" y="2359844"/>
            <a:ext cx="13800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47D2B6-3F05-D86C-9846-B8D41180F6CE}"/>
              </a:ext>
            </a:extLst>
          </p:cNvPr>
          <p:cNvSpPr txBox="1"/>
          <p:nvPr/>
        </p:nvSpPr>
        <p:spPr>
          <a:xfrm>
            <a:off x="10511630" y="450359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177E8-6305-C2BE-C85A-C252BB7E8FC2}"/>
              </a:ext>
            </a:extLst>
          </p:cNvPr>
          <p:cNvSpPr txBox="1"/>
          <p:nvPr/>
        </p:nvSpPr>
        <p:spPr>
          <a:xfrm>
            <a:off x="5242962" y="394985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F3A517C-A951-F626-D46F-B0195DB8BDC9}"/>
              </a:ext>
            </a:extLst>
          </p:cNvPr>
          <p:cNvSpPr txBox="1"/>
          <p:nvPr/>
        </p:nvSpPr>
        <p:spPr>
          <a:xfrm>
            <a:off x="8056135" y="3399291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FCDF4-B585-380A-B0AA-DA5E594A0BD8}"/>
              </a:ext>
            </a:extLst>
          </p:cNvPr>
          <p:cNvSpPr txBox="1"/>
          <p:nvPr/>
        </p:nvSpPr>
        <p:spPr>
          <a:xfrm>
            <a:off x="8488134" y="3786192"/>
            <a:ext cx="14505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AI-Smart Surveys, Instant Insights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27154-B264-645D-4CC2-08F3D0B331A7}"/>
              </a:ext>
            </a:extLst>
          </p:cNvPr>
          <p:cNvSpPr txBox="1"/>
          <p:nvPr/>
        </p:nvSpPr>
        <p:spPr>
          <a:xfrm>
            <a:off x="10857005" y="4742362"/>
            <a:ext cx="1489072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 Monitoring &amp;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84127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2D4BB-9A61-CAAE-BAF7-93605CAA5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911DB3-F6C5-00A3-0324-26CA80354639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A88EBC-E136-C0D0-AB52-416A35B86D37}"/>
              </a:ext>
            </a:extLst>
          </p:cNvPr>
          <p:cNvSpPr/>
          <p:nvPr/>
        </p:nvSpPr>
        <p:spPr>
          <a:xfrm>
            <a:off x="10142203" y="3579151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F9CF57F-6C2D-B6C4-54D3-B78D13F988DA}"/>
              </a:ext>
            </a:extLst>
          </p:cNvPr>
          <p:cNvSpPr/>
          <p:nvPr/>
        </p:nvSpPr>
        <p:spPr>
          <a:xfrm>
            <a:off x="10142203" y="3876331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C321D5-D439-EE2B-5BD6-1ED8DE7C5831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79C4CC-C1FD-1784-0C16-4FA8D898E793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0AA785-804C-4D2B-2D45-47AD962AB25F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B2C98-7C31-2F9F-B4D1-8F6ECB3A3DF7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F5ED8F-8F86-1F43-E0A3-27AA263CECE7}"/>
              </a:ext>
            </a:extLst>
          </p:cNvPr>
          <p:cNvSpPr txBox="1"/>
          <p:nvPr/>
        </p:nvSpPr>
        <p:spPr>
          <a:xfrm>
            <a:off x="2032807" y="113265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A85F6B5-BE16-4E94-A291-12C032B674CD}"/>
              </a:ext>
            </a:extLst>
          </p:cNvPr>
          <p:cNvSpPr txBox="1"/>
          <p:nvPr/>
        </p:nvSpPr>
        <p:spPr>
          <a:xfrm>
            <a:off x="4347383" y="196667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3F6AFC-D4AC-C017-9D69-45F99B393BF6}"/>
              </a:ext>
            </a:extLst>
          </p:cNvPr>
          <p:cNvSpPr txBox="1"/>
          <p:nvPr/>
        </p:nvSpPr>
        <p:spPr>
          <a:xfrm>
            <a:off x="5983873" y="103545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463748F-E1F7-C891-6735-CF4FBE3E82F4}"/>
              </a:ext>
            </a:extLst>
          </p:cNvPr>
          <p:cNvSpPr txBox="1"/>
          <p:nvPr/>
        </p:nvSpPr>
        <p:spPr>
          <a:xfrm>
            <a:off x="1086773" y="23586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45A780D-1745-C285-86EA-8D611FCC8ECA}"/>
              </a:ext>
            </a:extLst>
          </p:cNvPr>
          <p:cNvSpPr txBox="1"/>
          <p:nvPr/>
        </p:nvSpPr>
        <p:spPr>
          <a:xfrm>
            <a:off x="3111945" y="295124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95EB0E-F0D0-5742-BA1B-EC130F98885B}"/>
              </a:ext>
            </a:extLst>
          </p:cNvPr>
          <p:cNvSpPr txBox="1"/>
          <p:nvPr/>
        </p:nvSpPr>
        <p:spPr>
          <a:xfrm>
            <a:off x="6487935" y="2732471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3E35232-75E0-7D49-D296-1D5374F12447}"/>
              </a:ext>
            </a:extLst>
          </p:cNvPr>
          <p:cNvSpPr txBox="1"/>
          <p:nvPr/>
        </p:nvSpPr>
        <p:spPr>
          <a:xfrm>
            <a:off x="996660" y="563537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FC42C9E-A7EC-51DB-C9BA-8099FB3A72F1}"/>
              </a:ext>
            </a:extLst>
          </p:cNvPr>
          <p:cNvSpPr txBox="1"/>
          <p:nvPr/>
        </p:nvSpPr>
        <p:spPr>
          <a:xfrm>
            <a:off x="343721" y="41037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289BA3D-6DDA-9442-25A3-46022DAFCB60}"/>
              </a:ext>
            </a:extLst>
          </p:cNvPr>
          <p:cNvSpPr txBox="1"/>
          <p:nvPr/>
        </p:nvSpPr>
        <p:spPr>
          <a:xfrm>
            <a:off x="7141161" y="356590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B2BD17E-2DA1-BC9B-0A78-F735F1412ABD}"/>
              </a:ext>
            </a:extLst>
          </p:cNvPr>
          <p:cNvSpPr txBox="1"/>
          <p:nvPr/>
        </p:nvSpPr>
        <p:spPr>
          <a:xfrm>
            <a:off x="3311236" y="486958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BD63B3D-4307-9721-F7AC-5A7CEBCC1D80}"/>
              </a:ext>
            </a:extLst>
          </p:cNvPr>
          <p:cNvSpPr txBox="1"/>
          <p:nvPr/>
        </p:nvSpPr>
        <p:spPr>
          <a:xfrm>
            <a:off x="5121518" y="594315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C04C004-496B-74E2-7E72-DDDB49F98698}"/>
              </a:ext>
            </a:extLst>
          </p:cNvPr>
          <p:cNvSpPr txBox="1"/>
          <p:nvPr/>
        </p:nvSpPr>
        <p:spPr>
          <a:xfrm>
            <a:off x="7939712" y="589137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224CC-3ECB-160D-2B2F-5D1423681F83}"/>
              </a:ext>
            </a:extLst>
          </p:cNvPr>
          <p:cNvSpPr txBox="1"/>
          <p:nvPr/>
        </p:nvSpPr>
        <p:spPr>
          <a:xfrm>
            <a:off x="8124807" y="143362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7D01F4-C444-65F8-364A-D930CD34E046}"/>
              </a:ext>
            </a:extLst>
          </p:cNvPr>
          <p:cNvSpPr txBox="1"/>
          <p:nvPr/>
        </p:nvSpPr>
        <p:spPr>
          <a:xfrm>
            <a:off x="10572024" y="2133134"/>
            <a:ext cx="140880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chemeClr val="bg2">
                  <a:lumMod val="75000"/>
                </a:schemeClr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54E276-CE73-13D3-D6DC-937B43335114}"/>
              </a:ext>
            </a:extLst>
          </p:cNvPr>
          <p:cNvSpPr txBox="1"/>
          <p:nvPr/>
        </p:nvSpPr>
        <p:spPr>
          <a:xfrm>
            <a:off x="9899315" y="4173819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F20780-0BE7-138E-D8E0-895CC8F05A4E}"/>
              </a:ext>
            </a:extLst>
          </p:cNvPr>
          <p:cNvSpPr txBox="1"/>
          <p:nvPr/>
        </p:nvSpPr>
        <p:spPr>
          <a:xfrm>
            <a:off x="5121518" y="40753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4C375C-2AB2-42AD-CD3B-7A8216E79B1A}"/>
              </a:ext>
            </a:extLst>
          </p:cNvPr>
          <p:cNvSpPr txBox="1"/>
          <p:nvPr/>
        </p:nvSpPr>
        <p:spPr>
          <a:xfrm>
            <a:off x="10254288" y="4551799"/>
            <a:ext cx="1604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Network monitoring &amp; optimization platform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2A5AD3-203A-1660-7D82-86F5006142D5}"/>
              </a:ext>
            </a:extLst>
          </p:cNvPr>
          <p:cNvSpPr txBox="1"/>
          <p:nvPr/>
        </p:nvSpPr>
        <p:spPr>
          <a:xfrm>
            <a:off x="10610784" y="2367658"/>
            <a:ext cx="1431924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Socialize with your friends &amp; family</a:t>
            </a:r>
          </a:p>
        </p:txBody>
      </p:sp>
    </p:spTree>
    <p:extLst>
      <p:ext uri="{BB962C8B-B14F-4D97-AF65-F5344CB8AC3E}">
        <p14:creationId xmlns:p14="http://schemas.microsoft.com/office/powerpoint/2010/main" val="2096951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FD8D5-FD14-A9EB-2E2E-B10C7E7FE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5613EF-98E3-6D8B-C014-5E9D02A5B37A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A05D59-C5D1-89E3-C044-6F6ADCC994C6}"/>
              </a:ext>
            </a:extLst>
          </p:cNvPr>
          <p:cNvSpPr/>
          <p:nvPr/>
        </p:nvSpPr>
        <p:spPr>
          <a:xfrm>
            <a:off x="9802907" y="1817955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0CBE570-3BD2-5867-E4EC-22766824E9C0}"/>
              </a:ext>
            </a:extLst>
          </p:cNvPr>
          <p:cNvSpPr/>
          <p:nvPr/>
        </p:nvSpPr>
        <p:spPr>
          <a:xfrm>
            <a:off x="9802907" y="2115135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36601-5FE9-CA95-4BE0-23B03D2A532B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43D1A-21B3-9D57-BB3E-63A48984A690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F2A49B-1DE1-2A67-89B1-DCF51F84B7CB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ADE8EB-83A8-5669-66AE-61C0C786EDC7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3B2A2C-9D40-C990-AC76-74132EBE9E9C}"/>
              </a:ext>
            </a:extLst>
          </p:cNvPr>
          <p:cNvSpPr txBox="1"/>
          <p:nvPr/>
        </p:nvSpPr>
        <p:spPr>
          <a:xfrm>
            <a:off x="2032807" y="113265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AFEFDC-D935-43C2-2B1D-D94F6BB0FD50}"/>
              </a:ext>
            </a:extLst>
          </p:cNvPr>
          <p:cNvSpPr txBox="1"/>
          <p:nvPr/>
        </p:nvSpPr>
        <p:spPr>
          <a:xfrm>
            <a:off x="3701343" y="202388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C062DA-575D-E318-FFB0-07B12E48BCA1}"/>
              </a:ext>
            </a:extLst>
          </p:cNvPr>
          <p:cNvSpPr txBox="1"/>
          <p:nvPr/>
        </p:nvSpPr>
        <p:spPr>
          <a:xfrm>
            <a:off x="4858631" y="101063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A3447A-ADA6-2408-5874-425EC832F935}"/>
              </a:ext>
            </a:extLst>
          </p:cNvPr>
          <p:cNvSpPr txBox="1"/>
          <p:nvPr/>
        </p:nvSpPr>
        <p:spPr>
          <a:xfrm>
            <a:off x="1086773" y="23586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ADB8D0-1D3B-9EF3-F5FA-D6D58EBCC65F}"/>
              </a:ext>
            </a:extLst>
          </p:cNvPr>
          <p:cNvSpPr txBox="1"/>
          <p:nvPr/>
        </p:nvSpPr>
        <p:spPr>
          <a:xfrm>
            <a:off x="2848621" y="309561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64A454-808B-B7B4-B3F3-50E52D1EDA89}"/>
              </a:ext>
            </a:extLst>
          </p:cNvPr>
          <p:cNvSpPr txBox="1"/>
          <p:nvPr/>
        </p:nvSpPr>
        <p:spPr>
          <a:xfrm>
            <a:off x="5930583" y="3028254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61FA56-9E9E-75CC-42AC-458ADAA1F58B}"/>
              </a:ext>
            </a:extLst>
          </p:cNvPr>
          <p:cNvSpPr txBox="1"/>
          <p:nvPr/>
        </p:nvSpPr>
        <p:spPr>
          <a:xfrm>
            <a:off x="996660" y="563537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7C98E31-B6B0-4527-4774-8CA69B75B1E6}"/>
              </a:ext>
            </a:extLst>
          </p:cNvPr>
          <p:cNvSpPr txBox="1"/>
          <p:nvPr/>
        </p:nvSpPr>
        <p:spPr>
          <a:xfrm>
            <a:off x="343721" y="41037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9C5AEAF-0600-1921-16F0-5F65F29E584E}"/>
              </a:ext>
            </a:extLst>
          </p:cNvPr>
          <p:cNvSpPr txBox="1"/>
          <p:nvPr/>
        </p:nvSpPr>
        <p:spPr>
          <a:xfrm>
            <a:off x="6792049" y="40037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65EADF3-B19D-3716-0D31-5CDF0CA6DD45}"/>
              </a:ext>
            </a:extLst>
          </p:cNvPr>
          <p:cNvSpPr txBox="1"/>
          <p:nvPr/>
        </p:nvSpPr>
        <p:spPr>
          <a:xfrm>
            <a:off x="3111945" y="492372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0C6F45-C6E7-DB59-A3CF-A9DFF36C04C5}"/>
              </a:ext>
            </a:extLst>
          </p:cNvPr>
          <p:cNvSpPr txBox="1"/>
          <p:nvPr/>
        </p:nvSpPr>
        <p:spPr>
          <a:xfrm>
            <a:off x="5426521" y="585108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CDEC17A-EAC9-1BFC-8814-CE123D95F82B}"/>
              </a:ext>
            </a:extLst>
          </p:cNvPr>
          <p:cNvSpPr txBox="1"/>
          <p:nvPr/>
        </p:nvSpPr>
        <p:spPr>
          <a:xfrm>
            <a:off x="8055215" y="574192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91C5C-718E-47EA-83C4-43472113DF4F}"/>
              </a:ext>
            </a:extLst>
          </p:cNvPr>
          <p:cNvSpPr txBox="1"/>
          <p:nvPr/>
        </p:nvSpPr>
        <p:spPr>
          <a:xfrm>
            <a:off x="6994958" y="144462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C7053-848D-EDC0-6484-49F34665C490}"/>
              </a:ext>
            </a:extLst>
          </p:cNvPr>
          <p:cNvSpPr txBox="1"/>
          <p:nvPr/>
        </p:nvSpPr>
        <p:spPr>
          <a:xfrm>
            <a:off x="9554476" y="2273531"/>
            <a:ext cx="231457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/>
                <a:cs typeface="Segoe UI"/>
              </a:rPr>
              <a:t>L2 Support Agent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441B84-F043-7EC5-C159-BE6661558434}"/>
              </a:ext>
            </a:extLst>
          </p:cNvPr>
          <p:cNvSpPr txBox="1"/>
          <p:nvPr/>
        </p:nvSpPr>
        <p:spPr>
          <a:xfrm>
            <a:off x="9877424" y="47458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8ED519-B275-EAFD-91F4-F9EB58167082}"/>
              </a:ext>
            </a:extLst>
          </p:cNvPr>
          <p:cNvSpPr txBox="1"/>
          <p:nvPr/>
        </p:nvSpPr>
        <p:spPr>
          <a:xfrm>
            <a:off x="4477473" y="415763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B38F5-DA85-0BA3-247A-6D19FE695D7B}"/>
              </a:ext>
            </a:extLst>
          </p:cNvPr>
          <p:cNvSpPr txBox="1"/>
          <p:nvPr/>
        </p:nvSpPr>
        <p:spPr>
          <a:xfrm>
            <a:off x="9969892" y="3038869"/>
            <a:ext cx="155563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>
                <a:latin typeface="Segoe UI"/>
                <a:cs typeface="Segoe UI"/>
              </a:rPr>
              <a:t>Level 2 AI support Agent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025634-53C6-85A4-BABA-7A6594A483D5}"/>
              </a:ext>
            </a:extLst>
          </p:cNvPr>
          <p:cNvSpPr txBox="1"/>
          <p:nvPr/>
        </p:nvSpPr>
        <p:spPr>
          <a:xfrm>
            <a:off x="7391649" y="1725530"/>
            <a:ext cx="152787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eWallet &amp; Remittance solution for you </a:t>
            </a:r>
          </a:p>
        </p:txBody>
      </p:sp>
    </p:spTree>
    <p:extLst>
      <p:ext uri="{BB962C8B-B14F-4D97-AF65-F5344CB8AC3E}">
        <p14:creationId xmlns:p14="http://schemas.microsoft.com/office/powerpoint/2010/main" val="90458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0F7C10-23D8-5571-7510-68586127F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0CFFED-F914-9B13-7B6A-08169A3E3BF7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B34DDE-C130-FF09-6A62-BA7419DFC09E}"/>
              </a:ext>
            </a:extLst>
          </p:cNvPr>
          <p:cNvSpPr/>
          <p:nvPr/>
        </p:nvSpPr>
        <p:spPr>
          <a:xfrm>
            <a:off x="8067858" y="1042852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866F3DF-1DFD-6FB5-FF4F-3DA9E543A951}"/>
              </a:ext>
            </a:extLst>
          </p:cNvPr>
          <p:cNvSpPr/>
          <p:nvPr/>
        </p:nvSpPr>
        <p:spPr>
          <a:xfrm>
            <a:off x="8067858" y="1340032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195C30-C6DC-6576-A72C-561CE8E44BE1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EF7E3A-0920-EE54-29C8-ADE9C5ADF0E2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69F235-ECC2-33BD-5BA4-4E7E3693A5E6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13544-CF57-AE45-AF8A-CE83342ECB35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248DA5-3931-7F51-DB2F-000E377CE4E6}"/>
              </a:ext>
            </a:extLst>
          </p:cNvPr>
          <p:cNvSpPr txBox="1"/>
          <p:nvPr/>
        </p:nvSpPr>
        <p:spPr>
          <a:xfrm>
            <a:off x="2032807" y="113265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52EBAD-921E-93E2-C044-953E3799A391}"/>
              </a:ext>
            </a:extLst>
          </p:cNvPr>
          <p:cNvSpPr txBox="1"/>
          <p:nvPr/>
        </p:nvSpPr>
        <p:spPr>
          <a:xfrm>
            <a:off x="3698529" y="218808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57959CA-22EF-0FAC-7568-08DED58F18B0}"/>
              </a:ext>
            </a:extLst>
          </p:cNvPr>
          <p:cNvSpPr txBox="1"/>
          <p:nvPr/>
        </p:nvSpPr>
        <p:spPr>
          <a:xfrm>
            <a:off x="5087413" y="95550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0A0DEB6-3915-42A1-4360-1117078A3C33}"/>
              </a:ext>
            </a:extLst>
          </p:cNvPr>
          <p:cNvSpPr txBox="1"/>
          <p:nvPr/>
        </p:nvSpPr>
        <p:spPr>
          <a:xfrm>
            <a:off x="1086773" y="23586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54F10C2-EE38-F502-E6A6-9E064C4DEF87}"/>
              </a:ext>
            </a:extLst>
          </p:cNvPr>
          <p:cNvSpPr txBox="1"/>
          <p:nvPr/>
        </p:nvSpPr>
        <p:spPr>
          <a:xfrm>
            <a:off x="2765510" y="320744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DDB31BA-3788-4777-79BD-10DDF5CDE46D}"/>
              </a:ext>
            </a:extLst>
          </p:cNvPr>
          <p:cNvSpPr txBox="1"/>
          <p:nvPr/>
        </p:nvSpPr>
        <p:spPr>
          <a:xfrm>
            <a:off x="5591475" y="3172492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D5791E-F663-B230-8EA2-670EBE667C32}"/>
              </a:ext>
            </a:extLst>
          </p:cNvPr>
          <p:cNvSpPr txBox="1"/>
          <p:nvPr/>
        </p:nvSpPr>
        <p:spPr>
          <a:xfrm>
            <a:off x="996660" y="563537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DB0E920-4112-4E89-BB67-B19075986232}"/>
              </a:ext>
            </a:extLst>
          </p:cNvPr>
          <p:cNvSpPr txBox="1"/>
          <p:nvPr/>
        </p:nvSpPr>
        <p:spPr>
          <a:xfrm>
            <a:off x="343721" y="41037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17D60CE-1D9E-98E6-F3D1-B94FF27391DA}"/>
              </a:ext>
            </a:extLst>
          </p:cNvPr>
          <p:cNvSpPr txBox="1"/>
          <p:nvPr/>
        </p:nvSpPr>
        <p:spPr>
          <a:xfrm>
            <a:off x="6809735" y="428438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01F1FC-80B5-2004-B404-14524A953C6A}"/>
              </a:ext>
            </a:extLst>
          </p:cNvPr>
          <p:cNvSpPr txBox="1"/>
          <p:nvPr/>
        </p:nvSpPr>
        <p:spPr>
          <a:xfrm>
            <a:off x="2910881" y="491856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5B2D7A3-30F1-3B87-108E-1064A1930AD7}"/>
              </a:ext>
            </a:extLst>
          </p:cNvPr>
          <p:cNvSpPr txBox="1"/>
          <p:nvPr/>
        </p:nvSpPr>
        <p:spPr>
          <a:xfrm>
            <a:off x="5225457" y="580742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0C54E95-9AAD-C464-1B10-7B1B67178CE7}"/>
              </a:ext>
            </a:extLst>
          </p:cNvPr>
          <p:cNvSpPr txBox="1"/>
          <p:nvPr/>
        </p:nvSpPr>
        <p:spPr>
          <a:xfrm>
            <a:off x="8055215" y="574192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0462D-2799-5ECD-A2B6-9BBE18D5A86F}"/>
              </a:ext>
            </a:extLst>
          </p:cNvPr>
          <p:cNvSpPr txBox="1"/>
          <p:nvPr/>
        </p:nvSpPr>
        <p:spPr>
          <a:xfrm>
            <a:off x="7824970" y="1688320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F397A-4277-C0CF-EE43-18083BB55AAD}"/>
              </a:ext>
            </a:extLst>
          </p:cNvPr>
          <p:cNvSpPr txBox="1"/>
          <p:nvPr/>
        </p:nvSpPr>
        <p:spPr>
          <a:xfrm>
            <a:off x="10612177" y="3209849"/>
            <a:ext cx="158133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F02ED3-F986-D717-0A73-DA75B2BE78DB}"/>
              </a:ext>
            </a:extLst>
          </p:cNvPr>
          <p:cNvSpPr txBox="1"/>
          <p:nvPr/>
        </p:nvSpPr>
        <p:spPr>
          <a:xfrm>
            <a:off x="10021803" y="465965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AAA4FF-BA28-FB01-36F0-DB0F30F7E4D9}"/>
              </a:ext>
            </a:extLst>
          </p:cNvPr>
          <p:cNvSpPr txBox="1"/>
          <p:nvPr/>
        </p:nvSpPr>
        <p:spPr>
          <a:xfrm>
            <a:off x="4434187" y="413994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C9DF2-6CC7-722A-C42F-BF8EE8C715B2}"/>
              </a:ext>
            </a:extLst>
          </p:cNvPr>
          <p:cNvSpPr txBox="1"/>
          <p:nvPr/>
        </p:nvSpPr>
        <p:spPr>
          <a:xfrm>
            <a:off x="8444184" y="2081624"/>
            <a:ext cx="10761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Your personal e-wallet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17872-5237-2025-60AC-C6FE5EEC14F9}"/>
              </a:ext>
            </a:extLst>
          </p:cNvPr>
          <p:cNvSpPr txBox="1"/>
          <p:nvPr/>
        </p:nvSpPr>
        <p:spPr>
          <a:xfrm>
            <a:off x="5432100" y="1212334"/>
            <a:ext cx="1625201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Notification &amp; Campagne management system</a:t>
            </a:r>
          </a:p>
        </p:txBody>
      </p:sp>
    </p:spTree>
    <p:extLst>
      <p:ext uri="{BB962C8B-B14F-4D97-AF65-F5344CB8AC3E}">
        <p14:creationId xmlns:p14="http://schemas.microsoft.com/office/powerpoint/2010/main" val="1037613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F97783-10F2-CFF3-03B6-99178FF20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E620A3-F7A7-BE0C-AE35-90D9DB037BCD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8DC3418-A8D8-F4D7-D89D-7AC081B4760D}"/>
              </a:ext>
            </a:extLst>
          </p:cNvPr>
          <p:cNvSpPr/>
          <p:nvPr/>
        </p:nvSpPr>
        <p:spPr>
          <a:xfrm>
            <a:off x="6472337" y="728053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3C23C-EC5A-F169-A0B6-EC314C0159C5}"/>
              </a:ext>
            </a:extLst>
          </p:cNvPr>
          <p:cNvSpPr/>
          <p:nvPr/>
        </p:nvSpPr>
        <p:spPr>
          <a:xfrm>
            <a:off x="6472337" y="1025233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37798A-E578-C9E3-DA05-9F586EEA34EF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7088DE-25CB-5424-5864-4CBB81AE27A0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DF9D3D-D639-F68F-BC14-23025B8E8813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123AB7-C984-6435-D418-763E0A7D3FB3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547611-3E24-EF6F-B715-8A34637E730B}"/>
              </a:ext>
            </a:extLst>
          </p:cNvPr>
          <p:cNvSpPr txBox="1"/>
          <p:nvPr/>
        </p:nvSpPr>
        <p:spPr>
          <a:xfrm>
            <a:off x="1764713" y="123993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3D69E8-3547-8F34-59AD-BF842CE81B55}"/>
              </a:ext>
            </a:extLst>
          </p:cNvPr>
          <p:cNvSpPr txBox="1"/>
          <p:nvPr/>
        </p:nvSpPr>
        <p:spPr>
          <a:xfrm>
            <a:off x="3261647" y="197935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D84439-04F3-9ACB-D7A2-5D1D3C7D75BB}"/>
              </a:ext>
            </a:extLst>
          </p:cNvPr>
          <p:cNvSpPr txBox="1"/>
          <p:nvPr/>
        </p:nvSpPr>
        <p:spPr>
          <a:xfrm>
            <a:off x="6219924" y="1335421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78AB3E7-BF22-D5E4-CAE8-3264A0531CC2}"/>
              </a:ext>
            </a:extLst>
          </p:cNvPr>
          <p:cNvSpPr txBox="1"/>
          <p:nvPr/>
        </p:nvSpPr>
        <p:spPr>
          <a:xfrm>
            <a:off x="1086773" y="23586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AE8731-378B-05B7-004D-B12069397034}"/>
              </a:ext>
            </a:extLst>
          </p:cNvPr>
          <p:cNvSpPr txBox="1"/>
          <p:nvPr/>
        </p:nvSpPr>
        <p:spPr>
          <a:xfrm>
            <a:off x="2885570" y="311724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F5BE4C4-935E-A609-7351-548EEA74E2A9}"/>
              </a:ext>
            </a:extLst>
          </p:cNvPr>
          <p:cNvSpPr txBox="1"/>
          <p:nvPr/>
        </p:nvSpPr>
        <p:spPr>
          <a:xfrm>
            <a:off x="5576223" y="3435533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47EA76-4622-43CD-3D8C-9709929F5800}"/>
              </a:ext>
            </a:extLst>
          </p:cNvPr>
          <p:cNvSpPr txBox="1"/>
          <p:nvPr/>
        </p:nvSpPr>
        <p:spPr>
          <a:xfrm>
            <a:off x="996660" y="563537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C573CC9-616C-0FD3-ABB0-77AAFEB6BDBE}"/>
              </a:ext>
            </a:extLst>
          </p:cNvPr>
          <p:cNvSpPr txBox="1"/>
          <p:nvPr/>
        </p:nvSpPr>
        <p:spPr>
          <a:xfrm>
            <a:off x="343721" y="41037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5B6BD0D-A202-FAAE-EAD5-E38732B94868}"/>
              </a:ext>
            </a:extLst>
          </p:cNvPr>
          <p:cNvSpPr txBox="1"/>
          <p:nvPr/>
        </p:nvSpPr>
        <p:spPr>
          <a:xfrm>
            <a:off x="7143849" y="437062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47B7A43-2C72-190C-0230-B93B7E42ED9C}"/>
              </a:ext>
            </a:extLst>
          </p:cNvPr>
          <p:cNvSpPr txBox="1"/>
          <p:nvPr/>
        </p:nvSpPr>
        <p:spPr>
          <a:xfrm>
            <a:off x="2937112" y="509907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F431374-D6E5-7815-17D2-BF739C0BD8C9}"/>
              </a:ext>
            </a:extLst>
          </p:cNvPr>
          <p:cNvSpPr txBox="1"/>
          <p:nvPr/>
        </p:nvSpPr>
        <p:spPr>
          <a:xfrm>
            <a:off x="5426521" y="585108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ECE0A4E-02C3-B9FA-1145-2D83ADC97BF5}"/>
              </a:ext>
            </a:extLst>
          </p:cNvPr>
          <p:cNvSpPr txBox="1"/>
          <p:nvPr/>
        </p:nvSpPr>
        <p:spPr>
          <a:xfrm>
            <a:off x="8055215" y="574192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5214FC-3D57-AF90-C907-0E2C180AA7F4}"/>
              </a:ext>
            </a:extLst>
          </p:cNvPr>
          <p:cNvSpPr txBox="1"/>
          <p:nvPr/>
        </p:nvSpPr>
        <p:spPr>
          <a:xfrm>
            <a:off x="9212503" y="194971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3EE951-F2E6-6447-D121-925C1A6928A3}"/>
              </a:ext>
            </a:extLst>
          </p:cNvPr>
          <p:cNvSpPr txBox="1"/>
          <p:nvPr/>
        </p:nvSpPr>
        <p:spPr>
          <a:xfrm>
            <a:off x="10736745" y="3213620"/>
            <a:ext cx="132253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ED1C36-1381-BD69-5A67-8AA33604E579}"/>
              </a:ext>
            </a:extLst>
          </p:cNvPr>
          <p:cNvSpPr txBox="1"/>
          <p:nvPr/>
        </p:nvSpPr>
        <p:spPr>
          <a:xfrm>
            <a:off x="9877424" y="476720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A58735-FCEF-AFC4-0D57-94982F9F8C6E}"/>
              </a:ext>
            </a:extLst>
          </p:cNvPr>
          <p:cNvSpPr txBox="1"/>
          <p:nvPr/>
        </p:nvSpPr>
        <p:spPr>
          <a:xfrm>
            <a:off x="4269233" y="434490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EA40B-51BD-46A6-D982-DABA8E352BC6}"/>
              </a:ext>
            </a:extLst>
          </p:cNvPr>
          <p:cNvSpPr txBox="1"/>
          <p:nvPr/>
        </p:nvSpPr>
        <p:spPr>
          <a:xfrm>
            <a:off x="6472337" y="1723253"/>
            <a:ext cx="182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Customer communication platform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499038-7BAE-00AC-4022-95B2B498FD50}"/>
              </a:ext>
            </a:extLst>
          </p:cNvPr>
          <p:cNvSpPr txBox="1"/>
          <p:nvPr/>
        </p:nvSpPr>
        <p:spPr>
          <a:xfrm>
            <a:off x="5416649" y="3674716"/>
            <a:ext cx="1625600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Voice of the Customers</a:t>
            </a:r>
          </a:p>
        </p:txBody>
      </p:sp>
    </p:spTree>
    <p:extLst>
      <p:ext uri="{BB962C8B-B14F-4D97-AF65-F5344CB8AC3E}">
        <p14:creationId xmlns:p14="http://schemas.microsoft.com/office/powerpoint/2010/main" val="87699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CDDB00-07DF-2F16-9ABE-2EBCC6E20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25B24C-2E94-941A-E9A7-9C3FD678A4D9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C066C0-A788-8939-ECFC-2B74850E9F75}"/>
              </a:ext>
            </a:extLst>
          </p:cNvPr>
          <p:cNvSpPr/>
          <p:nvPr/>
        </p:nvSpPr>
        <p:spPr>
          <a:xfrm>
            <a:off x="6096000" y="2324462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B252FC7-D384-CC45-66BE-CD30E2D9FF68}"/>
              </a:ext>
            </a:extLst>
          </p:cNvPr>
          <p:cNvSpPr/>
          <p:nvPr/>
        </p:nvSpPr>
        <p:spPr>
          <a:xfrm>
            <a:off x="6096000" y="2621642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CD3BB3-D1DB-DC74-B5ED-8D9AB3256339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1CA278-1057-436B-C16A-9237953DA2C1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2CE2FF-5CC1-E1CD-4349-C97CBD8FDF1D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1E513-992C-942D-6382-1025590C30D5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36A73D-CA86-0017-7C28-0D3A20FBEC99}"/>
              </a:ext>
            </a:extLst>
          </p:cNvPr>
          <p:cNvSpPr txBox="1"/>
          <p:nvPr/>
        </p:nvSpPr>
        <p:spPr>
          <a:xfrm>
            <a:off x="1779824" y="132869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4A78B4-29F5-E980-F065-31009B9738A2}"/>
              </a:ext>
            </a:extLst>
          </p:cNvPr>
          <p:cNvSpPr txBox="1"/>
          <p:nvPr/>
        </p:nvSpPr>
        <p:spPr>
          <a:xfrm>
            <a:off x="3370095" y="190961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5DB097-359D-7668-E8C8-3F5202C29AD4}"/>
              </a:ext>
            </a:extLst>
          </p:cNvPr>
          <p:cNvSpPr txBox="1"/>
          <p:nvPr/>
        </p:nvSpPr>
        <p:spPr>
          <a:xfrm>
            <a:off x="6897927" y="116459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86BF1F-CD9B-E9DF-958C-E3A8E3A3ABDF}"/>
              </a:ext>
            </a:extLst>
          </p:cNvPr>
          <p:cNvSpPr txBox="1"/>
          <p:nvPr/>
        </p:nvSpPr>
        <p:spPr>
          <a:xfrm>
            <a:off x="1086773" y="235865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E35A34-0929-BF01-EB63-02EBBB91BD3E}"/>
              </a:ext>
            </a:extLst>
          </p:cNvPr>
          <p:cNvSpPr txBox="1"/>
          <p:nvPr/>
        </p:nvSpPr>
        <p:spPr>
          <a:xfrm>
            <a:off x="2495436" y="346969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FC2E8F-7546-555E-2066-DC7D4C4ADDFD}"/>
              </a:ext>
            </a:extLst>
          </p:cNvPr>
          <p:cNvSpPr txBox="1"/>
          <p:nvPr/>
        </p:nvSpPr>
        <p:spPr>
          <a:xfrm>
            <a:off x="912411" y="584320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D37C765-4496-E4CE-0A28-0493B16508DF}"/>
              </a:ext>
            </a:extLst>
          </p:cNvPr>
          <p:cNvSpPr txBox="1"/>
          <p:nvPr/>
        </p:nvSpPr>
        <p:spPr>
          <a:xfrm>
            <a:off x="343721" y="41037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275B59F-BBD4-8D74-AC48-3760D86D3DD7}"/>
              </a:ext>
            </a:extLst>
          </p:cNvPr>
          <p:cNvSpPr txBox="1"/>
          <p:nvPr/>
        </p:nvSpPr>
        <p:spPr>
          <a:xfrm>
            <a:off x="8228470" y="4435788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C5EA12D-9FAD-C2D3-D4B1-00BF79C1BA97}"/>
              </a:ext>
            </a:extLst>
          </p:cNvPr>
          <p:cNvSpPr txBox="1"/>
          <p:nvPr/>
        </p:nvSpPr>
        <p:spPr>
          <a:xfrm>
            <a:off x="2789317" y="5481487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1D784EB-C056-B88B-8E43-CAC1BE1745F4}"/>
              </a:ext>
            </a:extLst>
          </p:cNvPr>
          <p:cNvSpPr txBox="1"/>
          <p:nvPr/>
        </p:nvSpPr>
        <p:spPr>
          <a:xfrm>
            <a:off x="5380400" y="601700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C8F917-3E3D-9E1B-3885-81CBEEB32B9C}"/>
              </a:ext>
            </a:extLst>
          </p:cNvPr>
          <p:cNvSpPr txBox="1"/>
          <p:nvPr/>
        </p:nvSpPr>
        <p:spPr>
          <a:xfrm>
            <a:off x="8055215" y="574192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415F1-C1D0-89D7-7856-78FD7CC7094D}"/>
              </a:ext>
            </a:extLst>
          </p:cNvPr>
          <p:cNvSpPr txBox="1"/>
          <p:nvPr/>
        </p:nvSpPr>
        <p:spPr>
          <a:xfrm>
            <a:off x="9212503" y="197259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A5A6D7-8295-DC13-33ED-6AE330A4C7D4}"/>
              </a:ext>
            </a:extLst>
          </p:cNvPr>
          <p:cNvSpPr txBox="1"/>
          <p:nvPr/>
        </p:nvSpPr>
        <p:spPr>
          <a:xfrm>
            <a:off x="10884862" y="3285276"/>
            <a:ext cx="12794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588536-F1F2-DDEB-A0A7-D05DD8D695B0}"/>
              </a:ext>
            </a:extLst>
          </p:cNvPr>
          <p:cNvSpPr txBox="1"/>
          <p:nvPr/>
        </p:nvSpPr>
        <p:spPr>
          <a:xfrm>
            <a:off x="10012177" y="486323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81768-22E5-4CB6-21C7-EC558C5C786B}"/>
              </a:ext>
            </a:extLst>
          </p:cNvPr>
          <p:cNvSpPr txBox="1"/>
          <p:nvPr/>
        </p:nvSpPr>
        <p:spPr>
          <a:xfrm>
            <a:off x="4223112" y="4743565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58F863-697E-AA40-E03A-7E4ACBCD63EE}"/>
              </a:ext>
            </a:extLst>
          </p:cNvPr>
          <p:cNvSpPr txBox="1"/>
          <p:nvPr/>
        </p:nvSpPr>
        <p:spPr>
          <a:xfrm>
            <a:off x="6357174" y="2944530"/>
            <a:ext cx="130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22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7B33C-1AA4-2C63-1C48-34B6116B17A0}"/>
              </a:ext>
            </a:extLst>
          </p:cNvPr>
          <p:cNvSpPr txBox="1"/>
          <p:nvPr/>
        </p:nvSpPr>
        <p:spPr>
          <a:xfrm>
            <a:off x="6186693" y="3322209"/>
            <a:ext cx="16474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Omnichannel feedback, AI-powered insight.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8B728-5880-D1D1-96EC-94ECD6AB7066}"/>
              </a:ext>
            </a:extLst>
          </p:cNvPr>
          <p:cNvSpPr txBox="1"/>
          <p:nvPr/>
        </p:nvSpPr>
        <p:spPr>
          <a:xfrm>
            <a:off x="4380591" y="4965113"/>
            <a:ext cx="1999618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>
                <a:solidFill>
                  <a:srgbClr val="4A545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Digital KYC &amp; Customer Verification</a:t>
            </a:r>
          </a:p>
        </p:txBody>
      </p:sp>
    </p:spTree>
    <p:extLst>
      <p:ext uri="{BB962C8B-B14F-4D97-AF65-F5344CB8AC3E}">
        <p14:creationId xmlns:p14="http://schemas.microsoft.com/office/powerpoint/2010/main" val="374622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14AAE6-F438-0A23-4A57-9436274DC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21AEDE-274B-F9DA-DB71-96C305EB8738}"/>
              </a:ext>
            </a:extLst>
          </p:cNvPr>
          <p:cNvSpPr/>
          <p:nvPr/>
        </p:nvSpPr>
        <p:spPr>
          <a:xfrm>
            <a:off x="275665" y="-16042"/>
            <a:ext cx="11916335" cy="6874042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F1C532E-691B-B8CB-216C-D37E3DD0317C}"/>
              </a:ext>
            </a:extLst>
          </p:cNvPr>
          <p:cNvSpPr/>
          <p:nvPr/>
        </p:nvSpPr>
        <p:spPr>
          <a:xfrm>
            <a:off x="4907045" y="3436020"/>
            <a:ext cx="1828800" cy="18288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0956E11-4BC6-615B-C2B0-94590C2C12AB}"/>
              </a:ext>
            </a:extLst>
          </p:cNvPr>
          <p:cNvSpPr/>
          <p:nvPr/>
        </p:nvSpPr>
        <p:spPr>
          <a:xfrm>
            <a:off x="4907045" y="3733200"/>
            <a:ext cx="1828800" cy="1234440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0808ED-49C6-1DC8-97EB-2A9177B60B4E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CAD3E4-AA28-F264-42F5-0B11947C76AE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81891-D0C9-5AA6-87F1-BE7DB749E16C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5877E2-BC05-5AFB-6BF1-625AD9ED8957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0F809A-9FE8-1A76-9C29-752706483018}"/>
              </a:ext>
            </a:extLst>
          </p:cNvPr>
          <p:cNvSpPr txBox="1"/>
          <p:nvPr/>
        </p:nvSpPr>
        <p:spPr>
          <a:xfrm>
            <a:off x="1683571" y="133786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A1AB2B-8603-A8D8-90A8-2B76F248350C}"/>
              </a:ext>
            </a:extLst>
          </p:cNvPr>
          <p:cNvSpPr txBox="1"/>
          <p:nvPr/>
        </p:nvSpPr>
        <p:spPr>
          <a:xfrm>
            <a:off x="3574953" y="184113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57C0E06-421E-1957-2EC1-E2B292A1AD7E}"/>
              </a:ext>
            </a:extLst>
          </p:cNvPr>
          <p:cNvSpPr txBox="1"/>
          <p:nvPr/>
        </p:nvSpPr>
        <p:spPr>
          <a:xfrm>
            <a:off x="6897927" y="1163433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358634-D05F-274D-71CC-EF1DBD0CBDE6}"/>
              </a:ext>
            </a:extLst>
          </p:cNvPr>
          <p:cNvSpPr txBox="1"/>
          <p:nvPr/>
        </p:nvSpPr>
        <p:spPr>
          <a:xfrm>
            <a:off x="622536" y="228412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8CDFBF-8933-9A77-1EC0-05F65E38BF89}"/>
              </a:ext>
            </a:extLst>
          </p:cNvPr>
          <p:cNvSpPr txBox="1"/>
          <p:nvPr/>
        </p:nvSpPr>
        <p:spPr>
          <a:xfrm>
            <a:off x="2049060" y="323038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DDE7692-6677-726C-4427-BC40198002DD}"/>
              </a:ext>
            </a:extLst>
          </p:cNvPr>
          <p:cNvSpPr txBox="1"/>
          <p:nvPr/>
        </p:nvSpPr>
        <p:spPr>
          <a:xfrm>
            <a:off x="6893142" y="2636782"/>
            <a:ext cx="1306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A77616D-DE52-B59A-F4B7-564B1DCD29F5}"/>
              </a:ext>
            </a:extLst>
          </p:cNvPr>
          <p:cNvSpPr txBox="1"/>
          <p:nvPr/>
        </p:nvSpPr>
        <p:spPr>
          <a:xfrm>
            <a:off x="554038" y="609928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78B579-1F22-D6BE-FA6C-0AD257E73853}"/>
              </a:ext>
            </a:extLst>
          </p:cNvPr>
          <p:cNvSpPr txBox="1"/>
          <p:nvPr/>
        </p:nvSpPr>
        <p:spPr>
          <a:xfrm>
            <a:off x="343721" y="4103791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BCA977D-1905-9291-434B-0FB138001D5A}"/>
              </a:ext>
            </a:extLst>
          </p:cNvPr>
          <p:cNvSpPr txBox="1"/>
          <p:nvPr/>
        </p:nvSpPr>
        <p:spPr>
          <a:xfrm>
            <a:off x="8372848" y="4447642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17A45BD-4BF0-4FED-8A51-21EF28F702D7}"/>
              </a:ext>
            </a:extLst>
          </p:cNvPr>
          <p:cNvSpPr txBox="1"/>
          <p:nvPr/>
        </p:nvSpPr>
        <p:spPr>
          <a:xfrm>
            <a:off x="2349581" y="5695629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C1D4B49-503E-AF55-34FF-A735B440D5AC}"/>
              </a:ext>
            </a:extLst>
          </p:cNvPr>
          <p:cNvSpPr txBox="1"/>
          <p:nvPr/>
        </p:nvSpPr>
        <p:spPr>
          <a:xfrm>
            <a:off x="5598225" y="6194520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DE0EAD-79C8-ED94-7B5A-A72D75E96D52}"/>
              </a:ext>
            </a:extLst>
          </p:cNvPr>
          <p:cNvSpPr txBox="1"/>
          <p:nvPr/>
        </p:nvSpPr>
        <p:spPr>
          <a:xfrm>
            <a:off x="8273040" y="594539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C6D55-DBAC-9248-C789-C974F81B04DF}"/>
              </a:ext>
            </a:extLst>
          </p:cNvPr>
          <p:cNvSpPr txBox="1"/>
          <p:nvPr/>
        </p:nvSpPr>
        <p:spPr>
          <a:xfrm>
            <a:off x="9212503" y="1972594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err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1400" b="1">
              <a:solidFill>
                <a:schemeClr val="bg2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69186-D9B5-96C3-1CCC-42B0373E5A3B}"/>
              </a:ext>
            </a:extLst>
          </p:cNvPr>
          <p:cNvSpPr txBox="1"/>
          <p:nvPr/>
        </p:nvSpPr>
        <p:spPr>
          <a:xfrm>
            <a:off x="10683579" y="3155880"/>
            <a:ext cx="13656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2">
                    <a:lumMod val="75000"/>
                  </a:schemeClr>
                </a:solidFill>
                <a:latin typeface="Segoe UI"/>
                <a:cs typeface="Segoe UI"/>
              </a:rPr>
              <a:t>L2 Support Agent</a:t>
            </a:r>
            <a:endParaRPr lang="en-US" sz="12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962078-F793-AE43-9199-126A13C48FE0}"/>
              </a:ext>
            </a:extLst>
          </p:cNvPr>
          <p:cNvSpPr txBox="1"/>
          <p:nvPr/>
        </p:nvSpPr>
        <p:spPr>
          <a:xfrm>
            <a:off x="10012177" y="4863236"/>
            <a:ext cx="231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2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7D3090-64AE-F399-6DDB-295306AF87B5}"/>
              </a:ext>
            </a:extLst>
          </p:cNvPr>
          <p:cNvSpPr txBox="1"/>
          <p:nvPr/>
        </p:nvSpPr>
        <p:spPr>
          <a:xfrm>
            <a:off x="4654632" y="4043388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2E153-A4ED-9787-B039-615A45D6B578}"/>
              </a:ext>
            </a:extLst>
          </p:cNvPr>
          <p:cNvSpPr txBox="1"/>
          <p:nvPr/>
        </p:nvSpPr>
        <p:spPr>
          <a:xfrm>
            <a:off x="4821636" y="4382125"/>
            <a:ext cx="1999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latin typeface="Segoe UI" panose="020B0502040204020203" pitchFamily="34" charset="0"/>
                <a:cs typeface="Segoe UI" panose="020B0502040204020203" pitchFamily="34" charset="0"/>
              </a:rPr>
              <a:t>AI-Driven, Secure Identity Verification</a:t>
            </a:r>
          </a:p>
        </p:txBody>
      </p:sp>
    </p:spTree>
    <p:extLst>
      <p:ext uri="{BB962C8B-B14F-4D97-AF65-F5344CB8AC3E}">
        <p14:creationId xmlns:p14="http://schemas.microsoft.com/office/powerpoint/2010/main" val="305460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2D9B4C-A23E-1ABB-0178-3D78A933C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CB78D9E-5E00-CE26-30E6-1580D8DCA908}"/>
              </a:ext>
            </a:extLst>
          </p:cNvPr>
          <p:cNvSpPr/>
          <p:nvPr/>
        </p:nvSpPr>
        <p:spPr>
          <a:xfrm>
            <a:off x="-1762125" y="-3749777"/>
            <a:ext cx="16078200" cy="15456309"/>
          </a:xfrm>
          <a:prstGeom prst="ellipse">
            <a:avLst/>
          </a:prstGeom>
          <a:noFill/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8DF44C6-FE05-63DD-E62B-3E007086CB11}"/>
              </a:ext>
            </a:extLst>
          </p:cNvPr>
          <p:cNvSpPr/>
          <p:nvPr/>
        </p:nvSpPr>
        <p:spPr>
          <a:xfrm>
            <a:off x="-2209799" y="-1567105"/>
            <a:ext cx="16525874" cy="10817941"/>
          </a:xfrm>
          <a:custGeom>
            <a:avLst/>
            <a:gdLst>
              <a:gd name="connsiteX0" fmla="*/ 1526880 w 1828800"/>
              <a:gd name="connsiteY0" fmla="*/ 0 h 1234440"/>
              <a:gd name="connsiteX1" fmla="*/ 1585201 w 1828800"/>
              <a:gd name="connsiteY1" fmla="*/ 0 h 1234440"/>
              <a:gd name="connsiteX2" fmla="*/ 1672635 w 1828800"/>
              <a:gd name="connsiteY2" fmla="*/ 105971 h 1234440"/>
              <a:gd name="connsiteX3" fmla="*/ 1828800 w 1828800"/>
              <a:gd name="connsiteY3" fmla="*/ 617220 h 1234440"/>
              <a:gd name="connsiteX4" fmla="*/ 1672635 w 1828800"/>
              <a:gd name="connsiteY4" fmla="*/ 1128470 h 1234440"/>
              <a:gd name="connsiteX5" fmla="*/ 1585202 w 1828800"/>
              <a:gd name="connsiteY5" fmla="*/ 1234440 h 1234440"/>
              <a:gd name="connsiteX6" fmla="*/ 1526880 w 1828800"/>
              <a:gd name="connsiteY6" fmla="*/ 1234440 h 1234440"/>
              <a:gd name="connsiteX7" fmla="*/ 1529477 w 1828800"/>
              <a:gd name="connsiteY7" fmla="*/ 1232297 h 1234440"/>
              <a:gd name="connsiteX8" fmla="*/ 1784250 w 1828800"/>
              <a:gd name="connsiteY8" fmla="*/ 617220 h 1234440"/>
              <a:gd name="connsiteX9" fmla="*/ 1529477 w 1828800"/>
              <a:gd name="connsiteY9" fmla="*/ 2143 h 1234440"/>
              <a:gd name="connsiteX10" fmla="*/ 243599 w 1828800"/>
              <a:gd name="connsiteY10" fmla="*/ 0 h 1234440"/>
              <a:gd name="connsiteX11" fmla="*/ 301921 w 1828800"/>
              <a:gd name="connsiteY11" fmla="*/ 0 h 1234440"/>
              <a:gd name="connsiteX12" fmla="*/ 299323 w 1828800"/>
              <a:gd name="connsiteY12" fmla="*/ 2143 h 1234440"/>
              <a:gd name="connsiteX13" fmla="*/ 44550 w 1828800"/>
              <a:gd name="connsiteY13" fmla="*/ 617220 h 1234440"/>
              <a:gd name="connsiteX14" fmla="*/ 299323 w 1828800"/>
              <a:gd name="connsiteY14" fmla="*/ 1232297 h 1234440"/>
              <a:gd name="connsiteX15" fmla="*/ 301921 w 1828800"/>
              <a:gd name="connsiteY15" fmla="*/ 1234440 h 1234440"/>
              <a:gd name="connsiteX16" fmla="*/ 243599 w 1828800"/>
              <a:gd name="connsiteY16" fmla="*/ 1234440 h 1234440"/>
              <a:gd name="connsiteX17" fmla="*/ 156165 w 1828800"/>
              <a:gd name="connsiteY17" fmla="*/ 1128470 h 1234440"/>
              <a:gd name="connsiteX18" fmla="*/ 0 w 1828800"/>
              <a:gd name="connsiteY18" fmla="*/ 617220 h 1234440"/>
              <a:gd name="connsiteX19" fmla="*/ 156165 w 1828800"/>
              <a:gd name="connsiteY19" fmla="*/ 105971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00" h="1234440">
                <a:moveTo>
                  <a:pt x="1526880" y="0"/>
                </a:moveTo>
                <a:lnTo>
                  <a:pt x="1585201" y="0"/>
                </a:lnTo>
                <a:lnTo>
                  <a:pt x="1672635" y="105971"/>
                </a:lnTo>
                <a:cubicBezTo>
                  <a:pt x="1771230" y="251910"/>
                  <a:pt x="1828800" y="427842"/>
                  <a:pt x="1828800" y="617220"/>
                </a:cubicBezTo>
                <a:cubicBezTo>
                  <a:pt x="1828800" y="806599"/>
                  <a:pt x="1771230" y="982531"/>
                  <a:pt x="1672635" y="1128470"/>
                </a:cubicBezTo>
                <a:lnTo>
                  <a:pt x="1585202" y="1234440"/>
                </a:lnTo>
                <a:lnTo>
                  <a:pt x="1526880" y="1234440"/>
                </a:lnTo>
                <a:lnTo>
                  <a:pt x="1529477" y="1232297"/>
                </a:lnTo>
                <a:cubicBezTo>
                  <a:pt x="1686889" y="1074885"/>
                  <a:pt x="1784250" y="857423"/>
                  <a:pt x="1784250" y="617220"/>
                </a:cubicBezTo>
                <a:cubicBezTo>
                  <a:pt x="1784250" y="377018"/>
                  <a:pt x="1686889" y="159555"/>
                  <a:pt x="1529477" y="2143"/>
                </a:cubicBezTo>
                <a:close/>
                <a:moveTo>
                  <a:pt x="243599" y="0"/>
                </a:moveTo>
                <a:lnTo>
                  <a:pt x="301921" y="0"/>
                </a:lnTo>
                <a:lnTo>
                  <a:pt x="299323" y="2143"/>
                </a:lnTo>
                <a:cubicBezTo>
                  <a:pt x="141911" y="159555"/>
                  <a:pt x="44550" y="377018"/>
                  <a:pt x="44550" y="617220"/>
                </a:cubicBezTo>
                <a:cubicBezTo>
                  <a:pt x="44550" y="857423"/>
                  <a:pt x="141911" y="1074885"/>
                  <a:pt x="299323" y="1232297"/>
                </a:cubicBezTo>
                <a:lnTo>
                  <a:pt x="301921" y="1234440"/>
                </a:lnTo>
                <a:lnTo>
                  <a:pt x="243599" y="1234440"/>
                </a:lnTo>
                <a:lnTo>
                  <a:pt x="156165" y="1128470"/>
                </a:lnTo>
                <a:cubicBezTo>
                  <a:pt x="57571" y="982531"/>
                  <a:pt x="0" y="806599"/>
                  <a:pt x="0" y="617220"/>
                </a:cubicBezTo>
                <a:cubicBezTo>
                  <a:pt x="0" y="427842"/>
                  <a:pt x="57571" y="251910"/>
                  <a:pt x="156165" y="10597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998455B-1156-0F4F-13F4-78C4B2DC8E7B}"/>
              </a:ext>
            </a:extLst>
          </p:cNvPr>
          <p:cNvSpPr/>
          <p:nvPr/>
        </p:nvSpPr>
        <p:spPr>
          <a:xfrm>
            <a:off x="948700" y="-4571998"/>
            <a:ext cx="10053597" cy="17068797"/>
          </a:xfrm>
          <a:custGeom>
            <a:avLst/>
            <a:gdLst>
              <a:gd name="connsiteX0" fmla="*/ 1234440 w 1234440"/>
              <a:gd name="connsiteY0" fmla="*/ 1307674 h 1645920"/>
              <a:gd name="connsiteX1" fmla="*/ 1234440 w 1234440"/>
              <a:gd name="connsiteY1" fmla="*/ 1362097 h 1645920"/>
              <a:gd name="connsiteX2" fmla="*/ 1199140 w 1234440"/>
              <a:gd name="connsiteY2" fmla="*/ 1404881 h 1645920"/>
              <a:gd name="connsiteX3" fmla="*/ 617220 w 1234440"/>
              <a:gd name="connsiteY3" fmla="*/ 1645920 h 1645920"/>
              <a:gd name="connsiteX4" fmla="*/ 35300 w 1234440"/>
              <a:gd name="connsiteY4" fmla="*/ 1404881 h 1645920"/>
              <a:gd name="connsiteX5" fmla="*/ 0 w 1234440"/>
              <a:gd name="connsiteY5" fmla="*/ 1362097 h 1645920"/>
              <a:gd name="connsiteX6" fmla="*/ 0 w 1234440"/>
              <a:gd name="connsiteY6" fmla="*/ 1307674 h 1645920"/>
              <a:gd name="connsiteX7" fmla="*/ 59903 w 1234440"/>
              <a:gd name="connsiteY7" fmla="*/ 1380277 h 1645920"/>
              <a:gd name="connsiteX8" fmla="*/ 617220 w 1234440"/>
              <a:gd name="connsiteY8" fmla="*/ 1611125 h 1645920"/>
              <a:gd name="connsiteX9" fmla="*/ 1174537 w 1234440"/>
              <a:gd name="connsiteY9" fmla="*/ 1380277 h 1645920"/>
              <a:gd name="connsiteX10" fmla="*/ 617220 w 1234440"/>
              <a:gd name="connsiteY10" fmla="*/ 0 h 1645920"/>
              <a:gd name="connsiteX11" fmla="*/ 1199140 w 1234440"/>
              <a:gd name="connsiteY11" fmla="*/ 241040 h 1645920"/>
              <a:gd name="connsiteX12" fmla="*/ 1234440 w 1234440"/>
              <a:gd name="connsiteY12" fmla="*/ 283823 h 1645920"/>
              <a:gd name="connsiteX13" fmla="*/ 1234440 w 1234440"/>
              <a:gd name="connsiteY13" fmla="*/ 338246 h 1645920"/>
              <a:gd name="connsiteX14" fmla="*/ 1174537 w 1234440"/>
              <a:gd name="connsiteY14" fmla="*/ 265643 h 1645920"/>
              <a:gd name="connsiteX15" fmla="*/ 617220 w 1234440"/>
              <a:gd name="connsiteY15" fmla="*/ 34795 h 1645920"/>
              <a:gd name="connsiteX16" fmla="*/ 59903 w 1234440"/>
              <a:gd name="connsiteY16" fmla="*/ 265643 h 1645920"/>
              <a:gd name="connsiteX17" fmla="*/ 0 w 1234440"/>
              <a:gd name="connsiteY17" fmla="*/ 338246 h 1645920"/>
              <a:gd name="connsiteX18" fmla="*/ 0 w 1234440"/>
              <a:gd name="connsiteY18" fmla="*/ 283823 h 1645920"/>
              <a:gd name="connsiteX19" fmla="*/ 35300 w 1234440"/>
              <a:gd name="connsiteY19" fmla="*/ 241040 h 1645920"/>
              <a:gd name="connsiteX20" fmla="*/ 617220 w 1234440"/>
              <a:gd name="connsiteY20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4440" h="1645920">
                <a:moveTo>
                  <a:pt x="1234440" y="1307674"/>
                </a:moveTo>
                <a:lnTo>
                  <a:pt x="1234440" y="1362097"/>
                </a:lnTo>
                <a:lnTo>
                  <a:pt x="1199140" y="1404881"/>
                </a:lnTo>
                <a:cubicBezTo>
                  <a:pt x="1050214" y="1553807"/>
                  <a:pt x="844474" y="1645920"/>
                  <a:pt x="617220" y="1645920"/>
                </a:cubicBezTo>
                <a:cubicBezTo>
                  <a:pt x="389966" y="1645920"/>
                  <a:pt x="184226" y="1553807"/>
                  <a:pt x="35300" y="1404881"/>
                </a:cubicBezTo>
                <a:lnTo>
                  <a:pt x="0" y="1362097"/>
                </a:lnTo>
                <a:lnTo>
                  <a:pt x="0" y="1307674"/>
                </a:lnTo>
                <a:lnTo>
                  <a:pt x="59903" y="1380277"/>
                </a:lnTo>
                <a:cubicBezTo>
                  <a:pt x="202533" y="1522907"/>
                  <a:pt x="399574" y="1611125"/>
                  <a:pt x="617220" y="1611125"/>
                </a:cubicBezTo>
                <a:cubicBezTo>
                  <a:pt x="834866" y="1611125"/>
                  <a:pt x="1031907" y="1522907"/>
                  <a:pt x="1174537" y="1380277"/>
                </a:cubicBezTo>
                <a:close/>
                <a:moveTo>
                  <a:pt x="617220" y="0"/>
                </a:moveTo>
                <a:cubicBezTo>
                  <a:pt x="844474" y="0"/>
                  <a:pt x="1050214" y="92113"/>
                  <a:pt x="1199140" y="241040"/>
                </a:cubicBezTo>
                <a:lnTo>
                  <a:pt x="1234440" y="283823"/>
                </a:lnTo>
                <a:lnTo>
                  <a:pt x="1234440" y="338246"/>
                </a:lnTo>
                <a:lnTo>
                  <a:pt x="1174537" y="265643"/>
                </a:lnTo>
                <a:cubicBezTo>
                  <a:pt x="1031907" y="123013"/>
                  <a:pt x="834866" y="34795"/>
                  <a:pt x="617220" y="34795"/>
                </a:cubicBezTo>
                <a:cubicBezTo>
                  <a:pt x="399574" y="34795"/>
                  <a:pt x="202533" y="123013"/>
                  <a:pt x="59903" y="265643"/>
                </a:cubicBezTo>
                <a:lnTo>
                  <a:pt x="0" y="338246"/>
                </a:lnTo>
                <a:lnTo>
                  <a:pt x="0" y="283823"/>
                </a:lnTo>
                <a:lnTo>
                  <a:pt x="35300" y="241040"/>
                </a:lnTo>
                <a:cubicBezTo>
                  <a:pt x="184226" y="92113"/>
                  <a:pt x="389966" y="0"/>
                  <a:pt x="617220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D235F1-CE92-E7DA-6AAA-3D4DB7EC7551}"/>
              </a:ext>
            </a:extLst>
          </p:cNvPr>
          <p:cNvSpPr/>
          <p:nvPr/>
        </p:nvSpPr>
        <p:spPr>
          <a:xfrm>
            <a:off x="-8113" y="5391909"/>
            <a:ext cx="283778" cy="1466091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C956F0-2324-7A96-5DE1-34820BF4A4AB}"/>
              </a:ext>
            </a:extLst>
          </p:cNvPr>
          <p:cNvSpPr/>
          <p:nvPr/>
        </p:nvSpPr>
        <p:spPr>
          <a:xfrm>
            <a:off x="-9334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0D907E-DD82-28E6-FC56-0DE6E55B0882}"/>
              </a:ext>
            </a:extLst>
          </p:cNvPr>
          <p:cNvSpPr/>
          <p:nvPr/>
        </p:nvSpPr>
        <p:spPr>
          <a:xfrm>
            <a:off x="-8625" y="4813543"/>
            <a:ext cx="292596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28F550-F9BE-8ADC-50DC-6E731B4C0276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Offerings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D12508-859A-6AA2-3E25-E729826CBCF8}"/>
              </a:ext>
            </a:extLst>
          </p:cNvPr>
          <p:cNvSpPr txBox="1"/>
          <p:nvPr/>
        </p:nvSpPr>
        <p:spPr>
          <a:xfrm>
            <a:off x="1683571" y="1337860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CatalogPoint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856E19-1004-1B92-FDBB-3D4240EC9D6C}"/>
              </a:ext>
            </a:extLst>
          </p:cNvPr>
          <p:cNvSpPr txBox="1"/>
          <p:nvPr/>
        </p:nvSpPr>
        <p:spPr>
          <a:xfrm>
            <a:off x="4242049" y="2216487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SalesPoint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B5726CC-9859-FF43-D930-598DB2220817}"/>
              </a:ext>
            </a:extLst>
          </p:cNvPr>
          <p:cNvSpPr txBox="1"/>
          <p:nvPr/>
        </p:nvSpPr>
        <p:spPr>
          <a:xfrm>
            <a:off x="6383602" y="1294104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SendPoint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4743CED-6F76-9BF6-9125-BD4352DD4E39}"/>
              </a:ext>
            </a:extLst>
          </p:cNvPr>
          <p:cNvSpPr txBox="1"/>
          <p:nvPr/>
        </p:nvSpPr>
        <p:spPr>
          <a:xfrm>
            <a:off x="1108180" y="2619194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ConvoAI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696FD4-D91C-9472-0A31-BADEB5490557}"/>
              </a:ext>
            </a:extLst>
          </p:cNvPr>
          <p:cNvSpPr txBox="1"/>
          <p:nvPr/>
        </p:nvSpPr>
        <p:spPr>
          <a:xfrm>
            <a:off x="2658297" y="3374958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SelfPoint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C5006CD-BCF4-7052-EAFA-7BCB55E2C500}"/>
              </a:ext>
            </a:extLst>
          </p:cNvPr>
          <p:cNvSpPr txBox="1"/>
          <p:nvPr/>
        </p:nvSpPr>
        <p:spPr>
          <a:xfrm>
            <a:off x="6893142" y="2636782"/>
            <a:ext cx="130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4E64027-A323-EAF8-6F94-1871AC928DEE}"/>
              </a:ext>
            </a:extLst>
          </p:cNvPr>
          <p:cNvSpPr txBox="1"/>
          <p:nvPr/>
        </p:nvSpPr>
        <p:spPr>
          <a:xfrm>
            <a:off x="887728" y="6124954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LoyaltyPoint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8E90B72-F19D-9F31-634A-08A06BEA36F1}"/>
              </a:ext>
            </a:extLst>
          </p:cNvPr>
          <p:cNvSpPr txBox="1"/>
          <p:nvPr/>
        </p:nvSpPr>
        <p:spPr>
          <a:xfrm>
            <a:off x="554038" y="4297945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DeliveryPoint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DDDC83-28E1-F394-E567-1D1068FCD543}"/>
              </a:ext>
            </a:extLst>
          </p:cNvPr>
          <p:cNvSpPr txBox="1"/>
          <p:nvPr/>
        </p:nvSpPr>
        <p:spPr>
          <a:xfrm>
            <a:off x="7546368" y="4571214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SurveyPoint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7DE36F0-C533-6395-9F39-B7C76ADDACB9}"/>
              </a:ext>
            </a:extLst>
          </p:cNvPr>
          <p:cNvSpPr txBox="1"/>
          <p:nvPr/>
        </p:nvSpPr>
        <p:spPr>
          <a:xfrm>
            <a:off x="3202304" y="5324901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PeoplePoint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62D39B-06DD-2AD3-C66A-DBDCD7337730}"/>
              </a:ext>
            </a:extLst>
          </p:cNvPr>
          <p:cNvSpPr txBox="1"/>
          <p:nvPr/>
        </p:nvSpPr>
        <p:spPr>
          <a:xfrm>
            <a:off x="5598225" y="6194520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ViewPoint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04376B8-1476-A714-DD62-172F90AE86E9}"/>
              </a:ext>
            </a:extLst>
          </p:cNvPr>
          <p:cNvSpPr txBox="1"/>
          <p:nvPr/>
        </p:nvSpPr>
        <p:spPr>
          <a:xfrm>
            <a:off x="8482590" y="6054357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MarketPoint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A4C3B-6006-D714-BD8D-171010AE82A1}"/>
              </a:ext>
            </a:extLst>
          </p:cNvPr>
          <p:cNvSpPr txBox="1"/>
          <p:nvPr/>
        </p:nvSpPr>
        <p:spPr>
          <a:xfrm>
            <a:off x="8968226" y="1985655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err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WalletPoint</a:t>
            </a:r>
            <a:endParaRPr lang="en-US" sz="2200" b="1">
              <a:solidFill>
                <a:srgbClr val="1D335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5F233C-094E-AA0E-1262-8417AD851C00}"/>
              </a:ext>
            </a:extLst>
          </p:cNvPr>
          <p:cNvSpPr txBox="1"/>
          <p:nvPr/>
        </p:nvSpPr>
        <p:spPr>
          <a:xfrm>
            <a:off x="9349949" y="3287327"/>
            <a:ext cx="231457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200" b="1">
                <a:solidFill>
                  <a:srgbClr val="1D3359"/>
                </a:solidFill>
                <a:latin typeface="Segoe UI"/>
                <a:cs typeface="Segoe UI"/>
              </a:rPr>
              <a:t>L2 Support Agent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75AD8-D858-C2BC-DD41-5C11224D13C1}"/>
              </a:ext>
            </a:extLst>
          </p:cNvPr>
          <p:cNvSpPr txBox="1"/>
          <p:nvPr/>
        </p:nvSpPr>
        <p:spPr>
          <a:xfrm>
            <a:off x="10012177" y="4863236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NetCell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0C3B5A-1FEC-F953-89D3-44372ACCC8C4}"/>
              </a:ext>
            </a:extLst>
          </p:cNvPr>
          <p:cNvSpPr txBox="1"/>
          <p:nvPr/>
        </p:nvSpPr>
        <p:spPr>
          <a:xfrm>
            <a:off x="4664157" y="4119588"/>
            <a:ext cx="2314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1D335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VisionPoint</a:t>
            </a:r>
          </a:p>
        </p:txBody>
      </p:sp>
    </p:spTree>
    <p:extLst>
      <p:ext uri="{BB962C8B-B14F-4D97-AF65-F5344CB8AC3E}">
        <p14:creationId xmlns:p14="http://schemas.microsoft.com/office/powerpoint/2010/main" val="4012882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F6AB-9679-5EED-D275-198C128CE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8C535F62-C35A-C5CB-8C49-6B5CB83C1ABC}"/>
              </a:ext>
            </a:extLst>
          </p:cNvPr>
          <p:cNvSpPr txBox="1"/>
          <p:nvPr/>
        </p:nvSpPr>
        <p:spPr>
          <a:xfrm>
            <a:off x="637370" y="2751892"/>
            <a:ext cx="115546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</a:t>
            </a:r>
            <a:r>
              <a:rPr lang="en-US" sz="3800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endParaRPr lang="en-US" sz="3800">
              <a:solidFill>
                <a:srgbClr val="162D57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FB1583-45E3-CA3C-222C-3F84B6BBD32C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AC73C9-2FB8-6EC5-AC5A-2DA9E530C1F3}"/>
              </a:ext>
            </a:extLst>
          </p:cNvPr>
          <p:cNvSpPr/>
          <p:nvPr/>
        </p:nvSpPr>
        <p:spPr>
          <a:xfrm>
            <a:off x="-8113" y="3721038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359B62-EB0F-D370-867B-73176670BC51}"/>
              </a:ext>
            </a:extLst>
          </p:cNvPr>
          <p:cNvSpPr/>
          <p:nvPr/>
        </p:nvSpPr>
        <p:spPr>
          <a:xfrm>
            <a:off x="-8113" y="4315447"/>
            <a:ext cx="292083" cy="25585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9AB96-9E07-8653-B46F-A693C3C68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1F232D-067F-34EB-0A49-15E83F715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2" y="4565426"/>
            <a:ext cx="274320" cy="2743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E20273D-4BF7-CF9C-3B82-6FAC32EE369A}"/>
              </a:ext>
            </a:extLst>
          </p:cNvPr>
          <p:cNvSpPr txBox="1"/>
          <p:nvPr/>
        </p:nvSpPr>
        <p:spPr>
          <a:xfrm>
            <a:off x="777752" y="4512112"/>
            <a:ext cx="164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Jordan Office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AD07A99-2E30-9072-C0F8-336FBA8D2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12" y="5102966"/>
            <a:ext cx="164592" cy="1645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4E4DF5-EA0C-50B8-A1DC-A647C69AE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312" y="5481320"/>
            <a:ext cx="164592" cy="16459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917F8B-2512-75DA-3A4F-77C5C508A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12" y="5857774"/>
            <a:ext cx="164592" cy="1645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A932D9D-16FF-E6FE-AF54-0FC5D064EE1B}"/>
              </a:ext>
            </a:extLst>
          </p:cNvPr>
          <p:cNvSpPr txBox="1"/>
          <p:nvPr/>
        </p:nvSpPr>
        <p:spPr>
          <a:xfrm>
            <a:off x="667225" y="5055013"/>
            <a:ext cx="21031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>
                <a:latin typeface="Tajawal"/>
                <a:ea typeface="Open Sans"/>
                <a:cs typeface="Open Sans"/>
              </a:rPr>
              <a:t>Wasfi At-Tall St., 90, Amman, Jordan</a:t>
            </a:r>
            <a:br>
              <a:rPr lang="en-US" sz="900" dirty="0">
                <a:latin typeface="Tajawal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00" dirty="0">
                <a:latin typeface="Tajawal"/>
                <a:ea typeface="Open Sans"/>
                <a:cs typeface="Open Sans"/>
              </a:rPr>
              <a:t>P.O. Box 3053, Amman 11953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27948B-5F3D-ECA8-E484-723E8319970B}"/>
              </a:ext>
            </a:extLst>
          </p:cNvPr>
          <p:cNvSpPr txBox="1"/>
          <p:nvPr/>
        </p:nvSpPr>
        <p:spPr>
          <a:xfrm>
            <a:off x="667225" y="5452313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+962 79 518 4010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6C2EEE-C3D8-2C47-06E8-533CA0F7CADA}"/>
              </a:ext>
            </a:extLst>
          </p:cNvPr>
          <p:cNvSpPr txBox="1"/>
          <p:nvPr/>
        </p:nvSpPr>
        <p:spPr>
          <a:xfrm>
            <a:off x="669441" y="5832908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5655CD-E4CA-ED43-9ADF-819FD625B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3146" y="4565426"/>
            <a:ext cx="274320" cy="2743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18C9BD-F78D-46BA-FD86-D3B640BEDECD}"/>
              </a:ext>
            </a:extLst>
          </p:cNvPr>
          <p:cNvSpPr txBox="1"/>
          <p:nvPr/>
        </p:nvSpPr>
        <p:spPr>
          <a:xfrm>
            <a:off x="3077466" y="4512112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Oman Office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54FA9E7-E682-42F5-AF10-4F67B9240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946" y="5102966"/>
            <a:ext cx="164592" cy="1645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BDB5735-08FD-610B-8B3E-0C971C5F9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3946" y="5481320"/>
            <a:ext cx="164592" cy="1645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728232-CC98-6D7B-5829-02BC7ADE6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946" y="5857774"/>
            <a:ext cx="164592" cy="16459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B8998CA-F20A-296B-04F2-0FD833736794}"/>
              </a:ext>
            </a:extLst>
          </p:cNvPr>
          <p:cNvSpPr txBox="1"/>
          <p:nvPr/>
        </p:nvSpPr>
        <p:spPr>
          <a:xfrm>
            <a:off x="2972019" y="5055013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2749 23</a:t>
            </a:r>
            <a:r>
              <a:rPr lang="en-US" sz="900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July St, Muscat 130, Oman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C5503F4-56B8-BFE9-EBAC-C3C5E845FB94}"/>
              </a:ext>
            </a:extLst>
          </p:cNvPr>
          <p:cNvSpPr txBox="1"/>
          <p:nvPr/>
        </p:nvSpPr>
        <p:spPr>
          <a:xfrm>
            <a:off x="2972019" y="5452313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+968 77 050 750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7FED80-6E4E-9DA1-05F2-39DC664E480E}"/>
              </a:ext>
            </a:extLst>
          </p:cNvPr>
          <p:cNvSpPr txBox="1"/>
          <p:nvPr/>
        </p:nvSpPr>
        <p:spPr>
          <a:xfrm>
            <a:off x="2974235" y="5832908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DB6216-40B8-07C7-7C30-A7599A19A7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780" y="4570715"/>
            <a:ext cx="274320" cy="2743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BE21EE-F6BF-658C-98C7-9E248CC396C6}"/>
              </a:ext>
            </a:extLst>
          </p:cNvPr>
          <p:cNvSpPr txBox="1"/>
          <p:nvPr/>
        </p:nvSpPr>
        <p:spPr>
          <a:xfrm>
            <a:off x="5389596" y="4517401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KSA Office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56D92C7-BF58-8D92-F25E-B047F244F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580" y="5097677"/>
            <a:ext cx="164592" cy="16459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E29FED5-9F87-E392-7366-D2DDC9DC6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580" y="5476031"/>
            <a:ext cx="164592" cy="16459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4A2765-75BE-1322-46EE-9A0BB4EB3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580" y="5852485"/>
            <a:ext cx="164592" cy="164592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3AA224E-F72E-48B3-246B-A3B903824501}"/>
              </a:ext>
            </a:extLst>
          </p:cNvPr>
          <p:cNvSpPr txBox="1"/>
          <p:nvPr/>
        </p:nvSpPr>
        <p:spPr>
          <a:xfrm>
            <a:off x="5266653" y="5049724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8479 Al </a:t>
            </a:r>
            <a:r>
              <a:rPr lang="en-US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Mashaf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3713Ar Rabie </a:t>
            </a:r>
            <a:r>
              <a:rPr lang="en-US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13316, Riyadh, KSA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1A9BFA-9802-E3DB-2790-99CBBFE40424}"/>
              </a:ext>
            </a:extLst>
          </p:cNvPr>
          <p:cNvSpPr txBox="1"/>
          <p:nvPr/>
        </p:nvSpPr>
        <p:spPr>
          <a:xfrm>
            <a:off x="5266653" y="5436864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+966 57 200 1008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61F6F9C-5D06-A1DE-961B-6550CD186765}"/>
              </a:ext>
            </a:extLst>
          </p:cNvPr>
          <p:cNvSpPr txBox="1"/>
          <p:nvPr/>
        </p:nvSpPr>
        <p:spPr>
          <a:xfrm>
            <a:off x="5268869" y="5817459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CBFDB8-E656-A7D7-DA8E-48884B1503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2414" y="4570715"/>
            <a:ext cx="274320" cy="2743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D1124D9-7677-0C9C-1FFE-DF513B6C5E5C}"/>
              </a:ext>
            </a:extLst>
          </p:cNvPr>
          <p:cNvSpPr txBox="1"/>
          <p:nvPr/>
        </p:nvSpPr>
        <p:spPr>
          <a:xfrm>
            <a:off x="7692076" y="4517401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Qatar Office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8A23A0A-99E8-4D02-A9D5-421C9AC34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214" y="5097677"/>
            <a:ext cx="164592" cy="16459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D03A1BB-A856-8F50-F083-2264F7D7A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214" y="5476031"/>
            <a:ext cx="164592" cy="1645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BC90F3E-25CC-63F8-7C46-EDB2FAFD4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214" y="5852485"/>
            <a:ext cx="164592" cy="16459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73C443D-5C87-8041-7F16-96DA104974D2}"/>
              </a:ext>
            </a:extLst>
          </p:cNvPr>
          <p:cNvSpPr txBox="1"/>
          <p:nvPr/>
        </p:nvSpPr>
        <p:spPr>
          <a:xfrm>
            <a:off x="7561287" y="5049724"/>
            <a:ext cx="1766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Building-6 Area-80 Street-910 QATAR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F19AEB-DD7F-E26E-4F13-FA48B4675845}"/>
              </a:ext>
            </a:extLst>
          </p:cNvPr>
          <p:cNvSpPr txBox="1"/>
          <p:nvPr/>
        </p:nvSpPr>
        <p:spPr>
          <a:xfrm>
            <a:off x="7561287" y="5436864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+974 512 514 01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C8D13CC-241D-D90D-1D7B-EED114D0D587}"/>
              </a:ext>
            </a:extLst>
          </p:cNvPr>
          <p:cNvSpPr txBox="1"/>
          <p:nvPr/>
        </p:nvSpPr>
        <p:spPr>
          <a:xfrm>
            <a:off x="7563503" y="5817459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5F38A8-2281-277B-C783-86E27A1FBE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7048" y="4559618"/>
            <a:ext cx="274320" cy="27432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C6D307E-58BB-2095-0EDB-C8CF6B5F7255}"/>
              </a:ext>
            </a:extLst>
          </p:cNvPr>
          <p:cNvSpPr txBox="1"/>
          <p:nvPr/>
        </p:nvSpPr>
        <p:spPr>
          <a:xfrm>
            <a:off x="9986710" y="4512112"/>
            <a:ext cx="134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Segoe UI" panose="020B0502040204020203" pitchFamily="34" charset="0"/>
                <a:cs typeface="Segoe UI" panose="020B0502040204020203" pitchFamily="34" charset="0"/>
              </a:rPr>
              <a:t>UAE Office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07181-C3D7-F662-F2D7-82FED1990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2927" y="5102966"/>
            <a:ext cx="164592" cy="16459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8CCB9A4-B3A9-E2B5-CB92-327149B4C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2927" y="5481320"/>
            <a:ext cx="164592" cy="1645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435604D-B5E4-4585-3077-4CC35B575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927" y="5857774"/>
            <a:ext cx="164592" cy="16459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8576864-AE2B-802A-2329-4CBDA1E2344A}"/>
              </a:ext>
            </a:extLst>
          </p:cNvPr>
          <p:cNvSpPr txBox="1"/>
          <p:nvPr/>
        </p:nvSpPr>
        <p:spPr>
          <a:xfrm>
            <a:off x="9861000" y="5055013"/>
            <a:ext cx="22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DD-14-116-007, WeWork Hub71, floor 14, Al </a:t>
            </a:r>
            <a:r>
              <a:rPr lang="en-US" sz="9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Khatem</a:t>
            </a:r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Tower, Abu Dhabi, UAE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54B6274-C9B3-F70F-8AAB-47CADDDB1AEB}"/>
              </a:ext>
            </a:extLst>
          </p:cNvPr>
          <p:cNvSpPr txBox="1"/>
          <p:nvPr/>
        </p:nvSpPr>
        <p:spPr>
          <a:xfrm>
            <a:off x="9861000" y="5442153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+971 50 596 3477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5CDB845-2265-ED1F-8D1E-4A421322DBC3}"/>
              </a:ext>
            </a:extLst>
          </p:cNvPr>
          <p:cNvSpPr txBox="1"/>
          <p:nvPr/>
        </p:nvSpPr>
        <p:spPr>
          <a:xfrm>
            <a:off x="9863216" y="5822748"/>
            <a:ext cx="17373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info@leading-point.com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E5A40C-410E-53A7-F405-AB59450340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0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7EBFE-6710-2F86-C13C-9F1B3599A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98">
            <a:extLst>
              <a:ext uri="{FF2B5EF4-FFF2-40B4-BE49-F238E27FC236}">
                <a16:creationId xmlns:a16="http://schemas.microsoft.com/office/drawing/2014/main" id="{3F2A614C-ED5F-CD8B-7791-89BC59BB2537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/>
        </p:blipFill>
        <p:spPr>
          <a:xfrm>
            <a:off x="9206353" y="3917973"/>
            <a:ext cx="1468685" cy="1470321"/>
          </a:xfrm>
          <a:prstGeom prst="rect">
            <a:avLst/>
          </a:prstGeom>
          <a:noFill/>
        </p:spPr>
      </p:pic>
      <p:pic>
        <p:nvPicPr>
          <p:cNvPr id="3087" name="Picture 3087">
            <a:extLst>
              <a:ext uri="{FF2B5EF4-FFF2-40B4-BE49-F238E27FC236}">
                <a16:creationId xmlns:a16="http://schemas.microsoft.com/office/drawing/2014/main" id="{3464AED5-863C-FEB9-9976-AF67A757456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763" y="-113380"/>
            <a:ext cx="12226294" cy="1703971"/>
          </a:xfrm>
          <a:prstGeom prst="rect">
            <a:avLst/>
          </a:prstGeom>
          <a:noFill/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E34072D-F010-2F3F-6620-270B939F71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7" y="2214883"/>
            <a:ext cx="1472721" cy="341901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4B0C340-60BB-56E0-34D3-8643A30607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09" y="2105818"/>
            <a:ext cx="2233284" cy="80056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CDBF6CE-F776-2D6D-01D3-1C39A3D72F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072" y="2176051"/>
            <a:ext cx="1329335" cy="419564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E863586-60AD-8EFF-2A51-0744E3898A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7" y="3317674"/>
            <a:ext cx="1472722" cy="35600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277DE82-1428-8D21-E574-32D6D552D8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41" y="3188767"/>
            <a:ext cx="1535599" cy="607929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1162D97-4F90-3961-5601-712AEF05D4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21" y="3226982"/>
            <a:ext cx="1252750" cy="531497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5911F24F-71DB-4CAD-5BFB-8D80AC57C8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7" y="4155490"/>
            <a:ext cx="1564026" cy="995289"/>
          </a:xfrm>
          <a:prstGeom prst="rect">
            <a:avLst/>
          </a:prstGeom>
        </p:spPr>
      </p:pic>
      <p:pic>
        <p:nvPicPr>
          <p:cNvPr id="23" name="Picture 2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F7CB755-388A-0330-0162-4DA5D2C4D4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96" y="4310129"/>
            <a:ext cx="1468685" cy="562389"/>
          </a:xfrm>
          <a:prstGeom prst="rect">
            <a:avLst/>
          </a:prstGeom>
        </p:spPr>
      </p:pic>
      <p:sp>
        <p:nvSpPr>
          <p:cNvPr id="4" name="Freeform 3088">
            <a:extLst>
              <a:ext uri="{FF2B5EF4-FFF2-40B4-BE49-F238E27FC236}">
                <a16:creationId xmlns:a16="http://schemas.microsoft.com/office/drawing/2014/main" id="{03464C54-0000-4B1B-968C-EFA067FB1D8A}"/>
              </a:ext>
            </a:extLst>
          </p:cNvPr>
          <p:cNvSpPr/>
          <p:nvPr/>
        </p:nvSpPr>
        <p:spPr>
          <a:xfrm>
            <a:off x="2311304" y="38231"/>
            <a:ext cx="7817617" cy="1392128"/>
          </a:xfrm>
          <a:custGeom>
            <a:avLst/>
            <a:gdLst/>
            <a:ahLst/>
            <a:cxnLst/>
            <a:rect l="0" t="0" r="0" b="0"/>
            <a:pathLst>
              <a:path w="6637008" h="2215985">
                <a:moveTo>
                  <a:pt x="0" y="2215985"/>
                </a:moveTo>
                <a:lnTo>
                  <a:pt x="6637008" y="2215985"/>
                </a:lnTo>
                <a:lnTo>
                  <a:pt x="6637008" y="0"/>
                </a:lnTo>
                <a:lnTo>
                  <a:pt x="0" y="0"/>
                </a:lnTo>
                <a:lnTo>
                  <a:pt x="0" y="2215985"/>
                </a:lnTo>
                <a:close/>
              </a:path>
            </a:pathLst>
          </a:custGeom>
          <a:solidFill>
            <a:srgbClr val="0072CE">
              <a:alpha val="74902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246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D98B0-ADEB-8D44-D263-837A9D6EE3C3}"/>
              </a:ext>
            </a:extLst>
          </p:cNvPr>
          <p:cNvSpPr txBox="1"/>
          <p:nvPr/>
        </p:nvSpPr>
        <p:spPr>
          <a:xfrm>
            <a:off x="4578827" y="324213"/>
            <a:ext cx="3034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Partners</a:t>
            </a:r>
            <a:endParaRPr lang="en-US" sz="3046" b="1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141FD2-A5EF-BF8E-95FE-50E27E542E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0460" y="5871276"/>
            <a:ext cx="1442260" cy="360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7B7DE-33B4-2646-C09A-C93390BBA1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43919" y="5502594"/>
            <a:ext cx="1231119" cy="982229"/>
          </a:xfrm>
          <a:prstGeom prst="rect">
            <a:avLst/>
          </a:prstGeom>
        </p:spPr>
      </p:pic>
      <p:pic>
        <p:nvPicPr>
          <p:cNvPr id="1028" name="Picture 4" descr="Oracle Logo, symbol, meaning, history, PNG, brand">
            <a:extLst>
              <a:ext uri="{FF2B5EF4-FFF2-40B4-BE49-F238E27FC236}">
                <a16:creationId xmlns:a16="http://schemas.microsoft.com/office/drawing/2014/main" id="{24FEAC5F-F490-E157-61D9-E0EEC576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45" y="5560445"/>
            <a:ext cx="1746186" cy="98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EEDF04-C766-A4F6-8099-351C7ED41692}"/>
              </a:ext>
            </a:extLst>
          </p:cNvPr>
          <p:cNvCxnSpPr>
            <a:cxnSpLocks/>
          </p:cNvCxnSpPr>
          <p:nvPr/>
        </p:nvCxnSpPr>
        <p:spPr>
          <a:xfrm>
            <a:off x="0" y="2906378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FF4745-B3A5-F22E-C9C6-C158C56CDFED}"/>
              </a:ext>
            </a:extLst>
          </p:cNvPr>
          <p:cNvCxnSpPr>
            <a:cxnSpLocks/>
          </p:cNvCxnSpPr>
          <p:nvPr/>
        </p:nvCxnSpPr>
        <p:spPr>
          <a:xfrm>
            <a:off x="4469" y="4155490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D8C6079-81E2-5D9D-B66B-27516F33BE2F}"/>
              </a:ext>
            </a:extLst>
          </p:cNvPr>
          <p:cNvCxnSpPr>
            <a:cxnSpLocks/>
          </p:cNvCxnSpPr>
          <p:nvPr/>
        </p:nvCxnSpPr>
        <p:spPr>
          <a:xfrm>
            <a:off x="4469" y="5388294"/>
            <a:ext cx="1218753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47077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3E035-C3CF-9033-E008-056D8E168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7850103A-EB33-0474-F3DB-7017A3615129}"/>
              </a:ext>
            </a:extLst>
          </p:cNvPr>
          <p:cNvSpPr txBox="1"/>
          <p:nvPr/>
        </p:nvSpPr>
        <p:spPr>
          <a:xfrm>
            <a:off x="-8114" y="2991042"/>
            <a:ext cx="12200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>
                <a:solidFill>
                  <a:srgbClr val="0071C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Services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93824E-C98D-C061-A7F6-DDF723DD708A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D4EF69-DA1F-A7A5-CE5A-10258DC1C0CC}"/>
              </a:ext>
            </a:extLst>
          </p:cNvPr>
          <p:cNvSpPr/>
          <p:nvPr/>
        </p:nvSpPr>
        <p:spPr>
          <a:xfrm>
            <a:off x="-8113" y="5410563"/>
            <a:ext cx="1220011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8662B-6311-EBAB-E7D4-277C3339E33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37A7B52-2B33-F40A-2C63-DA9DE82F6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27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6D328-8B4E-A18C-AB69-6697F2B59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C29F07-61F1-E7A6-7DE6-8207B376CE8C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C805A7-FE1A-035F-3480-027D5C9317DA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75A76F-CCBA-CE48-648A-FA926A0CBCC5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0C9B3763-9316-C2B6-F4E9-68A0E5024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840684F-EB4E-5180-C742-1FCF07F30001}"/>
              </a:ext>
            </a:extLst>
          </p:cNvPr>
          <p:cNvSpPr txBox="1"/>
          <p:nvPr/>
        </p:nvSpPr>
        <p:spPr>
          <a:xfrm>
            <a:off x="7017882" y="1218213"/>
            <a:ext cx="1527447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Agentic AI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6CD07B-D16E-F2C7-3EE3-D6ED6472EF16}"/>
              </a:ext>
            </a:extLst>
          </p:cNvPr>
          <p:cNvGrpSpPr/>
          <p:nvPr/>
        </p:nvGrpSpPr>
        <p:grpSpPr>
          <a:xfrm>
            <a:off x="5324452" y="912870"/>
            <a:ext cx="1527447" cy="2925740"/>
            <a:chOff x="5324452" y="912870"/>
            <a:chExt cx="1527447" cy="2925740"/>
          </a:xfrm>
        </p:grpSpPr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2AD9DF7F-872D-C80A-ECF1-A5F3A7277B23}"/>
                </a:ext>
              </a:extLst>
            </p:cNvPr>
            <p:cNvSpPr/>
            <p:nvPr/>
          </p:nvSpPr>
          <p:spPr>
            <a:xfrm>
              <a:off x="5324452" y="912870"/>
              <a:ext cx="1527447" cy="134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4" h="21600" extrusionOk="0">
                  <a:moveTo>
                    <a:pt x="10769" y="0"/>
                  </a:moveTo>
                  <a:cubicBezTo>
                    <a:pt x="12219" y="0"/>
                    <a:pt x="13606" y="290"/>
                    <a:pt x="14870" y="811"/>
                  </a:cubicBezTo>
                  <a:cubicBezTo>
                    <a:pt x="16137" y="1336"/>
                    <a:pt x="17283" y="2096"/>
                    <a:pt x="18255" y="3037"/>
                  </a:cubicBezTo>
                  <a:cubicBezTo>
                    <a:pt x="19230" y="3981"/>
                    <a:pt x="20030" y="5115"/>
                    <a:pt x="20596" y="6380"/>
                  </a:cubicBezTo>
                  <a:cubicBezTo>
                    <a:pt x="21165" y="7652"/>
                    <a:pt x="21498" y="9055"/>
                    <a:pt x="21530" y="10542"/>
                  </a:cubicBezTo>
                  <a:cubicBezTo>
                    <a:pt x="21567" y="12037"/>
                    <a:pt x="21297" y="13469"/>
                    <a:pt x="20778" y="14784"/>
                  </a:cubicBezTo>
                  <a:cubicBezTo>
                    <a:pt x="20256" y="16102"/>
                    <a:pt x="19482" y="17299"/>
                    <a:pt x="18507" y="18307"/>
                  </a:cubicBezTo>
                  <a:cubicBezTo>
                    <a:pt x="17532" y="19319"/>
                    <a:pt x="16360" y="20143"/>
                    <a:pt x="15049" y="20714"/>
                  </a:cubicBezTo>
                  <a:cubicBezTo>
                    <a:pt x="13734" y="21285"/>
                    <a:pt x="12288" y="21600"/>
                    <a:pt x="10765" y="21600"/>
                  </a:cubicBezTo>
                  <a:cubicBezTo>
                    <a:pt x="9242" y="21600"/>
                    <a:pt x="7796" y="21285"/>
                    <a:pt x="6482" y="20714"/>
                  </a:cubicBezTo>
                  <a:cubicBezTo>
                    <a:pt x="5171" y="20143"/>
                    <a:pt x="3998" y="19319"/>
                    <a:pt x="3024" y="18307"/>
                  </a:cubicBezTo>
                  <a:cubicBezTo>
                    <a:pt x="2052" y="17299"/>
                    <a:pt x="1278" y="16107"/>
                    <a:pt x="756" y="14784"/>
                  </a:cubicBezTo>
                  <a:cubicBezTo>
                    <a:pt x="237" y="13473"/>
                    <a:pt x="-33" y="12037"/>
                    <a:pt x="4" y="10542"/>
                  </a:cubicBezTo>
                  <a:cubicBezTo>
                    <a:pt x="40" y="9055"/>
                    <a:pt x="372" y="7652"/>
                    <a:pt x="942" y="6380"/>
                  </a:cubicBezTo>
                  <a:cubicBezTo>
                    <a:pt x="1508" y="5115"/>
                    <a:pt x="2308" y="3981"/>
                    <a:pt x="3283" y="3037"/>
                  </a:cubicBezTo>
                  <a:cubicBezTo>
                    <a:pt x="4254" y="2096"/>
                    <a:pt x="5401" y="1336"/>
                    <a:pt x="6668" y="811"/>
                  </a:cubicBezTo>
                  <a:cubicBezTo>
                    <a:pt x="7931" y="290"/>
                    <a:pt x="9315" y="0"/>
                    <a:pt x="10769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60B1B3F1-32F8-AB09-7C18-3C87ECB2663D}"/>
                </a:ext>
              </a:extLst>
            </p:cNvPr>
            <p:cNvSpPr/>
            <p:nvPr/>
          </p:nvSpPr>
          <p:spPr>
            <a:xfrm>
              <a:off x="5324452" y="1618323"/>
              <a:ext cx="1527447" cy="2220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4" y="281"/>
                  </a:moveTo>
                  <a:cubicBezTo>
                    <a:pt x="21526" y="312"/>
                    <a:pt x="21515" y="342"/>
                    <a:pt x="21508" y="370"/>
                  </a:cubicBezTo>
                  <a:cubicBezTo>
                    <a:pt x="21489" y="433"/>
                    <a:pt x="21471" y="497"/>
                    <a:pt x="21453" y="558"/>
                  </a:cubicBezTo>
                  <a:cubicBezTo>
                    <a:pt x="21441" y="593"/>
                    <a:pt x="21427" y="629"/>
                    <a:pt x="21416" y="662"/>
                  </a:cubicBezTo>
                  <a:cubicBezTo>
                    <a:pt x="21394" y="717"/>
                    <a:pt x="21375" y="776"/>
                    <a:pt x="21353" y="831"/>
                  </a:cubicBezTo>
                  <a:cubicBezTo>
                    <a:pt x="21338" y="867"/>
                    <a:pt x="21324" y="902"/>
                    <a:pt x="21309" y="938"/>
                  </a:cubicBezTo>
                  <a:cubicBezTo>
                    <a:pt x="21290" y="976"/>
                    <a:pt x="21272" y="1014"/>
                    <a:pt x="21257" y="1052"/>
                  </a:cubicBezTo>
                  <a:cubicBezTo>
                    <a:pt x="21191" y="1196"/>
                    <a:pt x="21117" y="1338"/>
                    <a:pt x="21032" y="1478"/>
                  </a:cubicBezTo>
                  <a:cubicBezTo>
                    <a:pt x="21021" y="1496"/>
                    <a:pt x="21010" y="1511"/>
                    <a:pt x="20999" y="1529"/>
                  </a:cubicBezTo>
                  <a:cubicBezTo>
                    <a:pt x="20915" y="1665"/>
                    <a:pt x="20826" y="1802"/>
                    <a:pt x="20727" y="1934"/>
                  </a:cubicBezTo>
                  <a:cubicBezTo>
                    <a:pt x="20716" y="1947"/>
                    <a:pt x="20708" y="1962"/>
                    <a:pt x="20697" y="1975"/>
                  </a:cubicBezTo>
                  <a:cubicBezTo>
                    <a:pt x="20605" y="2096"/>
                    <a:pt x="20506" y="2215"/>
                    <a:pt x="20402" y="2332"/>
                  </a:cubicBezTo>
                  <a:cubicBezTo>
                    <a:pt x="20377" y="2360"/>
                    <a:pt x="20354" y="2388"/>
                    <a:pt x="20329" y="2413"/>
                  </a:cubicBezTo>
                  <a:cubicBezTo>
                    <a:pt x="20222" y="2530"/>
                    <a:pt x="20111" y="2644"/>
                    <a:pt x="19997" y="2755"/>
                  </a:cubicBezTo>
                  <a:cubicBezTo>
                    <a:pt x="19993" y="2758"/>
                    <a:pt x="19993" y="2761"/>
                    <a:pt x="19990" y="2763"/>
                  </a:cubicBezTo>
                  <a:cubicBezTo>
                    <a:pt x="19868" y="2877"/>
                    <a:pt x="19743" y="2986"/>
                    <a:pt x="19610" y="3095"/>
                  </a:cubicBezTo>
                  <a:cubicBezTo>
                    <a:pt x="19581" y="3120"/>
                    <a:pt x="19547" y="3146"/>
                    <a:pt x="19518" y="3171"/>
                  </a:cubicBezTo>
                  <a:cubicBezTo>
                    <a:pt x="19385" y="3278"/>
                    <a:pt x="19249" y="3384"/>
                    <a:pt x="19105" y="3485"/>
                  </a:cubicBezTo>
                  <a:cubicBezTo>
                    <a:pt x="19091" y="3496"/>
                    <a:pt x="19072" y="3506"/>
                    <a:pt x="19057" y="3518"/>
                  </a:cubicBezTo>
                  <a:cubicBezTo>
                    <a:pt x="18928" y="3610"/>
                    <a:pt x="18792" y="3698"/>
                    <a:pt x="18652" y="3787"/>
                  </a:cubicBezTo>
                  <a:cubicBezTo>
                    <a:pt x="18619" y="3810"/>
                    <a:pt x="18582" y="3830"/>
                    <a:pt x="18545" y="3853"/>
                  </a:cubicBezTo>
                  <a:cubicBezTo>
                    <a:pt x="18394" y="3947"/>
                    <a:pt x="18236" y="4038"/>
                    <a:pt x="18074" y="4124"/>
                  </a:cubicBezTo>
                  <a:cubicBezTo>
                    <a:pt x="18048" y="4140"/>
                    <a:pt x="18018" y="4152"/>
                    <a:pt x="17993" y="4167"/>
                  </a:cubicBezTo>
                  <a:cubicBezTo>
                    <a:pt x="17849" y="4243"/>
                    <a:pt x="17698" y="4319"/>
                    <a:pt x="17547" y="4390"/>
                  </a:cubicBezTo>
                  <a:cubicBezTo>
                    <a:pt x="17510" y="4408"/>
                    <a:pt x="17473" y="4426"/>
                    <a:pt x="17432" y="4444"/>
                  </a:cubicBezTo>
                  <a:cubicBezTo>
                    <a:pt x="17259" y="4525"/>
                    <a:pt x="17082" y="4601"/>
                    <a:pt x="16902" y="4674"/>
                  </a:cubicBezTo>
                  <a:cubicBezTo>
                    <a:pt x="16869" y="4687"/>
                    <a:pt x="16836" y="4700"/>
                    <a:pt x="16802" y="4715"/>
                  </a:cubicBezTo>
                  <a:cubicBezTo>
                    <a:pt x="16629" y="4786"/>
                    <a:pt x="16449" y="4852"/>
                    <a:pt x="16268" y="4915"/>
                  </a:cubicBezTo>
                  <a:cubicBezTo>
                    <a:pt x="16239" y="4925"/>
                    <a:pt x="16205" y="4938"/>
                    <a:pt x="16176" y="4948"/>
                  </a:cubicBezTo>
                  <a:cubicBezTo>
                    <a:pt x="15977" y="5017"/>
                    <a:pt x="15774" y="5080"/>
                    <a:pt x="15568" y="5141"/>
                  </a:cubicBezTo>
                  <a:cubicBezTo>
                    <a:pt x="15524" y="5153"/>
                    <a:pt x="15476" y="5166"/>
                    <a:pt x="15432" y="5181"/>
                  </a:cubicBezTo>
                  <a:cubicBezTo>
                    <a:pt x="15218" y="5242"/>
                    <a:pt x="15004" y="5300"/>
                    <a:pt x="14783" y="5351"/>
                  </a:cubicBezTo>
                  <a:cubicBezTo>
                    <a:pt x="14779" y="5351"/>
                    <a:pt x="14776" y="5354"/>
                    <a:pt x="14768" y="5354"/>
                  </a:cubicBezTo>
                  <a:cubicBezTo>
                    <a:pt x="14551" y="5404"/>
                    <a:pt x="14330" y="5450"/>
                    <a:pt x="14109" y="5493"/>
                  </a:cubicBezTo>
                  <a:cubicBezTo>
                    <a:pt x="14061" y="5503"/>
                    <a:pt x="14013" y="5511"/>
                    <a:pt x="13965" y="5521"/>
                  </a:cubicBezTo>
                  <a:cubicBezTo>
                    <a:pt x="13740" y="5562"/>
                    <a:pt x="13516" y="5600"/>
                    <a:pt x="13287" y="5633"/>
                  </a:cubicBezTo>
                  <a:cubicBezTo>
                    <a:pt x="13250" y="5638"/>
                    <a:pt x="13210" y="5643"/>
                    <a:pt x="13169" y="5648"/>
                  </a:cubicBezTo>
                  <a:cubicBezTo>
                    <a:pt x="12959" y="5676"/>
                    <a:pt x="12745" y="5701"/>
                    <a:pt x="12528" y="5721"/>
                  </a:cubicBezTo>
                  <a:cubicBezTo>
                    <a:pt x="12491" y="5724"/>
                    <a:pt x="12451" y="5729"/>
                    <a:pt x="12414" y="5734"/>
                  </a:cubicBezTo>
                  <a:cubicBezTo>
                    <a:pt x="12178" y="5754"/>
                    <a:pt x="11939" y="5772"/>
                    <a:pt x="11699" y="5782"/>
                  </a:cubicBezTo>
                  <a:cubicBezTo>
                    <a:pt x="11647" y="5785"/>
                    <a:pt x="11592" y="5787"/>
                    <a:pt x="11541" y="5790"/>
                  </a:cubicBezTo>
                  <a:cubicBezTo>
                    <a:pt x="11294" y="5800"/>
                    <a:pt x="11043" y="5807"/>
                    <a:pt x="10793" y="5807"/>
                  </a:cubicBezTo>
                  <a:cubicBezTo>
                    <a:pt x="9381" y="5807"/>
                    <a:pt x="8036" y="5648"/>
                    <a:pt x="6802" y="5354"/>
                  </a:cubicBezTo>
                  <a:cubicBezTo>
                    <a:pt x="5568" y="5062"/>
                    <a:pt x="4447" y="4639"/>
                    <a:pt x="3486" y="4112"/>
                  </a:cubicBezTo>
                  <a:cubicBezTo>
                    <a:pt x="2528" y="3587"/>
                    <a:pt x="1728" y="2963"/>
                    <a:pt x="1131" y="2269"/>
                  </a:cubicBezTo>
                  <a:cubicBezTo>
                    <a:pt x="538" y="1577"/>
                    <a:pt x="147" y="816"/>
                    <a:pt x="0" y="13"/>
                  </a:cubicBezTo>
                  <a:lnTo>
                    <a:pt x="3158" y="17253"/>
                  </a:lnTo>
                  <a:cubicBezTo>
                    <a:pt x="3268" y="17858"/>
                    <a:pt x="3552" y="18431"/>
                    <a:pt x="3979" y="18951"/>
                  </a:cubicBezTo>
                  <a:cubicBezTo>
                    <a:pt x="4407" y="19473"/>
                    <a:pt x="4978" y="19940"/>
                    <a:pt x="5656" y="20333"/>
                  </a:cubicBezTo>
                  <a:cubicBezTo>
                    <a:pt x="6338" y="20725"/>
                    <a:pt x="7134" y="21042"/>
                    <a:pt x="8003" y="21260"/>
                  </a:cubicBezTo>
                  <a:cubicBezTo>
                    <a:pt x="8877" y="21478"/>
                    <a:pt x="9827" y="21600"/>
                    <a:pt x="10822" y="21600"/>
                  </a:cubicBezTo>
                  <a:cubicBezTo>
                    <a:pt x="10999" y="21600"/>
                    <a:pt x="11176" y="21595"/>
                    <a:pt x="11349" y="21587"/>
                  </a:cubicBezTo>
                  <a:cubicBezTo>
                    <a:pt x="11386" y="21585"/>
                    <a:pt x="11423" y="21585"/>
                    <a:pt x="11460" y="21582"/>
                  </a:cubicBezTo>
                  <a:cubicBezTo>
                    <a:pt x="11629" y="21572"/>
                    <a:pt x="11799" y="21562"/>
                    <a:pt x="11964" y="21547"/>
                  </a:cubicBezTo>
                  <a:cubicBezTo>
                    <a:pt x="11972" y="21547"/>
                    <a:pt x="11983" y="21547"/>
                    <a:pt x="11990" y="21544"/>
                  </a:cubicBezTo>
                  <a:cubicBezTo>
                    <a:pt x="12009" y="21542"/>
                    <a:pt x="12027" y="21539"/>
                    <a:pt x="12045" y="21537"/>
                  </a:cubicBezTo>
                  <a:cubicBezTo>
                    <a:pt x="12197" y="21521"/>
                    <a:pt x="12348" y="21504"/>
                    <a:pt x="12499" y="21481"/>
                  </a:cubicBezTo>
                  <a:cubicBezTo>
                    <a:pt x="12524" y="21476"/>
                    <a:pt x="12554" y="21473"/>
                    <a:pt x="12580" y="21471"/>
                  </a:cubicBezTo>
                  <a:cubicBezTo>
                    <a:pt x="12742" y="21445"/>
                    <a:pt x="12900" y="21420"/>
                    <a:pt x="13059" y="21387"/>
                  </a:cubicBezTo>
                  <a:cubicBezTo>
                    <a:pt x="13073" y="21385"/>
                    <a:pt x="13088" y="21382"/>
                    <a:pt x="13103" y="21379"/>
                  </a:cubicBezTo>
                  <a:cubicBezTo>
                    <a:pt x="13121" y="21374"/>
                    <a:pt x="13140" y="21369"/>
                    <a:pt x="13162" y="21367"/>
                  </a:cubicBezTo>
                  <a:cubicBezTo>
                    <a:pt x="13320" y="21334"/>
                    <a:pt x="13475" y="21301"/>
                    <a:pt x="13630" y="21263"/>
                  </a:cubicBezTo>
                  <a:cubicBezTo>
                    <a:pt x="13634" y="21263"/>
                    <a:pt x="13637" y="21260"/>
                    <a:pt x="13637" y="21260"/>
                  </a:cubicBezTo>
                  <a:cubicBezTo>
                    <a:pt x="13637" y="21260"/>
                    <a:pt x="13641" y="21260"/>
                    <a:pt x="13641" y="21260"/>
                  </a:cubicBezTo>
                  <a:cubicBezTo>
                    <a:pt x="13648" y="21258"/>
                    <a:pt x="13652" y="21258"/>
                    <a:pt x="13659" y="21255"/>
                  </a:cubicBezTo>
                  <a:cubicBezTo>
                    <a:pt x="13825" y="21212"/>
                    <a:pt x="13991" y="21169"/>
                    <a:pt x="14149" y="21118"/>
                  </a:cubicBezTo>
                  <a:cubicBezTo>
                    <a:pt x="14175" y="21111"/>
                    <a:pt x="14197" y="21101"/>
                    <a:pt x="14223" y="21093"/>
                  </a:cubicBezTo>
                  <a:cubicBezTo>
                    <a:pt x="14282" y="21075"/>
                    <a:pt x="14341" y="21052"/>
                    <a:pt x="14400" y="21032"/>
                  </a:cubicBezTo>
                  <a:cubicBezTo>
                    <a:pt x="14533" y="20989"/>
                    <a:pt x="14662" y="20943"/>
                    <a:pt x="14787" y="20893"/>
                  </a:cubicBezTo>
                  <a:cubicBezTo>
                    <a:pt x="14850" y="20867"/>
                    <a:pt x="14912" y="20845"/>
                    <a:pt x="14975" y="20819"/>
                  </a:cubicBezTo>
                  <a:cubicBezTo>
                    <a:pt x="15019" y="20802"/>
                    <a:pt x="15067" y="20784"/>
                    <a:pt x="15111" y="20766"/>
                  </a:cubicBezTo>
                  <a:cubicBezTo>
                    <a:pt x="15196" y="20731"/>
                    <a:pt x="15273" y="20690"/>
                    <a:pt x="15358" y="20652"/>
                  </a:cubicBezTo>
                  <a:cubicBezTo>
                    <a:pt x="15402" y="20632"/>
                    <a:pt x="15450" y="20611"/>
                    <a:pt x="15494" y="20591"/>
                  </a:cubicBezTo>
                  <a:cubicBezTo>
                    <a:pt x="15509" y="20584"/>
                    <a:pt x="15528" y="20576"/>
                    <a:pt x="15546" y="20568"/>
                  </a:cubicBezTo>
                  <a:cubicBezTo>
                    <a:pt x="15686" y="20500"/>
                    <a:pt x="15822" y="20426"/>
                    <a:pt x="15951" y="20353"/>
                  </a:cubicBezTo>
                  <a:cubicBezTo>
                    <a:pt x="15959" y="20348"/>
                    <a:pt x="15966" y="20343"/>
                    <a:pt x="15973" y="20340"/>
                  </a:cubicBezTo>
                  <a:cubicBezTo>
                    <a:pt x="15981" y="20338"/>
                    <a:pt x="15984" y="20335"/>
                    <a:pt x="15992" y="20330"/>
                  </a:cubicBezTo>
                  <a:cubicBezTo>
                    <a:pt x="16014" y="20317"/>
                    <a:pt x="16036" y="20300"/>
                    <a:pt x="16062" y="20287"/>
                  </a:cubicBezTo>
                  <a:cubicBezTo>
                    <a:pt x="16154" y="20231"/>
                    <a:pt x="16246" y="20178"/>
                    <a:pt x="16335" y="20120"/>
                  </a:cubicBezTo>
                  <a:cubicBezTo>
                    <a:pt x="16364" y="20099"/>
                    <a:pt x="16393" y="20079"/>
                    <a:pt x="16423" y="20059"/>
                  </a:cubicBezTo>
                  <a:cubicBezTo>
                    <a:pt x="16467" y="20028"/>
                    <a:pt x="16511" y="19995"/>
                    <a:pt x="16559" y="19965"/>
                  </a:cubicBezTo>
                  <a:cubicBezTo>
                    <a:pt x="16603" y="19935"/>
                    <a:pt x="16651" y="19904"/>
                    <a:pt x="16692" y="19871"/>
                  </a:cubicBezTo>
                  <a:cubicBezTo>
                    <a:pt x="16747" y="19831"/>
                    <a:pt x="16795" y="19788"/>
                    <a:pt x="16847" y="19747"/>
                  </a:cubicBezTo>
                  <a:cubicBezTo>
                    <a:pt x="16887" y="19714"/>
                    <a:pt x="16928" y="19684"/>
                    <a:pt x="16968" y="19651"/>
                  </a:cubicBezTo>
                  <a:cubicBezTo>
                    <a:pt x="16987" y="19635"/>
                    <a:pt x="17009" y="19620"/>
                    <a:pt x="17027" y="19605"/>
                  </a:cubicBezTo>
                  <a:cubicBezTo>
                    <a:pt x="17130" y="19516"/>
                    <a:pt x="17226" y="19428"/>
                    <a:pt x="17318" y="19334"/>
                  </a:cubicBezTo>
                  <a:cubicBezTo>
                    <a:pt x="17322" y="19331"/>
                    <a:pt x="17326" y="19326"/>
                    <a:pt x="17329" y="19324"/>
                  </a:cubicBezTo>
                  <a:cubicBezTo>
                    <a:pt x="17329" y="19324"/>
                    <a:pt x="17329" y="19324"/>
                    <a:pt x="17329" y="19321"/>
                  </a:cubicBezTo>
                  <a:cubicBezTo>
                    <a:pt x="17425" y="19225"/>
                    <a:pt x="17517" y="19126"/>
                    <a:pt x="17602" y="19027"/>
                  </a:cubicBezTo>
                  <a:cubicBezTo>
                    <a:pt x="17617" y="19012"/>
                    <a:pt x="17628" y="18994"/>
                    <a:pt x="17643" y="18976"/>
                  </a:cubicBezTo>
                  <a:cubicBezTo>
                    <a:pt x="17654" y="18964"/>
                    <a:pt x="17665" y="18954"/>
                    <a:pt x="17676" y="18941"/>
                  </a:cubicBezTo>
                  <a:cubicBezTo>
                    <a:pt x="17694" y="18918"/>
                    <a:pt x="17709" y="18890"/>
                    <a:pt x="17731" y="18867"/>
                  </a:cubicBezTo>
                  <a:cubicBezTo>
                    <a:pt x="17768" y="18819"/>
                    <a:pt x="17812" y="18768"/>
                    <a:pt x="17849" y="18720"/>
                  </a:cubicBezTo>
                  <a:cubicBezTo>
                    <a:pt x="17875" y="18687"/>
                    <a:pt x="17893" y="18652"/>
                    <a:pt x="17915" y="18619"/>
                  </a:cubicBezTo>
                  <a:cubicBezTo>
                    <a:pt x="17948" y="18568"/>
                    <a:pt x="17982" y="18518"/>
                    <a:pt x="18015" y="18467"/>
                  </a:cubicBezTo>
                  <a:cubicBezTo>
                    <a:pt x="18037" y="18434"/>
                    <a:pt x="18059" y="18401"/>
                    <a:pt x="18077" y="18368"/>
                  </a:cubicBezTo>
                  <a:cubicBezTo>
                    <a:pt x="18103" y="18320"/>
                    <a:pt x="18125" y="18269"/>
                    <a:pt x="18151" y="18221"/>
                  </a:cubicBezTo>
                  <a:cubicBezTo>
                    <a:pt x="18177" y="18170"/>
                    <a:pt x="18203" y="18120"/>
                    <a:pt x="18228" y="18069"/>
                  </a:cubicBezTo>
                  <a:cubicBezTo>
                    <a:pt x="18240" y="18046"/>
                    <a:pt x="18251" y="18026"/>
                    <a:pt x="18262" y="18003"/>
                  </a:cubicBezTo>
                  <a:cubicBezTo>
                    <a:pt x="18291" y="17935"/>
                    <a:pt x="18313" y="17864"/>
                    <a:pt x="18339" y="17795"/>
                  </a:cubicBezTo>
                  <a:cubicBezTo>
                    <a:pt x="18354" y="17749"/>
                    <a:pt x="18376" y="17706"/>
                    <a:pt x="18391" y="17661"/>
                  </a:cubicBezTo>
                  <a:cubicBezTo>
                    <a:pt x="18394" y="17648"/>
                    <a:pt x="18398" y="17638"/>
                    <a:pt x="18402" y="17628"/>
                  </a:cubicBezTo>
                  <a:cubicBezTo>
                    <a:pt x="18442" y="17501"/>
                    <a:pt x="18472" y="17372"/>
                    <a:pt x="18497" y="17242"/>
                  </a:cubicBezTo>
                  <a:lnTo>
                    <a:pt x="21600" y="0"/>
                  </a:lnTo>
                  <a:cubicBezTo>
                    <a:pt x="21578" y="94"/>
                    <a:pt x="21559" y="188"/>
                    <a:pt x="21534" y="28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90000"/>
                    <a:lumOff val="10000"/>
                  </a:schemeClr>
                </a:gs>
                <a:gs pos="48000">
                  <a:schemeClr val="tx2">
                    <a:lumMod val="75000"/>
                    <a:lumOff val="2500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Graphic 44" descr="Head with gears">
              <a:extLst>
                <a:ext uri="{FF2B5EF4-FFF2-40B4-BE49-F238E27FC236}">
                  <a16:creationId xmlns:a16="http://schemas.microsoft.com/office/drawing/2014/main" id="{D8B07820-2399-B2AD-3C1C-D6383DAE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31654" y="1023677"/>
              <a:ext cx="1113041" cy="1113041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02E0A2C-E128-0B5E-B9E8-02B62224AADD}"/>
              </a:ext>
            </a:extLst>
          </p:cNvPr>
          <p:cNvSpPr txBox="1"/>
          <p:nvPr/>
        </p:nvSpPr>
        <p:spPr>
          <a:xfrm>
            <a:off x="8117353" y="2493948"/>
            <a:ext cx="2402622" cy="1015663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AI Legacy Application Migrator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1D3359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0F3732-D076-8492-3392-6695152C8674}"/>
              </a:ext>
            </a:extLst>
          </p:cNvPr>
          <p:cNvGrpSpPr/>
          <p:nvPr/>
        </p:nvGrpSpPr>
        <p:grpSpPr>
          <a:xfrm>
            <a:off x="6210379" y="2220492"/>
            <a:ext cx="1657481" cy="2671850"/>
            <a:chOff x="6210379" y="2220492"/>
            <a:chExt cx="1657481" cy="2671850"/>
          </a:xfrm>
        </p:grpSpPr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E264133-0366-71CF-E38E-43DFBFEDC453}"/>
                </a:ext>
              </a:extLst>
            </p:cNvPr>
            <p:cNvSpPr/>
            <p:nvPr/>
          </p:nvSpPr>
          <p:spPr>
            <a:xfrm>
              <a:off x="6210379" y="2869043"/>
              <a:ext cx="1615006" cy="20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35" y="3727"/>
                  </a:moveTo>
                  <a:cubicBezTo>
                    <a:pt x="21293" y="3800"/>
                    <a:pt x="21244" y="3869"/>
                    <a:pt x="21199" y="3939"/>
                  </a:cubicBezTo>
                  <a:cubicBezTo>
                    <a:pt x="21136" y="4039"/>
                    <a:pt x="21074" y="4136"/>
                    <a:pt x="21004" y="4234"/>
                  </a:cubicBezTo>
                  <a:cubicBezTo>
                    <a:pt x="20952" y="4306"/>
                    <a:pt x="20896" y="4376"/>
                    <a:pt x="20844" y="4445"/>
                  </a:cubicBezTo>
                  <a:cubicBezTo>
                    <a:pt x="20774" y="4537"/>
                    <a:pt x="20701" y="4629"/>
                    <a:pt x="20628" y="4721"/>
                  </a:cubicBezTo>
                  <a:cubicBezTo>
                    <a:pt x="20568" y="4790"/>
                    <a:pt x="20506" y="4860"/>
                    <a:pt x="20443" y="4929"/>
                  </a:cubicBezTo>
                  <a:cubicBezTo>
                    <a:pt x="20366" y="5015"/>
                    <a:pt x="20286" y="5102"/>
                    <a:pt x="20202" y="5185"/>
                  </a:cubicBezTo>
                  <a:cubicBezTo>
                    <a:pt x="20136" y="5252"/>
                    <a:pt x="20066" y="5319"/>
                    <a:pt x="19997" y="5385"/>
                  </a:cubicBezTo>
                  <a:cubicBezTo>
                    <a:pt x="19910" y="5466"/>
                    <a:pt x="19823" y="5550"/>
                    <a:pt x="19732" y="5627"/>
                  </a:cubicBezTo>
                  <a:cubicBezTo>
                    <a:pt x="19659" y="5691"/>
                    <a:pt x="19586" y="5753"/>
                    <a:pt x="19509" y="5814"/>
                  </a:cubicBezTo>
                  <a:cubicBezTo>
                    <a:pt x="19415" y="5892"/>
                    <a:pt x="19317" y="5967"/>
                    <a:pt x="19216" y="6042"/>
                  </a:cubicBezTo>
                  <a:cubicBezTo>
                    <a:pt x="19136" y="6100"/>
                    <a:pt x="19059" y="6159"/>
                    <a:pt x="18976" y="6214"/>
                  </a:cubicBezTo>
                  <a:cubicBezTo>
                    <a:pt x="18875" y="6287"/>
                    <a:pt x="18767" y="6356"/>
                    <a:pt x="18662" y="6426"/>
                  </a:cubicBezTo>
                  <a:cubicBezTo>
                    <a:pt x="18578" y="6479"/>
                    <a:pt x="18495" y="6534"/>
                    <a:pt x="18408" y="6587"/>
                  </a:cubicBezTo>
                  <a:cubicBezTo>
                    <a:pt x="18296" y="6654"/>
                    <a:pt x="18181" y="6718"/>
                    <a:pt x="18066" y="6782"/>
                  </a:cubicBezTo>
                  <a:cubicBezTo>
                    <a:pt x="17979" y="6832"/>
                    <a:pt x="17888" y="6879"/>
                    <a:pt x="17801" y="6926"/>
                  </a:cubicBezTo>
                  <a:cubicBezTo>
                    <a:pt x="17686" y="6985"/>
                    <a:pt x="17568" y="7043"/>
                    <a:pt x="17449" y="7099"/>
                  </a:cubicBezTo>
                  <a:cubicBezTo>
                    <a:pt x="17348" y="7146"/>
                    <a:pt x="17247" y="7196"/>
                    <a:pt x="17143" y="7241"/>
                  </a:cubicBezTo>
                  <a:cubicBezTo>
                    <a:pt x="17021" y="7294"/>
                    <a:pt x="16895" y="7344"/>
                    <a:pt x="16773" y="7394"/>
                  </a:cubicBezTo>
                  <a:cubicBezTo>
                    <a:pt x="16669" y="7436"/>
                    <a:pt x="16564" y="7480"/>
                    <a:pt x="16453" y="7519"/>
                  </a:cubicBezTo>
                  <a:cubicBezTo>
                    <a:pt x="16324" y="7566"/>
                    <a:pt x="16191" y="7608"/>
                    <a:pt x="16059" y="7653"/>
                  </a:cubicBezTo>
                  <a:cubicBezTo>
                    <a:pt x="15951" y="7689"/>
                    <a:pt x="15839" y="7728"/>
                    <a:pt x="15728" y="7758"/>
                  </a:cubicBezTo>
                  <a:cubicBezTo>
                    <a:pt x="15592" y="7800"/>
                    <a:pt x="15452" y="7833"/>
                    <a:pt x="15313" y="7872"/>
                  </a:cubicBezTo>
                  <a:cubicBezTo>
                    <a:pt x="15195" y="7903"/>
                    <a:pt x="15076" y="7936"/>
                    <a:pt x="14954" y="7967"/>
                  </a:cubicBezTo>
                  <a:cubicBezTo>
                    <a:pt x="14926" y="7972"/>
                    <a:pt x="14895" y="7981"/>
                    <a:pt x="14867" y="7986"/>
                  </a:cubicBezTo>
                  <a:cubicBezTo>
                    <a:pt x="14640" y="8036"/>
                    <a:pt x="14414" y="8084"/>
                    <a:pt x="14180" y="8123"/>
                  </a:cubicBezTo>
                  <a:cubicBezTo>
                    <a:pt x="14156" y="8128"/>
                    <a:pt x="14128" y="8131"/>
                    <a:pt x="14104" y="8137"/>
                  </a:cubicBezTo>
                  <a:cubicBezTo>
                    <a:pt x="13867" y="8175"/>
                    <a:pt x="13626" y="8212"/>
                    <a:pt x="13382" y="8239"/>
                  </a:cubicBezTo>
                  <a:cubicBezTo>
                    <a:pt x="13361" y="8242"/>
                    <a:pt x="13341" y="8242"/>
                    <a:pt x="13323" y="8245"/>
                  </a:cubicBezTo>
                  <a:cubicBezTo>
                    <a:pt x="13072" y="8273"/>
                    <a:pt x="12818" y="8295"/>
                    <a:pt x="12563" y="8309"/>
                  </a:cubicBezTo>
                  <a:cubicBezTo>
                    <a:pt x="12553" y="8309"/>
                    <a:pt x="12539" y="8309"/>
                    <a:pt x="12529" y="8312"/>
                  </a:cubicBezTo>
                  <a:cubicBezTo>
                    <a:pt x="12264" y="8326"/>
                    <a:pt x="11995" y="8334"/>
                    <a:pt x="11723" y="8334"/>
                  </a:cubicBezTo>
                  <a:cubicBezTo>
                    <a:pt x="10197" y="8334"/>
                    <a:pt x="8737" y="8103"/>
                    <a:pt x="7406" y="7686"/>
                  </a:cubicBezTo>
                  <a:cubicBezTo>
                    <a:pt x="6078" y="7269"/>
                    <a:pt x="4879" y="6671"/>
                    <a:pt x="3872" y="5931"/>
                  </a:cubicBezTo>
                  <a:cubicBezTo>
                    <a:pt x="2872" y="5196"/>
                    <a:pt x="2060" y="4326"/>
                    <a:pt x="1499" y="3363"/>
                  </a:cubicBezTo>
                  <a:cubicBezTo>
                    <a:pt x="941" y="2406"/>
                    <a:pt x="631" y="1363"/>
                    <a:pt x="624" y="273"/>
                  </a:cubicBezTo>
                  <a:cubicBezTo>
                    <a:pt x="624" y="250"/>
                    <a:pt x="624" y="228"/>
                    <a:pt x="624" y="203"/>
                  </a:cubicBezTo>
                  <a:cubicBezTo>
                    <a:pt x="624" y="181"/>
                    <a:pt x="624" y="159"/>
                    <a:pt x="624" y="134"/>
                  </a:cubicBezTo>
                  <a:cubicBezTo>
                    <a:pt x="624" y="111"/>
                    <a:pt x="624" y="89"/>
                    <a:pt x="624" y="67"/>
                  </a:cubicBezTo>
                  <a:cubicBezTo>
                    <a:pt x="624" y="45"/>
                    <a:pt x="624" y="22"/>
                    <a:pt x="627" y="0"/>
                  </a:cubicBezTo>
                  <a:lnTo>
                    <a:pt x="3" y="15519"/>
                  </a:lnTo>
                  <a:cubicBezTo>
                    <a:pt x="3" y="15536"/>
                    <a:pt x="3" y="15553"/>
                    <a:pt x="0" y="15569"/>
                  </a:cubicBezTo>
                  <a:cubicBezTo>
                    <a:pt x="0" y="15586"/>
                    <a:pt x="0" y="15603"/>
                    <a:pt x="0" y="15619"/>
                  </a:cubicBezTo>
                  <a:cubicBezTo>
                    <a:pt x="0" y="15636"/>
                    <a:pt x="0" y="15653"/>
                    <a:pt x="0" y="15669"/>
                  </a:cubicBezTo>
                  <a:cubicBezTo>
                    <a:pt x="0" y="15686"/>
                    <a:pt x="0" y="15703"/>
                    <a:pt x="0" y="15719"/>
                  </a:cubicBezTo>
                  <a:cubicBezTo>
                    <a:pt x="3" y="16521"/>
                    <a:pt x="220" y="17286"/>
                    <a:pt x="606" y="17984"/>
                  </a:cubicBezTo>
                  <a:cubicBezTo>
                    <a:pt x="997" y="18688"/>
                    <a:pt x="1561" y="19322"/>
                    <a:pt x="2255" y="19856"/>
                  </a:cubicBezTo>
                  <a:cubicBezTo>
                    <a:pt x="2952" y="20393"/>
                    <a:pt x="3785" y="20829"/>
                    <a:pt x="4708" y="21130"/>
                  </a:cubicBezTo>
                  <a:cubicBezTo>
                    <a:pt x="5632" y="21433"/>
                    <a:pt x="6646" y="21600"/>
                    <a:pt x="7709" y="21600"/>
                  </a:cubicBezTo>
                  <a:cubicBezTo>
                    <a:pt x="7907" y="21600"/>
                    <a:pt x="8103" y="21594"/>
                    <a:pt x="8298" y="21583"/>
                  </a:cubicBezTo>
                  <a:cubicBezTo>
                    <a:pt x="8364" y="21581"/>
                    <a:pt x="8430" y="21572"/>
                    <a:pt x="8493" y="21567"/>
                  </a:cubicBezTo>
                  <a:cubicBezTo>
                    <a:pt x="8611" y="21558"/>
                    <a:pt x="8733" y="21550"/>
                    <a:pt x="8852" y="21536"/>
                  </a:cubicBezTo>
                  <a:cubicBezTo>
                    <a:pt x="8859" y="21536"/>
                    <a:pt x="8866" y="21533"/>
                    <a:pt x="8873" y="21533"/>
                  </a:cubicBezTo>
                  <a:cubicBezTo>
                    <a:pt x="8949" y="21525"/>
                    <a:pt x="9023" y="21511"/>
                    <a:pt x="9099" y="21500"/>
                  </a:cubicBezTo>
                  <a:cubicBezTo>
                    <a:pt x="9211" y="21483"/>
                    <a:pt x="9326" y="21469"/>
                    <a:pt x="9434" y="21450"/>
                  </a:cubicBezTo>
                  <a:cubicBezTo>
                    <a:pt x="9514" y="21436"/>
                    <a:pt x="9591" y="21416"/>
                    <a:pt x="9667" y="21402"/>
                  </a:cubicBezTo>
                  <a:cubicBezTo>
                    <a:pt x="9758" y="21383"/>
                    <a:pt x="9849" y="21366"/>
                    <a:pt x="9939" y="21347"/>
                  </a:cubicBezTo>
                  <a:cubicBezTo>
                    <a:pt x="9953" y="21344"/>
                    <a:pt x="9964" y="21339"/>
                    <a:pt x="9977" y="21336"/>
                  </a:cubicBezTo>
                  <a:cubicBezTo>
                    <a:pt x="9991" y="21333"/>
                    <a:pt x="10002" y="21330"/>
                    <a:pt x="10016" y="21327"/>
                  </a:cubicBezTo>
                  <a:cubicBezTo>
                    <a:pt x="10082" y="21311"/>
                    <a:pt x="10148" y="21291"/>
                    <a:pt x="10211" y="21272"/>
                  </a:cubicBezTo>
                  <a:cubicBezTo>
                    <a:pt x="10309" y="21244"/>
                    <a:pt x="10406" y="21219"/>
                    <a:pt x="10500" y="21191"/>
                  </a:cubicBezTo>
                  <a:cubicBezTo>
                    <a:pt x="10577" y="21166"/>
                    <a:pt x="10654" y="21138"/>
                    <a:pt x="10730" y="21113"/>
                  </a:cubicBezTo>
                  <a:cubicBezTo>
                    <a:pt x="10803" y="21088"/>
                    <a:pt x="10880" y="21066"/>
                    <a:pt x="10950" y="21038"/>
                  </a:cubicBezTo>
                  <a:cubicBezTo>
                    <a:pt x="10967" y="21033"/>
                    <a:pt x="10985" y="21024"/>
                    <a:pt x="11006" y="21016"/>
                  </a:cubicBezTo>
                  <a:cubicBezTo>
                    <a:pt x="11082" y="20988"/>
                    <a:pt x="11155" y="20955"/>
                    <a:pt x="11229" y="20924"/>
                  </a:cubicBezTo>
                  <a:cubicBezTo>
                    <a:pt x="11316" y="20888"/>
                    <a:pt x="11403" y="20852"/>
                    <a:pt x="11490" y="20813"/>
                  </a:cubicBezTo>
                  <a:cubicBezTo>
                    <a:pt x="11563" y="20779"/>
                    <a:pt x="11633" y="20743"/>
                    <a:pt x="11706" y="20710"/>
                  </a:cubicBezTo>
                  <a:cubicBezTo>
                    <a:pt x="11765" y="20682"/>
                    <a:pt x="11828" y="20654"/>
                    <a:pt x="11884" y="20624"/>
                  </a:cubicBezTo>
                  <a:cubicBezTo>
                    <a:pt x="11908" y="20612"/>
                    <a:pt x="11929" y="20599"/>
                    <a:pt x="11953" y="20585"/>
                  </a:cubicBezTo>
                  <a:cubicBezTo>
                    <a:pt x="11974" y="20574"/>
                    <a:pt x="11995" y="20565"/>
                    <a:pt x="12016" y="20554"/>
                  </a:cubicBezTo>
                  <a:cubicBezTo>
                    <a:pt x="12058" y="20532"/>
                    <a:pt x="12100" y="20504"/>
                    <a:pt x="12142" y="20482"/>
                  </a:cubicBezTo>
                  <a:cubicBezTo>
                    <a:pt x="12194" y="20451"/>
                    <a:pt x="12250" y="20423"/>
                    <a:pt x="12302" y="20393"/>
                  </a:cubicBezTo>
                  <a:cubicBezTo>
                    <a:pt x="12330" y="20376"/>
                    <a:pt x="12354" y="20357"/>
                    <a:pt x="12382" y="20340"/>
                  </a:cubicBezTo>
                  <a:cubicBezTo>
                    <a:pt x="12441" y="20301"/>
                    <a:pt x="12504" y="20262"/>
                    <a:pt x="12563" y="20223"/>
                  </a:cubicBezTo>
                  <a:cubicBezTo>
                    <a:pt x="12605" y="20195"/>
                    <a:pt x="12650" y="20167"/>
                    <a:pt x="12692" y="20140"/>
                  </a:cubicBezTo>
                  <a:cubicBezTo>
                    <a:pt x="12724" y="20117"/>
                    <a:pt x="12755" y="20092"/>
                    <a:pt x="12786" y="20070"/>
                  </a:cubicBezTo>
                  <a:cubicBezTo>
                    <a:pt x="12846" y="20028"/>
                    <a:pt x="12901" y="19987"/>
                    <a:pt x="12957" y="19945"/>
                  </a:cubicBezTo>
                  <a:cubicBezTo>
                    <a:pt x="12992" y="19920"/>
                    <a:pt x="13027" y="19895"/>
                    <a:pt x="13062" y="19867"/>
                  </a:cubicBezTo>
                  <a:cubicBezTo>
                    <a:pt x="13097" y="19839"/>
                    <a:pt x="13128" y="19809"/>
                    <a:pt x="13163" y="19781"/>
                  </a:cubicBezTo>
                  <a:cubicBezTo>
                    <a:pt x="13215" y="19736"/>
                    <a:pt x="13267" y="19692"/>
                    <a:pt x="13320" y="19647"/>
                  </a:cubicBezTo>
                  <a:cubicBezTo>
                    <a:pt x="13347" y="19622"/>
                    <a:pt x="13375" y="19603"/>
                    <a:pt x="13400" y="19578"/>
                  </a:cubicBezTo>
                  <a:cubicBezTo>
                    <a:pt x="13438" y="19544"/>
                    <a:pt x="13469" y="19505"/>
                    <a:pt x="13508" y="19472"/>
                  </a:cubicBezTo>
                  <a:cubicBezTo>
                    <a:pt x="13539" y="19441"/>
                    <a:pt x="13571" y="19414"/>
                    <a:pt x="13602" y="19383"/>
                  </a:cubicBezTo>
                  <a:cubicBezTo>
                    <a:pt x="13619" y="19363"/>
                    <a:pt x="13637" y="19344"/>
                    <a:pt x="13654" y="19325"/>
                  </a:cubicBezTo>
                  <a:cubicBezTo>
                    <a:pt x="13675" y="19302"/>
                    <a:pt x="13696" y="19283"/>
                    <a:pt x="13717" y="19263"/>
                  </a:cubicBezTo>
                  <a:cubicBezTo>
                    <a:pt x="13755" y="19222"/>
                    <a:pt x="13790" y="19180"/>
                    <a:pt x="13825" y="19138"/>
                  </a:cubicBezTo>
                  <a:cubicBezTo>
                    <a:pt x="13870" y="19088"/>
                    <a:pt x="13916" y="19038"/>
                    <a:pt x="13957" y="18985"/>
                  </a:cubicBezTo>
                  <a:cubicBezTo>
                    <a:pt x="13971" y="18966"/>
                    <a:pt x="13989" y="18949"/>
                    <a:pt x="14003" y="18932"/>
                  </a:cubicBezTo>
                  <a:cubicBezTo>
                    <a:pt x="14041" y="18885"/>
                    <a:pt x="14076" y="18835"/>
                    <a:pt x="14111" y="18785"/>
                  </a:cubicBezTo>
                  <a:cubicBezTo>
                    <a:pt x="14149" y="18732"/>
                    <a:pt x="14191" y="18682"/>
                    <a:pt x="14226" y="18629"/>
                  </a:cubicBezTo>
                  <a:cubicBezTo>
                    <a:pt x="14236" y="18615"/>
                    <a:pt x="14247" y="18601"/>
                    <a:pt x="14257" y="18585"/>
                  </a:cubicBezTo>
                  <a:cubicBezTo>
                    <a:pt x="14295" y="18529"/>
                    <a:pt x="14330" y="18471"/>
                    <a:pt x="14365" y="18412"/>
                  </a:cubicBezTo>
                  <a:cubicBezTo>
                    <a:pt x="14397" y="18359"/>
                    <a:pt x="14431" y="18309"/>
                    <a:pt x="14463" y="18256"/>
                  </a:cubicBezTo>
                  <a:cubicBezTo>
                    <a:pt x="14470" y="18245"/>
                    <a:pt x="14477" y="18234"/>
                    <a:pt x="14484" y="18223"/>
                  </a:cubicBezTo>
                  <a:cubicBezTo>
                    <a:pt x="14498" y="18195"/>
                    <a:pt x="14515" y="18167"/>
                    <a:pt x="14529" y="18140"/>
                  </a:cubicBezTo>
                  <a:cubicBezTo>
                    <a:pt x="14543" y="18112"/>
                    <a:pt x="14560" y="18084"/>
                    <a:pt x="14574" y="18056"/>
                  </a:cubicBezTo>
                  <a:cubicBezTo>
                    <a:pt x="14588" y="18028"/>
                    <a:pt x="14602" y="18000"/>
                    <a:pt x="14616" y="17973"/>
                  </a:cubicBezTo>
                  <a:cubicBezTo>
                    <a:pt x="14630" y="17945"/>
                    <a:pt x="14644" y="17917"/>
                    <a:pt x="14658" y="17889"/>
                  </a:cubicBezTo>
                  <a:lnTo>
                    <a:pt x="21600" y="3232"/>
                  </a:lnTo>
                  <a:cubicBezTo>
                    <a:pt x="21523" y="3396"/>
                    <a:pt x="21433" y="3563"/>
                    <a:pt x="21335" y="372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48000">
                  <a:schemeClr val="accent2">
                    <a:lumMod val="75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525F20DB-9C4A-1DEA-1936-ED4125559029}"/>
                </a:ext>
              </a:extLst>
            </p:cNvPr>
            <p:cNvSpPr/>
            <p:nvPr/>
          </p:nvSpPr>
          <p:spPr>
            <a:xfrm>
              <a:off x="6255831" y="2220492"/>
              <a:ext cx="1612029" cy="147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extrusionOk="0">
                  <a:moveTo>
                    <a:pt x="10447" y="0"/>
                  </a:moveTo>
                  <a:cubicBezTo>
                    <a:pt x="11894" y="0"/>
                    <a:pt x="13286" y="286"/>
                    <a:pt x="14563" y="810"/>
                  </a:cubicBezTo>
                  <a:cubicBezTo>
                    <a:pt x="15844" y="1333"/>
                    <a:pt x="17010" y="2089"/>
                    <a:pt x="18009" y="3033"/>
                  </a:cubicBezTo>
                  <a:cubicBezTo>
                    <a:pt x="19011" y="3976"/>
                    <a:pt x="19846" y="5107"/>
                    <a:pt x="20448" y="6371"/>
                  </a:cubicBezTo>
                  <a:cubicBezTo>
                    <a:pt x="21057" y="7643"/>
                    <a:pt x="21429" y="9045"/>
                    <a:pt x="21513" y="10531"/>
                  </a:cubicBezTo>
                  <a:cubicBezTo>
                    <a:pt x="21593" y="12024"/>
                    <a:pt x="21370" y="13460"/>
                    <a:pt x="20890" y="14774"/>
                  </a:cubicBezTo>
                  <a:cubicBezTo>
                    <a:pt x="20410" y="16096"/>
                    <a:pt x="19669" y="17291"/>
                    <a:pt x="18729" y="18300"/>
                  </a:cubicBezTo>
                  <a:cubicBezTo>
                    <a:pt x="17782" y="19316"/>
                    <a:pt x="16638" y="20137"/>
                    <a:pt x="15343" y="20710"/>
                  </a:cubicBezTo>
                  <a:cubicBezTo>
                    <a:pt x="14049" y="21283"/>
                    <a:pt x="12608" y="21600"/>
                    <a:pt x="11084" y="21600"/>
                  </a:cubicBezTo>
                  <a:cubicBezTo>
                    <a:pt x="9559" y="21600"/>
                    <a:pt x="8101" y="21283"/>
                    <a:pt x="6772" y="20710"/>
                  </a:cubicBezTo>
                  <a:cubicBezTo>
                    <a:pt x="5446" y="20137"/>
                    <a:pt x="4249" y="19316"/>
                    <a:pt x="3243" y="18300"/>
                  </a:cubicBezTo>
                  <a:cubicBezTo>
                    <a:pt x="2241" y="17291"/>
                    <a:pt x="1434" y="16096"/>
                    <a:pt x="873" y="14774"/>
                  </a:cubicBezTo>
                  <a:cubicBezTo>
                    <a:pt x="317" y="13460"/>
                    <a:pt x="7" y="12028"/>
                    <a:pt x="0" y="10531"/>
                  </a:cubicBezTo>
                  <a:cubicBezTo>
                    <a:pt x="-7" y="9045"/>
                    <a:pt x="285" y="7639"/>
                    <a:pt x="818" y="6371"/>
                  </a:cubicBezTo>
                  <a:cubicBezTo>
                    <a:pt x="1347" y="5107"/>
                    <a:pt x="2112" y="3976"/>
                    <a:pt x="3059" y="3033"/>
                  </a:cubicBezTo>
                  <a:cubicBezTo>
                    <a:pt x="4002" y="2093"/>
                    <a:pt x="5126" y="1333"/>
                    <a:pt x="6375" y="810"/>
                  </a:cubicBezTo>
                  <a:cubicBezTo>
                    <a:pt x="7625" y="286"/>
                    <a:pt x="8999" y="0"/>
                    <a:pt x="10447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 descr="Sustainability with solid fill">
              <a:extLst>
                <a:ext uri="{FF2B5EF4-FFF2-40B4-BE49-F238E27FC236}">
                  <a16:creationId xmlns:a16="http://schemas.microsoft.com/office/drawing/2014/main" id="{CFB5A10F-A5B2-93E1-1160-896F7FFC2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505324" y="2402962"/>
              <a:ext cx="1113041" cy="1113041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E1C0A3D-8DD4-C80D-C587-57E5F6168828}"/>
              </a:ext>
            </a:extLst>
          </p:cNvPr>
          <p:cNvSpPr txBox="1"/>
          <p:nvPr/>
        </p:nvSpPr>
        <p:spPr>
          <a:xfrm>
            <a:off x="2275760" y="2647836"/>
            <a:ext cx="1924229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AI-P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owered</a:t>
            </a:r>
            <a:r>
              <a:rPr kumimoji="0" lang="en-US" sz="2000" b="1" i="0" u="none" strike="noStrike" kern="1200" cap="all" spc="0" normalizeH="0" baseline="0" noProof="0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SDLC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A17200-BC08-81B5-76A7-312CF3534534}"/>
              </a:ext>
            </a:extLst>
          </p:cNvPr>
          <p:cNvGrpSpPr/>
          <p:nvPr/>
        </p:nvGrpSpPr>
        <p:grpSpPr>
          <a:xfrm>
            <a:off x="4324736" y="2206176"/>
            <a:ext cx="1661491" cy="2685384"/>
            <a:chOff x="4314904" y="2206176"/>
            <a:chExt cx="1661491" cy="2685384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C847EA7A-8C96-BBCE-8089-E586227E1920}"/>
                </a:ext>
              </a:extLst>
            </p:cNvPr>
            <p:cNvSpPr/>
            <p:nvPr/>
          </p:nvSpPr>
          <p:spPr>
            <a:xfrm>
              <a:off x="4360359" y="2869041"/>
              <a:ext cx="1616036" cy="202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6" y="16663"/>
                  </a:moveTo>
                  <a:cubicBezTo>
                    <a:pt x="21509" y="16602"/>
                    <a:pt x="21520" y="16538"/>
                    <a:pt x="21530" y="16474"/>
                  </a:cubicBezTo>
                  <a:cubicBezTo>
                    <a:pt x="21534" y="16443"/>
                    <a:pt x="21544" y="16416"/>
                    <a:pt x="21548" y="16385"/>
                  </a:cubicBezTo>
                  <a:cubicBezTo>
                    <a:pt x="21548" y="16374"/>
                    <a:pt x="21551" y="16366"/>
                    <a:pt x="21551" y="16354"/>
                  </a:cubicBezTo>
                  <a:cubicBezTo>
                    <a:pt x="21562" y="16285"/>
                    <a:pt x="21569" y="16215"/>
                    <a:pt x="21576" y="16146"/>
                  </a:cubicBezTo>
                  <a:cubicBezTo>
                    <a:pt x="21579" y="16112"/>
                    <a:pt x="21583" y="16076"/>
                    <a:pt x="21586" y="16043"/>
                  </a:cubicBezTo>
                  <a:cubicBezTo>
                    <a:pt x="21593" y="15937"/>
                    <a:pt x="21600" y="15834"/>
                    <a:pt x="21600" y="15726"/>
                  </a:cubicBezTo>
                  <a:cubicBezTo>
                    <a:pt x="21600" y="15709"/>
                    <a:pt x="21600" y="15692"/>
                    <a:pt x="21600" y="15675"/>
                  </a:cubicBezTo>
                  <a:cubicBezTo>
                    <a:pt x="21600" y="15659"/>
                    <a:pt x="21600" y="15642"/>
                    <a:pt x="21600" y="15625"/>
                  </a:cubicBezTo>
                  <a:cubicBezTo>
                    <a:pt x="21600" y="15609"/>
                    <a:pt x="21600" y="15592"/>
                    <a:pt x="21600" y="15575"/>
                  </a:cubicBezTo>
                  <a:cubicBezTo>
                    <a:pt x="21600" y="15559"/>
                    <a:pt x="21600" y="15542"/>
                    <a:pt x="21597" y="15525"/>
                  </a:cubicBezTo>
                  <a:lnTo>
                    <a:pt x="20973" y="0"/>
                  </a:lnTo>
                  <a:cubicBezTo>
                    <a:pt x="20973" y="22"/>
                    <a:pt x="20973" y="45"/>
                    <a:pt x="20977" y="67"/>
                  </a:cubicBezTo>
                  <a:cubicBezTo>
                    <a:pt x="20977" y="89"/>
                    <a:pt x="20977" y="111"/>
                    <a:pt x="20977" y="134"/>
                  </a:cubicBezTo>
                  <a:cubicBezTo>
                    <a:pt x="20977" y="156"/>
                    <a:pt x="20977" y="178"/>
                    <a:pt x="20977" y="200"/>
                  </a:cubicBezTo>
                  <a:cubicBezTo>
                    <a:pt x="20977" y="223"/>
                    <a:pt x="20977" y="245"/>
                    <a:pt x="20977" y="270"/>
                  </a:cubicBezTo>
                  <a:cubicBezTo>
                    <a:pt x="20977" y="415"/>
                    <a:pt x="20970" y="557"/>
                    <a:pt x="20956" y="701"/>
                  </a:cubicBezTo>
                  <a:cubicBezTo>
                    <a:pt x="20952" y="749"/>
                    <a:pt x="20945" y="796"/>
                    <a:pt x="20942" y="840"/>
                  </a:cubicBezTo>
                  <a:cubicBezTo>
                    <a:pt x="20931" y="935"/>
                    <a:pt x="20921" y="1030"/>
                    <a:pt x="20907" y="1124"/>
                  </a:cubicBezTo>
                  <a:cubicBezTo>
                    <a:pt x="20900" y="1180"/>
                    <a:pt x="20886" y="1233"/>
                    <a:pt x="20876" y="1288"/>
                  </a:cubicBezTo>
                  <a:cubicBezTo>
                    <a:pt x="20858" y="1375"/>
                    <a:pt x="20844" y="1461"/>
                    <a:pt x="20823" y="1544"/>
                  </a:cubicBezTo>
                  <a:cubicBezTo>
                    <a:pt x="20809" y="1603"/>
                    <a:pt x="20795" y="1659"/>
                    <a:pt x="20782" y="1717"/>
                  </a:cubicBezTo>
                  <a:cubicBezTo>
                    <a:pt x="20761" y="1798"/>
                    <a:pt x="20740" y="1878"/>
                    <a:pt x="20715" y="1959"/>
                  </a:cubicBezTo>
                  <a:cubicBezTo>
                    <a:pt x="20698" y="2018"/>
                    <a:pt x="20681" y="2073"/>
                    <a:pt x="20660" y="2132"/>
                  </a:cubicBezTo>
                  <a:cubicBezTo>
                    <a:pt x="20632" y="2212"/>
                    <a:pt x="20604" y="2290"/>
                    <a:pt x="20576" y="2368"/>
                  </a:cubicBezTo>
                  <a:cubicBezTo>
                    <a:pt x="20555" y="2424"/>
                    <a:pt x="20534" y="2479"/>
                    <a:pt x="20510" y="2535"/>
                  </a:cubicBezTo>
                  <a:cubicBezTo>
                    <a:pt x="20479" y="2613"/>
                    <a:pt x="20444" y="2691"/>
                    <a:pt x="20405" y="2769"/>
                  </a:cubicBezTo>
                  <a:cubicBezTo>
                    <a:pt x="20381" y="2822"/>
                    <a:pt x="20357" y="2877"/>
                    <a:pt x="20329" y="2930"/>
                  </a:cubicBezTo>
                  <a:cubicBezTo>
                    <a:pt x="20290" y="3011"/>
                    <a:pt x="20245" y="3092"/>
                    <a:pt x="20203" y="3170"/>
                  </a:cubicBezTo>
                  <a:cubicBezTo>
                    <a:pt x="20176" y="3220"/>
                    <a:pt x="20151" y="3267"/>
                    <a:pt x="20123" y="3317"/>
                  </a:cubicBezTo>
                  <a:cubicBezTo>
                    <a:pt x="20071" y="3406"/>
                    <a:pt x="20019" y="3492"/>
                    <a:pt x="19963" y="3579"/>
                  </a:cubicBezTo>
                  <a:cubicBezTo>
                    <a:pt x="19939" y="3618"/>
                    <a:pt x="19918" y="3654"/>
                    <a:pt x="19893" y="3693"/>
                  </a:cubicBezTo>
                  <a:cubicBezTo>
                    <a:pt x="19796" y="3840"/>
                    <a:pt x="19692" y="3988"/>
                    <a:pt x="19580" y="4130"/>
                  </a:cubicBezTo>
                  <a:cubicBezTo>
                    <a:pt x="19552" y="4166"/>
                    <a:pt x="19521" y="4205"/>
                    <a:pt x="19493" y="4241"/>
                  </a:cubicBezTo>
                  <a:cubicBezTo>
                    <a:pt x="19402" y="4355"/>
                    <a:pt x="19308" y="4469"/>
                    <a:pt x="19207" y="4580"/>
                  </a:cubicBezTo>
                  <a:cubicBezTo>
                    <a:pt x="19180" y="4611"/>
                    <a:pt x="19152" y="4644"/>
                    <a:pt x="19124" y="4675"/>
                  </a:cubicBezTo>
                  <a:cubicBezTo>
                    <a:pt x="18998" y="4811"/>
                    <a:pt x="18870" y="4945"/>
                    <a:pt x="18734" y="5076"/>
                  </a:cubicBezTo>
                  <a:cubicBezTo>
                    <a:pt x="18706" y="5104"/>
                    <a:pt x="18675" y="5129"/>
                    <a:pt x="18647" y="5157"/>
                  </a:cubicBezTo>
                  <a:cubicBezTo>
                    <a:pt x="18532" y="5262"/>
                    <a:pt x="18417" y="5368"/>
                    <a:pt x="18295" y="5471"/>
                  </a:cubicBezTo>
                  <a:cubicBezTo>
                    <a:pt x="18257" y="5504"/>
                    <a:pt x="18215" y="5538"/>
                    <a:pt x="18177" y="5571"/>
                  </a:cubicBezTo>
                  <a:cubicBezTo>
                    <a:pt x="18030" y="5694"/>
                    <a:pt x="17877" y="5813"/>
                    <a:pt x="17720" y="5927"/>
                  </a:cubicBezTo>
                  <a:cubicBezTo>
                    <a:pt x="17710" y="5933"/>
                    <a:pt x="17703" y="5941"/>
                    <a:pt x="17692" y="5947"/>
                  </a:cubicBezTo>
                  <a:cubicBezTo>
                    <a:pt x="17543" y="6055"/>
                    <a:pt x="17386" y="6161"/>
                    <a:pt x="17229" y="6264"/>
                  </a:cubicBezTo>
                  <a:cubicBezTo>
                    <a:pt x="17184" y="6295"/>
                    <a:pt x="17135" y="6325"/>
                    <a:pt x="17086" y="6353"/>
                  </a:cubicBezTo>
                  <a:cubicBezTo>
                    <a:pt x="16947" y="6442"/>
                    <a:pt x="16804" y="6526"/>
                    <a:pt x="16658" y="6609"/>
                  </a:cubicBezTo>
                  <a:cubicBezTo>
                    <a:pt x="16623" y="6629"/>
                    <a:pt x="16588" y="6648"/>
                    <a:pt x="16554" y="6668"/>
                  </a:cubicBezTo>
                  <a:cubicBezTo>
                    <a:pt x="16376" y="6765"/>
                    <a:pt x="16195" y="6860"/>
                    <a:pt x="16010" y="6951"/>
                  </a:cubicBezTo>
                  <a:cubicBezTo>
                    <a:pt x="15968" y="6974"/>
                    <a:pt x="15923" y="6993"/>
                    <a:pt x="15881" y="7013"/>
                  </a:cubicBezTo>
                  <a:cubicBezTo>
                    <a:pt x="15718" y="7091"/>
                    <a:pt x="15554" y="7166"/>
                    <a:pt x="15383" y="7235"/>
                  </a:cubicBezTo>
                  <a:cubicBezTo>
                    <a:pt x="15338" y="7255"/>
                    <a:pt x="15293" y="7274"/>
                    <a:pt x="15244" y="7294"/>
                  </a:cubicBezTo>
                  <a:cubicBezTo>
                    <a:pt x="15042" y="7377"/>
                    <a:pt x="14837" y="7455"/>
                    <a:pt x="14628" y="7530"/>
                  </a:cubicBezTo>
                  <a:cubicBezTo>
                    <a:pt x="14586" y="7544"/>
                    <a:pt x="14544" y="7558"/>
                    <a:pt x="14502" y="7572"/>
                  </a:cubicBezTo>
                  <a:cubicBezTo>
                    <a:pt x="14325" y="7633"/>
                    <a:pt x="14143" y="7689"/>
                    <a:pt x="13959" y="7744"/>
                  </a:cubicBezTo>
                  <a:cubicBezTo>
                    <a:pt x="13903" y="7761"/>
                    <a:pt x="13851" y="7778"/>
                    <a:pt x="13795" y="7792"/>
                  </a:cubicBezTo>
                  <a:cubicBezTo>
                    <a:pt x="13576" y="7853"/>
                    <a:pt x="13353" y="7911"/>
                    <a:pt x="13130" y="7962"/>
                  </a:cubicBezTo>
                  <a:cubicBezTo>
                    <a:pt x="13095" y="7970"/>
                    <a:pt x="13060" y="7975"/>
                    <a:pt x="13025" y="7984"/>
                  </a:cubicBezTo>
                  <a:cubicBezTo>
                    <a:pt x="12827" y="8028"/>
                    <a:pt x="12628" y="8067"/>
                    <a:pt x="12423" y="8101"/>
                  </a:cubicBezTo>
                  <a:cubicBezTo>
                    <a:pt x="12364" y="8112"/>
                    <a:pt x="12305" y="8120"/>
                    <a:pt x="12245" y="8131"/>
                  </a:cubicBezTo>
                  <a:cubicBezTo>
                    <a:pt x="12012" y="8170"/>
                    <a:pt x="11775" y="8204"/>
                    <a:pt x="11538" y="8231"/>
                  </a:cubicBezTo>
                  <a:cubicBezTo>
                    <a:pt x="11517" y="8234"/>
                    <a:pt x="11497" y="8234"/>
                    <a:pt x="11472" y="8237"/>
                  </a:cubicBezTo>
                  <a:cubicBezTo>
                    <a:pt x="11253" y="8262"/>
                    <a:pt x="11030" y="8279"/>
                    <a:pt x="10807" y="8293"/>
                  </a:cubicBezTo>
                  <a:cubicBezTo>
                    <a:pt x="10744" y="8295"/>
                    <a:pt x="10682" y="8301"/>
                    <a:pt x="10619" y="8304"/>
                  </a:cubicBezTo>
                  <a:cubicBezTo>
                    <a:pt x="10372" y="8315"/>
                    <a:pt x="10128" y="8323"/>
                    <a:pt x="9877" y="8323"/>
                  </a:cubicBezTo>
                  <a:cubicBezTo>
                    <a:pt x="8717" y="8323"/>
                    <a:pt x="7606" y="8190"/>
                    <a:pt x="6568" y="7942"/>
                  </a:cubicBezTo>
                  <a:cubicBezTo>
                    <a:pt x="5534" y="7694"/>
                    <a:pt x="4573" y="7333"/>
                    <a:pt x="3713" y="6879"/>
                  </a:cubicBezTo>
                  <a:cubicBezTo>
                    <a:pt x="2856" y="6425"/>
                    <a:pt x="2104" y="5880"/>
                    <a:pt x="1473" y="5262"/>
                  </a:cubicBezTo>
                  <a:cubicBezTo>
                    <a:pt x="846" y="4647"/>
                    <a:pt x="348" y="3960"/>
                    <a:pt x="0" y="3222"/>
                  </a:cubicBezTo>
                  <a:lnTo>
                    <a:pt x="6938" y="17885"/>
                  </a:lnTo>
                  <a:cubicBezTo>
                    <a:pt x="7192" y="18425"/>
                    <a:pt x="7551" y="18926"/>
                    <a:pt x="7996" y="19374"/>
                  </a:cubicBezTo>
                  <a:cubicBezTo>
                    <a:pt x="8442" y="19825"/>
                    <a:pt x="8975" y="20220"/>
                    <a:pt x="9578" y="20551"/>
                  </a:cubicBezTo>
                  <a:cubicBezTo>
                    <a:pt x="10180" y="20882"/>
                    <a:pt x="10852" y="21144"/>
                    <a:pt x="11577" y="21322"/>
                  </a:cubicBezTo>
                  <a:cubicBezTo>
                    <a:pt x="12301" y="21503"/>
                    <a:pt x="13074" y="21600"/>
                    <a:pt x="13882" y="21600"/>
                  </a:cubicBezTo>
                  <a:cubicBezTo>
                    <a:pt x="14056" y="21600"/>
                    <a:pt x="14227" y="21594"/>
                    <a:pt x="14398" y="21586"/>
                  </a:cubicBezTo>
                  <a:cubicBezTo>
                    <a:pt x="14443" y="21583"/>
                    <a:pt x="14485" y="21581"/>
                    <a:pt x="14530" y="21578"/>
                  </a:cubicBezTo>
                  <a:cubicBezTo>
                    <a:pt x="14687" y="21567"/>
                    <a:pt x="14840" y="21555"/>
                    <a:pt x="14993" y="21539"/>
                  </a:cubicBezTo>
                  <a:cubicBezTo>
                    <a:pt x="15004" y="21539"/>
                    <a:pt x="15018" y="21536"/>
                    <a:pt x="15032" y="21536"/>
                  </a:cubicBezTo>
                  <a:cubicBezTo>
                    <a:pt x="15035" y="21536"/>
                    <a:pt x="15038" y="21536"/>
                    <a:pt x="15042" y="21536"/>
                  </a:cubicBezTo>
                  <a:cubicBezTo>
                    <a:pt x="15209" y="21517"/>
                    <a:pt x="15373" y="21491"/>
                    <a:pt x="15533" y="21464"/>
                  </a:cubicBezTo>
                  <a:cubicBezTo>
                    <a:pt x="15575" y="21455"/>
                    <a:pt x="15617" y="21450"/>
                    <a:pt x="15658" y="21441"/>
                  </a:cubicBezTo>
                  <a:cubicBezTo>
                    <a:pt x="15798" y="21416"/>
                    <a:pt x="15937" y="21389"/>
                    <a:pt x="16076" y="21355"/>
                  </a:cubicBezTo>
                  <a:cubicBezTo>
                    <a:pt x="16094" y="21352"/>
                    <a:pt x="16115" y="21347"/>
                    <a:pt x="16132" y="21344"/>
                  </a:cubicBezTo>
                  <a:cubicBezTo>
                    <a:pt x="16139" y="21341"/>
                    <a:pt x="16143" y="21341"/>
                    <a:pt x="16150" y="21338"/>
                  </a:cubicBezTo>
                  <a:cubicBezTo>
                    <a:pt x="16306" y="21302"/>
                    <a:pt x="16459" y="21260"/>
                    <a:pt x="16613" y="21216"/>
                  </a:cubicBezTo>
                  <a:cubicBezTo>
                    <a:pt x="16651" y="21205"/>
                    <a:pt x="16689" y="21194"/>
                    <a:pt x="16724" y="21183"/>
                  </a:cubicBezTo>
                  <a:cubicBezTo>
                    <a:pt x="16776" y="21166"/>
                    <a:pt x="16832" y="21152"/>
                    <a:pt x="16888" y="21132"/>
                  </a:cubicBezTo>
                  <a:cubicBezTo>
                    <a:pt x="16961" y="21107"/>
                    <a:pt x="17031" y="21082"/>
                    <a:pt x="17104" y="21057"/>
                  </a:cubicBezTo>
                  <a:cubicBezTo>
                    <a:pt x="17125" y="21049"/>
                    <a:pt x="17146" y="21043"/>
                    <a:pt x="17166" y="21038"/>
                  </a:cubicBezTo>
                  <a:cubicBezTo>
                    <a:pt x="17173" y="21035"/>
                    <a:pt x="17184" y="21032"/>
                    <a:pt x="17191" y="21027"/>
                  </a:cubicBezTo>
                  <a:cubicBezTo>
                    <a:pt x="17337" y="20974"/>
                    <a:pt x="17480" y="20915"/>
                    <a:pt x="17619" y="20857"/>
                  </a:cubicBezTo>
                  <a:cubicBezTo>
                    <a:pt x="17651" y="20843"/>
                    <a:pt x="17682" y="20829"/>
                    <a:pt x="17717" y="20815"/>
                  </a:cubicBezTo>
                  <a:cubicBezTo>
                    <a:pt x="17835" y="20762"/>
                    <a:pt x="17947" y="20710"/>
                    <a:pt x="18061" y="20654"/>
                  </a:cubicBezTo>
                  <a:cubicBezTo>
                    <a:pt x="18082" y="20643"/>
                    <a:pt x="18103" y="20634"/>
                    <a:pt x="18121" y="20626"/>
                  </a:cubicBezTo>
                  <a:cubicBezTo>
                    <a:pt x="18131" y="20620"/>
                    <a:pt x="18142" y="20615"/>
                    <a:pt x="18152" y="20609"/>
                  </a:cubicBezTo>
                  <a:cubicBezTo>
                    <a:pt x="18281" y="20543"/>
                    <a:pt x="18406" y="20476"/>
                    <a:pt x="18532" y="20403"/>
                  </a:cubicBezTo>
                  <a:cubicBezTo>
                    <a:pt x="18539" y="20401"/>
                    <a:pt x="18546" y="20398"/>
                    <a:pt x="18549" y="20392"/>
                  </a:cubicBezTo>
                  <a:cubicBezTo>
                    <a:pt x="18567" y="20381"/>
                    <a:pt x="18584" y="20370"/>
                    <a:pt x="18601" y="20359"/>
                  </a:cubicBezTo>
                  <a:cubicBezTo>
                    <a:pt x="18702" y="20298"/>
                    <a:pt x="18800" y="20236"/>
                    <a:pt x="18897" y="20172"/>
                  </a:cubicBezTo>
                  <a:cubicBezTo>
                    <a:pt x="18915" y="20161"/>
                    <a:pt x="18936" y="20150"/>
                    <a:pt x="18953" y="20139"/>
                  </a:cubicBezTo>
                  <a:cubicBezTo>
                    <a:pt x="18967" y="20128"/>
                    <a:pt x="18981" y="20117"/>
                    <a:pt x="18998" y="20108"/>
                  </a:cubicBezTo>
                  <a:cubicBezTo>
                    <a:pt x="19106" y="20033"/>
                    <a:pt x="19214" y="19958"/>
                    <a:pt x="19319" y="19877"/>
                  </a:cubicBezTo>
                  <a:cubicBezTo>
                    <a:pt x="19326" y="19875"/>
                    <a:pt x="19329" y="19869"/>
                    <a:pt x="19336" y="19866"/>
                  </a:cubicBezTo>
                  <a:cubicBezTo>
                    <a:pt x="19336" y="19866"/>
                    <a:pt x="19340" y="19864"/>
                    <a:pt x="19340" y="19864"/>
                  </a:cubicBezTo>
                  <a:cubicBezTo>
                    <a:pt x="19340" y="19864"/>
                    <a:pt x="19343" y="19861"/>
                    <a:pt x="19343" y="19861"/>
                  </a:cubicBezTo>
                  <a:cubicBezTo>
                    <a:pt x="19451" y="19777"/>
                    <a:pt x="19556" y="19691"/>
                    <a:pt x="19657" y="19605"/>
                  </a:cubicBezTo>
                  <a:cubicBezTo>
                    <a:pt x="19667" y="19594"/>
                    <a:pt x="19681" y="19585"/>
                    <a:pt x="19691" y="19574"/>
                  </a:cubicBezTo>
                  <a:cubicBezTo>
                    <a:pt x="19709" y="19560"/>
                    <a:pt x="19723" y="19546"/>
                    <a:pt x="19737" y="19530"/>
                  </a:cubicBezTo>
                  <a:cubicBezTo>
                    <a:pt x="19820" y="19454"/>
                    <a:pt x="19900" y="19379"/>
                    <a:pt x="19981" y="19301"/>
                  </a:cubicBezTo>
                  <a:cubicBezTo>
                    <a:pt x="19994" y="19288"/>
                    <a:pt x="20012" y="19274"/>
                    <a:pt x="20026" y="19260"/>
                  </a:cubicBezTo>
                  <a:cubicBezTo>
                    <a:pt x="20033" y="19254"/>
                    <a:pt x="20036" y="19249"/>
                    <a:pt x="20043" y="19243"/>
                  </a:cubicBezTo>
                  <a:cubicBezTo>
                    <a:pt x="20137" y="19148"/>
                    <a:pt x="20228" y="19051"/>
                    <a:pt x="20311" y="18951"/>
                  </a:cubicBezTo>
                  <a:cubicBezTo>
                    <a:pt x="20318" y="18942"/>
                    <a:pt x="20325" y="18937"/>
                    <a:pt x="20332" y="18929"/>
                  </a:cubicBezTo>
                  <a:cubicBezTo>
                    <a:pt x="20346" y="18912"/>
                    <a:pt x="20357" y="18895"/>
                    <a:pt x="20371" y="18881"/>
                  </a:cubicBezTo>
                  <a:cubicBezTo>
                    <a:pt x="20440" y="18801"/>
                    <a:pt x="20506" y="18717"/>
                    <a:pt x="20569" y="18634"/>
                  </a:cubicBezTo>
                  <a:cubicBezTo>
                    <a:pt x="20583" y="18617"/>
                    <a:pt x="20597" y="18600"/>
                    <a:pt x="20607" y="18583"/>
                  </a:cubicBezTo>
                  <a:cubicBezTo>
                    <a:pt x="20614" y="18572"/>
                    <a:pt x="20621" y="18561"/>
                    <a:pt x="20628" y="18553"/>
                  </a:cubicBezTo>
                  <a:cubicBezTo>
                    <a:pt x="20705" y="18447"/>
                    <a:pt x="20778" y="18341"/>
                    <a:pt x="20844" y="18233"/>
                  </a:cubicBezTo>
                  <a:cubicBezTo>
                    <a:pt x="20848" y="18230"/>
                    <a:pt x="20848" y="18227"/>
                    <a:pt x="20851" y="18224"/>
                  </a:cubicBezTo>
                  <a:cubicBezTo>
                    <a:pt x="20865" y="18199"/>
                    <a:pt x="20879" y="18174"/>
                    <a:pt x="20893" y="18152"/>
                  </a:cubicBezTo>
                  <a:cubicBezTo>
                    <a:pt x="20924" y="18096"/>
                    <a:pt x="20959" y="18044"/>
                    <a:pt x="20991" y="17988"/>
                  </a:cubicBezTo>
                  <a:cubicBezTo>
                    <a:pt x="20998" y="17980"/>
                    <a:pt x="21001" y="17968"/>
                    <a:pt x="21005" y="17960"/>
                  </a:cubicBezTo>
                  <a:cubicBezTo>
                    <a:pt x="21025" y="17924"/>
                    <a:pt x="21043" y="17888"/>
                    <a:pt x="21060" y="17852"/>
                  </a:cubicBezTo>
                  <a:cubicBezTo>
                    <a:pt x="21092" y="17793"/>
                    <a:pt x="21119" y="17735"/>
                    <a:pt x="21147" y="17676"/>
                  </a:cubicBezTo>
                  <a:cubicBezTo>
                    <a:pt x="21154" y="17662"/>
                    <a:pt x="21161" y="17651"/>
                    <a:pt x="21168" y="17637"/>
                  </a:cubicBezTo>
                  <a:cubicBezTo>
                    <a:pt x="21179" y="17612"/>
                    <a:pt x="21189" y="17584"/>
                    <a:pt x="21200" y="17559"/>
                  </a:cubicBezTo>
                  <a:cubicBezTo>
                    <a:pt x="21224" y="17501"/>
                    <a:pt x="21248" y="17445"/>
                    <a:pt x="21273" y="17387"/>
                  </a:cubicBezTo>
                  <a:cubicBezTo>
                    <a:pt x="21290" y="17345"/>
                    <a:pt x="21304" y="17306"/>
                    <a:pt x="21318" y="17264"/>
                  </a:cubicBezTo>
                  <a:cubicBezTo>
                    <a:pt x="21339" y="17206"/>
                    <a:pt x="21360" y="17148"/>
                    <a:pt x="21377" y="17089"/>
                  </a:cubicBezTo>
                  <a:cubicBezTo>
                    <a:pt x="21384" y="17067"/>
                    <a:pt x="21395" y="17045"/>
                    <a:pt x="21402" y="17022"/>
                  </a:cubicBezTo>
                  <a:cubicBezTo>
                    <a:pt x="21409" y="17003"/>
                    <a:pt x="21412" y="16983"/>
                    <a:pt x="21415" y="16964"/>
                  </a:cubicBezTo>
                  <a:cubicBezTo>
                    <a:pt x="21433" y="16905"/>
                    <a:pt x="21447" y="16844"/>
                    <a:pt x="21464" y="16786"/>
                  </a:cubicBezTo>
                  <a:cubicBezTo>
                    <a:pt x="21475" y="16747"/>
                    <a:pt x="21485" y="16705"/>
                    <a:pt x="21496" y="1666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DDC6DE2F-EA87-090C-B05E-CB0D6946D452}"/>
                </a:ext>
              </a:extLst>
            </p:cNvPr>
            <p:cNvSpPr/>
            <p:nvPr/>
          </p:nvSpPr>
          <p:spPr>
            <a:xfrm>
              <a:off x="4314904" y="2206176"/>
              <a:ext cx="1612031" cy="147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9" h="21600" extrusionOk="0">
                  <a:moveTo>
                    <a:pt x="11082" y="0"/>
                  </a:moveTo>
                  <a:cubicBezTo>
                    <a:pt x="12530" y="0"/>
                    <a:pt x="13905" y="286"/>
                    <a:pt x="15150" y="810"/>
                  </a:cubicBezTo>
                  <a:cubicBezTo>
                    <a:pt x="16400" y="1333"/>
                    <a:pt x="17524" y="2089"/>
                    <a:pt x="18467" y="3033"/>
                  </a:cubicBezTo>
                  <a:cubicBezTo>
                    <a:pt x="19413" y="3976"/>
                    <a:pt x="20182" y="5107"/>
                    <a:pt x="20711" y="6371"/>
                  </a:cubicBezTo>
                  <a:cubicBezTo>
                    <a:pt x="21244" y="7643"/>
                    <a:pt x="21536" y="9045"/>
                    <a:pt x="21529" y="10531"/>
                  </a:cubicBezTo>
                  <a:cubicBezTo>
                    <a:pt x="21522" y="12024"/>
                    <a:pt x="21212" y="13460"/>
                    <a:pt x="20656" y="14774"/>
                  </a:cubicBezTo>
                  <a:cubicBezTo>
                    <a:pt x="20095" y="16096"/>
                    <a:pt x="19284" y="17291"/>
                    <a:pt x="18286" y="18300"/>
                  </a:cubicBezTo>
                  <a:cubicBezTo>
                    <a:pt x="17280" y="19316"/>
                    <a:pt x="16083" y="20137"/>
                    <a:pt x="14757" y="20710"/>
                  </a:cubicBezTo>
                  <a:cubicBezTo>
                    <a:pt x="13428" y="21283"/>
                    <a:pt x="11970" y="21600"/>
                    <a:pt x="10445" y="21600"/>
                  </a:cubicBezTo>
                  <a:cubicBezTo>
                    <a:pt x="8921" y="21600"/>
                    <a:pt x="7484" y="21283"/>
                    <a:pt x="6186" y="20710"/>
                  </a:cubicBezTo>
                  <a:cubicBezTo>
                    <a:pt x="4895" y="20137"/>
                    <a:pt x="3747" y="19316"/>
                    <a:pt x="2800" y="18300"/>
                  </a:cubicBezTo>
                  <a:cubicBezTo>
                    <a:pt x="1860" y="17291"/>
                    <a:pt x="1123" y="16096"/>
                    <a:pt x="639" y="14774"/>
                  </a:cubicBezTo>
                  <a:cubicBezTo>
                    <a:pt x="159" y="13460"/>
                    <a:pt x="-64" y="12028"/>
                    <a:pt x="16" y="10531"/>
                  </a:cubicBezTo>
                  <a:cubicBezTo>
                    <a:pt x="96" y="9045"/>
                    <a:pt x="472" y="7639"/>
                    <a:pt x="1081" y="6371"/>
                  </a:cubicBezTo>
                  <a:cubicBezTo>
                    <a:pt x="1683" y="5107"/>
                    <a:pt x="2518" y="3976"/>
                    <a:pt x="3520" y="3033"/>
                  </a:cubicBezTo>
                  <a:cubicBezTo>
                    <a:pt x="4519" y="2093"/>
                    <a:pt x="5688" y="1333"/>
                    <a:pt x="6966" y="810"/>
                  </a:cubicBezTo>
                  <a:cubicBezTo>
                    <a:pt x="8243" y="286"/>
                    <a:pt x="9631" y="0"/>
                    <a:pt x="11082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7" name="Graphic 46" descr="Workflow with solid fill">
              <a:extLst>
                <a:ext uri="{FF2B5EF4-FFF2-40B4-BE49-F238E27FC236}">
                  <a16:creationId xmlns:a16="http://schemas.microsoft.com/office/drawing/2014/main" id="{80981915-5062-06E0-FE7B-84185EA06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559347" y="2396570"/>
              <a:ext cx="1113041" cy="1113041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AC884A1A-20CC-9244-815A-3857331EDC4F}"/>
              </a:ext>
            </a:extLst>
          </p:cNvPr>
          <p:cNvSpPr txBox="1"/>
          <p:nvPr/>
        </p:nvSpPr>
        <p:spPr>
          <a:xfrm>
            <a:off x="2960212" y="5210508"/>
            <a:ext cx="2254368" cy="400110"/>
          </a:xfrm>
          <a:prstGeom prst="rect">
            <a:avLst/>
          </a:prstGeom>
          <a:noFill/>
        </p:spPr>
        <p:txBody>
          <a:bodyPr wrap="square" lIns="0" tIns="45720" rIns="0" bIns="45720" rtlCol="0" anchor="b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all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Ai </a:t>
            </a: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srgbClr val="1D3359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Transformation</a:t>
            </a:r>
            <a:endParaRPr kumimoji="0" lang="en-US" sz="2000" b="1" i="0" u="none" strike="noStrike" kern="1200" cap="all" spc="0" normalizeH="0" baseline="0" noProof="1">
              <a:ln>
                <a:noFill/>
              </a:ln>
              <a:solidFill>
                <a:srgbClr val="1D3359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685A37A-B9AE-1821-A1EA-64ADA6EB6AC1}"/>
              </a:ext>
            </a:extLst>
          </p:cNvPr>
          <p:cNvGrpSpPr/>
          <p:nvPr/>
        </p:nvGrpSpPr>
        <p:grpSpPr>
          <a:xfrm>
            <a:off x="5229463" y="3556038"/>
            <a:ext cx="1689304" cy="2413222"/>
            <a:chOff x="5229463" y="3556038"/>
            <a:chExt cx="1689304" cy="2413222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611DA516-4359-E6FA-A94D-23CEE2F541C7}"/>
                </a:ext>
              </a:extLst>
            </p:cNvPr>
            <p:cNvSpPr/>
            <p:nvPr/>
          </p:nvSpPr>
          <p:spPr>
            <a:xfrm>
              <a:off x="5229463" y="3556038"/>
              <a:ext cx="1689304" cy="161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extrusionOk="0">
                  <a:moveTo>
                    <a:pt x="10771" y="0"/>
                  </a:moveTo>
                  <a:cubicBezTo>
                    <a:pt x="12219" y="0"/>
                    <a:pt x="13600" y="288"/>
                    <a:pt x="14862" y="806"/>
                  </a:cubicBezTo>
                  <a:cubicBezTo>
                    <a:pt x="16127" y="1327"/>
                    <a:pt x="17270" y="2085"/>
                    <a:pt x="18243" y="3023"/>
                  </a:cubicBezTo>
                  <a:cubicBezTo>
                    <a:pt x="19219" y="3968"/>
                    <a:pt x="20020" y="5098"/>
                    <a:pt x="20584" y="6359"/>
                  </a:cubicBezTo>
                  <a:cubicBezTo>
                    <a:pt x="21156" y="7627"/>
                    <a:pt x="21488" y="9031"/>
                    <a:pt x="21527" y="10519"/>
                  </a:cubicBezTo>
                  <a:cubicBezTo>
                    <a:pt x="21564" y="12013"/>
                    <a:pt x="21298" y="13448"/>
                    <a:pt x="20780" y="14761"/>
                  </a:cubicBezTo>
                  <a:cubicBezTo>
                    <a:pt x="20259" y="16082"/>
                    <a:pt x="19485" y="17281"/>
                    <a:pt x="18512" y="18292"/>
                  </a:cubicBezTo>
                  <a:cubicBezTo>
                    <a:pt x="17536" y="19307"/>
                    <a:pt x="16360" y="20134"/>
                    <a:pt x="15048" y="20707"/>
                  </a:cubicBezTo>
                  <a:cubicBezTo>
                    <a:pt x="13733" y="21280"/>
                    <a:pt x="12282" y="21600"/>
                    <a:pt x="10754" y="21600"/>
                  </a:cubicBezTo>
                  <a:cubicBezTo>
                    <a:pt x="9230" y="21600"/>
                    <a:pt x="7778" y="21280"/>
                    <a:pt x="6463" y="20707"/>
                  </a:cubicBezTo>
                  <a:cubicBezTo>
                    <a:pt x="5151" y="20134"/>
                    <a:pt x="3979" y="19310"/>
                    <a:pt x="3006" y="18292"/>
                  </a:cubicBezTo>
                  <a:cubicBezTo>
                    <a:pt x="2036" y="17281"/>
                    <a:pt x="1263" y="16082"/>
                    <a:pt x="744" y="14761"/>
                  </a:cubicBezTo>
                  <a:cubicBezTo>
                    <a:pt x="230" y="13448"/>
                    <a:pt x="-36" y="12013"/>
                    <a:pt x="4" y="10519"/>
                  </a:cubicBezTo>
                  <a:cubicBezTo>
                    <a:pt x="44" y="9035"/>
                    <a:pt x="379" y="7627"/>
                    <a:pt x="954" y="6359"/>
                  </a:cubicBezTo>
                  <a:cubicBezTo>
                    <a:pt x="1522" y="5098"/>
                    <a:pt x="2325" y="3968"/>
                    <a:pt x="3302" y="3023"/>
                  </a:cubicBezTo>
                  <a:cubicBezTo>
                    <a:pt x="4275" y="2085"/>
                    <a:pt x="5420" y="1327"/>
                    <a:pt x="6686" y="806"/>
                  </a:cubicBezTo>
                  <a:cubicBezTo>
                    <a:pt x="7941" y="288"/>
                    <a:pt x="9323" y="0"/>
                    <a:pt x="10771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4D144E81-CC98-50F0-B08A-A74D936E72EF}"/>
                </a:ext>
              </a:extLst>
            </p:cNvPr>
            <p:cNvSpPr/>
            <p:nvPr/>
          </p:nvSpPr>
          <p:spPr>
            <a:xfrm>
              <a:off x="5246284" y="4536667"/>
              <a:ext cx="1640779" cy="1432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59" y="519"/>
                  </a:moveTo>
                  <a:cubicBezTo>
                    <a:pt x="21446" y="574"/>
                    <a:pt x="21429" y="633"/>
                    <a:pt x="21411" y="688"/>
                  </a:cubicBezTo>
                  <a:cubicBezTo>
                    <a:pt x="21381" y="805"/>
                    <a:pt x="21346" y="919"/>
                    <a:pt x="21312" y="1033"/>
                  </a:cubicBezTo>
                  <a:cubicBezTo>
                    <a:pt x="21291" y="1100"/>
                    <a:pt x="21271" y="1163"/>
                    <a:pt x="21250" y="1230"/>
                  </a:cubicBezTo>
                  <a:cubicBezTo>
                    <a:pt x="21216" y="1336"/>
                    <a:pt x="21182" y="1438"/>
                    <a:pt x="21147" y="1540"/>
                  </a:cubicBezTo>
                  <a:cubicBezTo>
                    <a:pt x="21123" y="1607"/>
                    <a:pt x="21099" y="1678"/>
                    <a:pt x="21072" y="1744"/>
                  </a:cubicBezTo>
                  <a:cubicBezTo>
                    <a:pt x="21034" y="1843"/>
                    <a:pt x="20996" y="1941"/>
                    <a:pt x="20959" y="2039"/>
                  </a:cubicBezTo>
                  <a:cubicBezTo>
                    <a:pt x="20935" y="2094"/>
                    <a:pt x="20914" y="2153"/>
                    <a:pt x="20890" y="2208"/>
                  </a:cubicBezTo>
                  <a:cubicBezTo>
                    <a:pt x="20797" y="2436"/>
                    <a:pt x="20698" y="2660"/>
                    <a:pt x="20592" y="2876"/>
                  </a:cubicBezTo>
                  <a:cubicBezTo>
                    <a:pt x="20578" y="2907"/>
                    <a:pt x="20561" y="2939"/>
                    <a:pt x="20547" y="2966"/>
                  </a:cubicBezTo>
                  <a:cubicBezTo>
                    <a:pt x="20441" y="3178"/>
                    <a:pt x="20331" y="3390"/>
                    <a:pt x="20214" y="3599"/>
                  </a:cubicBezTo>
                  <a:cubicBezTo>
                    <a:pt x="20204" y="3618"/>
                    <a:pt x="20194" y="3638"/>
                    <a:pt x="20180" y="3658"/>
                  </a:cubicBezTo>
                  <a:cubicBezTo>
                    <a:pt x="20057" y="3870"/>
                    <a:pt x="19930" y="4078"/>
                    <a:pt x="19796" y="4282"/>
                  </a:cubicBezTo>
                  <a:cubicBezTo>
                    <a:pt x="19772" y="4322"/>
                    <a:pt x="19744" y="4361"/>
                    <a:pt x="19720" y="4400"/>
                  </a:cubicBezTo>
                  <a:cubicBezTo>
                    <a:pt x="19587" y="4597"/>
                    <a:pt x="19449" y="4793"/>
                    <a:pt x="19305" y="4982"/>
                  </a:cubicBezTo>
                  <a:cubicBezTo>
                    <a:pt x="19281" y="5013"/>
                    <a:pt x="19254" y="5048"/>
                    <a:pt x="19230" y="5080"/>
                  </a:cubicBezTo>
                  <a:cubicBezTo>
                    <a:pt x="19082" y="5268"/>
                    <a:pt x="18935" y="5453"/>
                    <a:pt x="18777" y="5630"/>
                  </a:cubicBezTo>
                  <a:cubicBezTo>
                    <a:pt x="18774" y="5634"/>
                    <a:pt x="18767" y="5642"/>
                    <a:pt x="18763" y="5646"/>
                  </a:cubicBezTo>
                  <a:cubicBezTo>
                    <a:pt x="18606" y="5826"/>
                    <a:pt x="18438" y="5999"/>
                    <a:pt x="18269" y="6168"/>
                  </a:cubicBezTo>
                  <a:cubicBezTo>
                    <a:pt x="18239" y="6199"/>
                    <a:pt x="18208" y="6231"/>
                    <a:pt x="18177" y="6262"/>
                  </a:cubicBezTo>
                  <a:cubicBezTo>
                    <a:pt x="18012" y="6423"/>
                    <a:pt x="17841" y="6581"/>
                    <a:pt x="17669" y="6734"/>
                  </a:cubicBezTo>
                  <a:cubicBezTo>
                    <a:pt x="17635" y="6761"/>
                    <a:pt x="17604" y="6789"/>
                    <a:pt x="17570" y="6820"/>
                  </a:cubicBezTo>
                  <a:cubicBezTo>
                    <a:pt x="17388" y="6973"/>
                    <a:pt x="17203" y="7127"/>
                    <a:pt x="17011" y="7268"/>
                  </a:cubicBezTo>
                  <a:cubicBezTo>
                    <a:pt x="17011" y="7268"/>
                    <a:pt x="17007" y="7268"/>
                    <a:pt x="17007" y="7272"/>
                  </a:cubicBezTo>
                  <a:cubicBezTo>
                    <a:pt x="16805" y="7421"/>
                    <a:pt x="16595" y="7563"/>
                    <a:pt x="16386" y="7700"/>
                  </a:cubicBezTo>
                  <a:cubicBezTo>
                    <a:pt x="16355" y="7720"/>
                    <a:pt x="16324" y="7740"/>
                    <a:pt x="16294" y="7759"/>
                  </a:cubicBezTo>
                  <a:cubicBezTo>
                    <a:pt x="16091" y="7889"/>
                    <a:pt x="15882" y="8007"/>
                    <a:pt x="15669" y="8121"/>
                  </a:cubicBezTo>
                  <a:cubicBezTo>
                    <a:pt x="15628" y="8140"/>
                    <a:pt x="15590" y="8164"/>
                    <a:pt x="15549" y="8183"/>
                  </a:cubicBezTo>
                  <a:cubicBezTo>
                    <a:pt x="15337" y="8293"/>
                    <a:pt x="15120" y="8400"/>
                    <a:pt x="14901" y="8498"/>
                  </a:cubicBezTo>
                  <a:cubicBezTo>
                    <a:pt x="14867" y="8513"/>
                    <a:pt x="14832" y="8525"/>
                    <a:pt x="14798" y="8541"/>
                  </a:cubicBezTo>
                  <a:cubicBezTo>
                    <a:pt x="14565" y="8639"/>
                    <a:pt x="14332" y="8733"/>
                    <a:pt x="14091" y="8816"/>
                  </a:cubicBezTo>
                  <a:cubicBezTo>
                    <a:pt x="14091" y="8816"/>
                    <a:pt x="14091" y="8816"/>
                    <a:pt x="14091" y="8816"/>
                  </a:cubicBezTo>
                  <a:cubicBezTo>
                    <a:pt x="13851" y="8899"/>
                    <a:pt x="13608" y="8969"/>
                    <a:pt x="13361" y="9032"/>
                  </a:cubicBezTo>
                  <a:cubicBezTo>
                    <a:pt x="13326" y="9040"/>
                    <a:pt x="13289" y="9052"/>
                    <a:pt x="13254" y="9060"/>
                  </a:cubicBezTo>
                  <a:cubicBezTo>
                    <a:pt x="13018" y="9119"/>
                    <a:pt x="12778" y="9170"/>
                    <a:pt x="12537" y="9213"/>
                  </a:cubicBezTo>
                  <a:cubicBezTo>
                    <a:pt x="12469" y="9225"/>
                    <a:pt x="12404" y="9236"/>
                    <a:pt x="12335" y="9248"/>
                  </a:cubicBezTo>
                  <a:cubicBezTo>
                    <a:pt x="12273" y="9256"/>
                    <a:pt x="12212" y="9268"/>
                    <a:pt x="12150" y="9276"/>
                  </a:cubicBezTo>
                  <a:cubicBezTo>
                    <a:pt x="12057" y="9287"/>
                    <a:pt x="11965" y="9299"/>
                    <a:pt x="11872" y="9311"/>
                  </a:cubicBezTo>
                  <a:cubicBezTo>
                    <a:pt x="11814" y="9319"/>
                    <a:pt x="11752" y="9323"/>
                    <a:pt x="11694" y="9331"/>
                  </a:cubicBezTo>
                  <a:cubicBezTo>
                    <a:pt x="11591" y="9339"/>
                    <a:pt x="11488" y="9346"/>
                    <a:pt x="11385" y="9354"/>
                  </a:cubicBezTo>
                  <a:cubicBezTo>
                    <a:pt x="11333" y="9358"/>
                    <a:pt x="11285" y="9362"/>
                    <a:pt x="11234" y="9362"/>
                  </a:cubicBezTo>
                  <a:cubicBezTo>
                    <a:pt x="11080" y="9370"/>
                    <a:pt x="10925" y="9374"/>
                    <a:pt x="10767" y="9374"/>
                  </a:cubicBezTo>
                  <a:cubicBezTo>
                    <a:pt x="9461" y="9374"/>
                    <a:pt x="8209" y="9126"/>
                    <a:pt x="7042" y="8671"/>
                  </a:cubicBezTo>
                  <a:cubicBezTo>
                    <a:pt x="5879" y="8215"/>
                    <a:pt x="4809" y="7555"/>
                    <a:pt x="3862" y="6730"/>
                  </a:cubicBezTo>
                  <a:cubicBezTo>
                    <a:pt x="2919" y="5909"/>
                    <a:pt x="2103" y="4923"/>
                    <a:pt x="1448" y="3815"/>
                  </a:cubicBezTo>
                  <a:cubicBezTo>
                    <a:pt x="796" y="2711"/>
                    <a:pt x="302" y="1489"/>
                    <a:pt x="0" y="185"/>
                  </a:cubicBezTo>
                  <a:cubicBezTo>
                    <a:pt x="1153" y="5158"/>
                    <a:pt x="2302" y="10132"/>
                    <a:pt x="3454" y="15102"/>
                  </a:cubicBezTo>
                  <a:cubicBezTo>
                    <a:pt x="3670" y="16029"/>
                    <a:pt x="4013" y="16897"/>
                    <a:pt x="4470" y="17679"/>
                  </a:cubicBezTo>
                  <a:cubicBezTo>
                    <a:pt x="4926" y="18461"/>
                    <a:pt x="5488" y="19160"/>
                    <a:pt x="6140" y="19738"/>
                  </a:cubicBezTo>
                  <a:cubicBezTo>
                    <a:pt x="6792" y="20319"/>
                    <a:pt x="7529" y="20783"/>
                    <a:pt x="8325" y="21105"/>
                  </a:cubicBezTo>
                  <a:cubicBezTo>
                    <a:pt x="9124" y="21423"/>
                    <a:pt x="9982" y="21600"/>
                    <a:pt x="10877" y="21600"/>
                  </a:cubicBezTo>
                  <a:cubicBezTo>
                    <a:pt x="11090" y="21600"/>
                    <a:pt x="11303" y="21588"/>
                    <a:pt x="11512" y="21569"/>
                  </a:cubicBezTo>
                  <a:cubicBezTo>
                    <a:pt x="11580" y="21561"/>
                    <a:pt x="11649" y="21549"/>
                    <a:pt x="11718" y="21541"/>
                  </a:cubicBezTo>
                  <a:cubicBezTo>
                    <a:pt x="11827" y="21529"/>
                    <a:pt x="11937" y="21518"/>
                    <a:pt x="12043" y="21498"/>
                  </a:cubicBezTo>
                  <a:cubicBezTo>
                    <a:pt x="12074" y="21494"/>
                    <a:pt x="12102" y="21486"/>
                    <a:pt x="12133" y="21478"/>
                  </a:cubicBezTo>
                  <a:cubicBezTo>
                    <a:pt x="12211" y="21463"/>
                    <a:pt x="12290" y="21443"/>
                    <a:pt x="12369" y="21427"/>
                  </a:cubicBezTo>
                  <a:cubicBezTo>
                    <a:pt x="12493" y="21400"/>
                    <a:pt x="12616" y="21368"/>
                    <a:pt x="12740" y="21337"/>
                  </a:cubicBezTo>
                  <a:cubicBezTo>
                    <a:pt x="12819" y="21313"/>
                    <a:pt x="12901" y="21290"/>
                    <a:pt x="12980" y="21262"/>
                  </a:cubicBezTo>
                  <a:cubicBezTo>
                    <a:pt x="13038" y="21242"/>
                    <a:pt x="13100" y="21227"/>
                    <a:pt x="13158" y="21207"/>
                  </a:cubicBezTo>
                  <a:cubicBezTo>
                    <a:pt x="13217" y="21187"/>
                    <a:pt x="13275" y="21160"/>
                    <a:pt x="13333" y="21136"/>
                  </a:cubicBezTo>
                  <a:cubicBezTo>
                    <a:pt x="13378" y="21121"/>
                    <a:pt x="13422" y="21109"/>
                    <a:pt x="13463" y="21089"/>
                  </a:cubicBezTo>
                  <a:cubicBezTo>
                    <a:pt x="13498" y="21077"/>
                    <a:pt x="13529" y="21058"/>
                    <a:pt x="13563" y="21042"/>
                  </a:cubicBezTo>
                  <a:cubicBezTo>
                    <a:pt x="13680" y="20991"/>
                    <a:pt x="13796" y="20940"/>
                    <a:pt x="13909" y="20885"/>
                  </a:cubicBezTo>
                  <a:cubicBezTo>
                    <a:pt x="13981" y="20850"/>
                    <a:pt x="14054" y="20818"/>
                    <a:pt x="14122" y="20779"/>
                  </a:cubicBezTo>
                  <a:cubicBezTo>
                    <a:pt x="14150" y="20767"/>
                    <a:pt x="14174" y="20755"/>
                    <a:pt x="14201" y="20740"/>
                  </a:cubicBezTo>
                  <a:cubicBezTo>
                    <a:pt x="14297" y="20689"/>
                    <a:pt x="14390" y="20626"/>
                    <a:pt x="14486" y="20571"/>
                  </a:cubicBezTo>
                  <a:cubicBezTo>
                    <a:pt x="14544" y="20535"/>
                    <a:pt x="14602" y="20504"/>
                    <a:pt x="14657" y="20469"/>
                  </a:cubicBezTo>
                  <a:cubicBezTo>
                    <a:pt x="14829" y="20359"/>
                    <a:pt x="15000" y="20241"/>
                    <a:pt x="15165" y="20115"/>
                  </a:cubicBezTo>
                  <a:cubicBezTo>
                    <a:pt x="15165" y="20115"/>
                    <a:pt x="15165" y="20115"/>
                    <a:pt x="15165" y="20115"/>
                  </a:cubicBezTo>
                  <a:cubicBezTo>
                    <a:pt x="15168" y="20111"/>
                    <a:pt x="15172" y="20111"/>
                    <a:pt x="15175" y="20107"/>
                  </a:cubicBezTo>
                  <a:cubicBezTo>
                    <a:pt x="15319" y="19997"/>
                    <a:pt x="15456" y="19883"/>
                    <a:pt x="15594" y="19765"/>
                  </a:cubicBezTo>
                  <a:cubicBezTo>
                    <a:pt x="15607" y="19754"/>
                    <a:pt x="15621" y="19738"/>
                    <a:pt x="15638" y="19722"/>
                  </a:cubicBezTo>
                  <a:cubicBezTo>
                    <a:pt x="15652" y="19710"/>
                    <a:pt x="15662" y="19702"/>
                    <a:pt x="15676" y="19691"/>
                  </a:cubicBezTo>
                  <a:cubicBezTo>
                    <a:pt x="15714" y="19655"/>
                    <a:pt x="15748" y="19620"/>
                    <a:pt x="15782" y="19585"/>
                  </a:cubicBezTo>
                  <a:cubicBezTo>
                    <a:pt x="15854" y="19518"/>
                    <a:pt x="15930" y="19451"/>
                    <a:pt x="15998" y="19380"/>
                  </a:cubicBezTo>
                  <a:cubicBezTo>
                    <a:pt x="16026" y="19353"/>
                    <a:pt x="16053" y="19317"/>
                    <a:pt x="16081" y="19290"/>
                  </a:cubicBezTo>
                  <a:cubicBezTo>
                    <a:pt x="16136" y="19235"/>
                    <a:pt x="16187" y="19176"/>
                    <a:pt x="16239" y="19121"/>
                  </a:cubicBezTo>
                  <a:cubicBezTo>
                    <a:pt x="16283" y="19070"/>
                    <a:pt x="16335" y="19023"/>
                    <a:pt x="16379" y="18972"/>
                  </a:cubicBezTo>
                  <a:cubicBezTo>
                    <a:pt x="16420" y="18925"/>
                    <a:pt x="16458" y="18870"/>
                    <a:pt x="16499" y="18822"/>
                  </a:cubicBezTo>
                  <a:cubicBezTo>
                    <a:pt x="16551" y="18764"/>
                    <a:pt x="16599" y="18701"/>
                    <a:pt x="16647" y="18638"/>
                  </a:cubicBezTo>
                  <a:cubicBezTo>
                    <a:pt x="16674" y="18602"/>
                    <a:pt x="16705" y="18567"/>
                    <a:pt x="16732" y="18532"/>
                  </a:cubicBezTo>
                  <a:cubicBezTo>
                    <a:pt x="16787" y="18457"/>
                    <a:pt x="16839" y="18378"/>
                    <a:pt x="16894" y="18304"/>
                  </a:cubicBezTo>
                  <a:cubicBezTo>
                    <a:pt x="16935" y="18245"/>
                    <a:pt x="16979" y="18182"/>
                    <a:pt x="17021" y="18123"/>
                  </a:cubicBezTo>
                  <a:cubicBezTo>
                    <a:pt x="17034" y="18104"/>
                    <a:pt x="17051" y="18084"/>
                    <a:pt x="17065" y="18060"/>
                  </a:cubicBezTo>
                  <a:cubicBezTo>
                    <a:pt x="17144" y="17938"/>
                    <a:pt x="17216" y="17813"/>
                    <a:pt x="17292" y="17687"/>
                  </a:cubicBezTo>
                  <a:cubicBezTo>
                    <a:pt x="17309" y="17656"/>
                    <a:pt x="17333" y="17624"/>
                    <a:pt x="17350" y="17593"/>
                  </a:cubicBezTo>
                  <a:cubicBezTo>
                    <a:pt x="17353" y="17589"/>
                    <a:pt x="17353" y="17585"/>
                    <a:pt x="17357" y="17577"/>
                  </a:cubicBezTo>
                  <a:cubicBezTo>
                    <a:pt x="17360" y="17573"/>
                    <a:pt x="17364" y="17565"/>
                    <a:pt x="17367" y="17561"/>
                  </a:cubicBezTo>
                  <a:cubicBezTo>
                    <a:pt x="17463" y="17392"/>
                    <a:pt x="17552" y="17216"/>
                    <a:pt x="17638" y="17039"/>
                  </a:cubicBezTo>
                  <a:cubicBezTo>
                    <a:pt x="17645" y="17027"/>
                    <a:pt x="17648" y="17015"/>
                    <a:pt x="17652" y="17003"/>
                  </a:cubicBezTo>
                  <a:cubicBezTo>
                    <a:pt x="17676" y="16948"/>
                    <a:pt x="17700" y="16893"/>
                    <a:pt x="17724" y="16842"/>
                  </a:cubicBezTo>
                  <a:cubicBezTo>
                    <a:pt x="17775" y="16728"/>
                    <a:pt x="17830" y="16615"/>
                    <a:pt x="17878" y="16497"/>
                  </a:cubicBezTo>
                  <a:cubicBezTo>
                    <a:pt x="17892" y="16457"/>
                    <a:pt x="17906" y="16422"/>
                    <a:pt x="17923" y="16383"/>
                  </a:cubicBezTo>
                  <a:cubicBezTo>
                    <a:pt x="17937" y="16347"/>
                    <a:pt x="17950" y="16316"/>
                    <a:pt x="17961" y="16281"/>
                  </a:cubicBezTo>
                  <a:cubicBezTo>
                    <a:pt x="17981" y="16229"/>
                    <a:pt x="18002" y="16178"/>
                    <a:pt x="18019" y="16127"/>
                  </a:cubicBezTo>
                  <a:cubicBezTo>
                    <a:pt x="18063" y="16002"/>
                    <a:pt x="18105" y="15876"/>
                    <a:pt x="18142" y="15750"/>
                  </a:cubicBezTo>
                  <a:cubicBezTo>
                    <a:pt x="18149" y="15731"/>
                    <a:pt x="18153" y="15711"/>
                    <a:pt x="18160" y="15695"/>
                  </a:cubicBezTo>
                  <a:cubicBezTo>
                    <a:pt x="18166" y="15668"/>
                    <a:pt x="18173" y="15640"/>
                    <a:pt x="18184" y="15613"/>
                  </a:cubicBezTo>
                  <a:cubicBezTo>
                    <a:pt x="18208" y="15530"/>
                    <a:pt x="18232" y="15448"/>
                    <a:pt x="18256" y="15365"/>
                  </a:cubicBezTo>
                  <a:cubicBezTo>
                    <a:pt x="18290" y="15236"/>
                    <a:pt x="18321" y="15106"/>
                    <a:pt x="18348" y="14972"/>
                  </a:cubicBezTo>
                  <a:lnTo>
                    <a:pt x="21600" y="0"/>
                  </a:lnTo>
                  <a:cubicBezTo>
                    <a:pt x="21549" y="173"/>
                    <a:pt x="21508" y="346"/>
                    <a:pt x="21459" y="51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48000">
                  <a:schemeClr val="accent5"/>
                </a:gs>
                <a:gs pos="100000">
                  <a:schemeClr val="accent5"/>
                </a:gs>
              </a:gsLst>
              <a:lin ang="16200000" scaled="1"/>
              <a:tileRect/>
            </a:gra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355C9E42-7DE6-86F6-C6DF-C3D406208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89944" y="3868589"/>
              <a:ext cx="1183601" cy="95495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281D8CB-5460-39E0-3343-A3CDB58875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96E98A-9528-5223-6065-2501A36902AD}"/>
              </a:ext>
            </a:extLst>
          </p:cNvPr>
          <p:cNvSpPr txBox="1"/>
          <p:nvPr/>
        </p:nvSpPr>
        <p:spPr>
          <a:xfrm>
            <a:off x="479258" y="114093"/>
            <a:ext cx="619428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AI-Driven Software Solutions</a:t>
            </a:r>
          </a:p>
        </p:txBody>
      </p:sp>
    </p:spTree>
    <p:extLst>
      <p:ext uri="{BB962C8B-B14F-4D97-AF65-F5344CB8AC3E}">
        <p14:creationId xmlns:p14="http://schemas.microsoft.com/office/powerpoint/2010/main" val="1698894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4" grpId="0"/>
      <p:bldP spid="43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9F469-4D75-A7D7-D1AC-3D21FC775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9B21740-99E3-3CFA-5E28-F4DFD17D2825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E37D3-EA30-9E00-3AFC-26AD33BE5ECE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9225AD-22D9-0117-0F79-45FBD9138708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2433265-EA40-AC32-5D01-FCE958D20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3B744A4-C079-EBD1-1FFB-6635CEF458DD}"/>
              </a:ext>
            </a:extLst>
          </p:cNvPr>
          <p:cNvGrpSpPr/>
          <p:nvPr/>
        </p:nvGrpSpPr>
        <p:grpSpPr>
          <a:xfrm>
            <a:off x="3516280" y="2568942"/>
            <a:ext cx="1979046" cy="2407359"/>
            <a:chOff x="3516280" y="2568942"/>
            <a:chExt cx="1979046" cy="240735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0E87E5-EC31-7345-DEAD-1475DB382649}"/>
                </a:ext>
              </a:extLst>
            </p:cNvPr>
            <p:cNvSpPr/>
            <p:nvPr/>
          </p:nvSpPr>
          <p:spPr>
            <a:xfrm>
              <a:off x="3919145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79BCD038-0F6D-D35C-6F56-6927602C0321}"/>
                </a:ext>
              </a:extLst>
            </p:cNvPr>
            <p:cNvSpPr/>
            <p:nvPr/>
          </p:nvSpPr>
          <p:spPr>
            <a:xfrm>
              <a:off x="3698958" y="3371923"/>
              <a:ext cx="1604378" cy="1604378"/>
            </a:xfrm>
            <a:prstGeom prst="arc">
              <a:avLst>
                <a:gd name="adj1" fmla="val 5859"/>
                <a:gd name="adj2" fmla="val 10415524"/>
              </a:avLst>
            </a:prstGeom>
            <a:ln w="28575" cap="rnd">
              <a:solidFill>
                <a:schemeClr val="accent2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8A098B-DAC6-3382-A202-F153E09DF393}"/>
                </a:ext>
              </a:extLst>
            </p:cNvPr>
            <p:cNvSpPr/>
            <p:nvPr/>
          </p:nvSpPr>
          <p:spPr>
            <a:xfrm>
              <a:off x="4065168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09CF526-6589-ECF4-6FB2-DD78F897B168}"/>
                </a:ext>
              </a:extLst>
            </p:cNvPr>
            <p:cNvGrpSpPr/>
            <p:nvPr/>
          </p:nvGrpSpPr>
          <p:grpSpPr>
            <a:xfrm>
              <a:off x="3516280" y="2568942"/>
              <a:ext cx="1979046" cy="829116"/>
              <a:chOff x="332936" y="2555951"/>
              <a:chExt cx="2926080" cy="1105486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62B96D9-C4EF-B11C-31B6-29A3881FEFF0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2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Design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48611A-000B-06DE-94F5-C344DCAA3789}"/>
                  </a:ext>
                </a:extLst>
              </p:cNvPr>
              <p:cNvSpPr txBox="1"/>
              <p:nvPr/>
            </p:nvSpPr>
            <p:spPr>
              <a:xfrm>
                <a:off x="418774" y="3086922"/>
                <a:ext cx="2759980" cy="57451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1B68A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Create system architecture and design</a:t>
                </a:r>
              </a:p>
            </p:txBody>
          </p:sp>
        </p:grpSp>
        <p:pic>
          <p:nvPicPr>
            <p:cNvPr id="41" name="Graphic 40" descr="Drawing compass outline">
              <a:extLst>
                <a:ext uri="{FF2B5EF4-FFF2-40B4-BE49-F238E27FC236}">
                  <a16:creationId xmlns:a16="http://schemas.microsoft.com/office/drawing/2014/main" id="{08CC3BCE-1185-7352-B7E7-929341D18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4226827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CD5F64-E84A-D7F5-D951-C16DFEF69E46}"/>
              </a:ext>
            </a:extLst>
          </p:cNvPr>
          <p:cNvGrpSpPr/>
          <p:nvPr/>
        </p:nvGrpSpPr>
        <p:grpSpPr>
          <a:xfrm>
            <a:off x="5119106" y="3371923"/>
            <a:ext cx="1979046" cy="2448211"/>
            <a:chOff x="5119106" y="3371923"/>
            <a:chExt cx="1979046" cy="244821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CC5280E-A387-DB41-A47D-30949AFB2598}"/>
                </a:ext>
              </a:extLst>
            </p:cNvPr>
            <p:cNvSpPr/>
            <p:nvPr/>
          </p:nvSpPr>
          <p:spPr>
            <a:xfrm>
              <a:off x="5523524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BB244128-1476-E5B4-BB23-CB5CB8B56506}"/>
                </a:ext>
              </a:extLst>
            </p:cNvPr>
            <p:cNvSpPr/>
            <p:nvPr/>
          </p:nvSpPr>
          <p:spPr>
            <a:xfrm>
              <a:off x="5303337" y="3371923"/>
              <a:ext cx="1604378" cy="1604378"/>
            </a:xfrm>
            <a:prstGeom prst="arc">
              <a:avLst>
                <a:gd name="adj1" fmla="val 11286706"/>
                <a:gd name="adj2" fmla="val 0"/>
              </a:avLst>
            </a:prstGeom>
            <a:ln w="28575" cap="rnd">
              <a:solidFill>
                <a:schemeClr val="accent4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D1E230-D94B-7FAB-B581-57E7506A3261}"/>
                </a:ext>
              </a:extLst>
            </p:cNvPr>
            <p:cNvSpPr/>
            <p:nvPr/>
          </p:nvSpPr>
          <p:spPr>
            <a:xfrm>
              <a:off x="5669547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3E1CAB-CBAC-7806-55DD-03DF70774330}"/>
                </a:ext>
              </a:extLst>
            </p:cNvPr>
            <p:cNvGrpSpPr/>
            <p:nvPr/>
          </p:nvGrpSpPr>
          <p:grpSpPr>
            <a:xfrm>
              <a:off x="5119106" y="4991018"/>
              <a:ext cx="1979046" cy="829116"/>
              <a:chOff x="332936" y="2555951"/>
              <a:chExt cx="2926080" cy="110548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D85567F-936E-FC1C-508B-F36139BE6111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4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Construction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5662750-9EAA-EADD-8E24-FAADC611EC4C}"/>
                  </a:ext>
                </a:extLst>
              </p:cNvPr>
              <p:cNvSpPr txBox="1"/>
              <p:nvPr/>
            </p:nvSpPr>
            <p:spPr>
              <a:xfrm>
                <a:off x="697756" y="3086923"/>
                <a:ext cx="2161467" cy="574516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90ACC2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Implement and code the solution</a:t>
                </a:r>
              </a:p>
            </p:txBody>
          </p:sp>
        </p:grpSp>
        <p:pic>
          <p:nvPicPr>
            <p:cNvPr id="42" name="Graphic 41" descr="Crane outline">
              <a:extLst>
                <a:ext uri="{FF2B5EF4-FFF2-40B4-BE49-F238E27FC236}">
                  <a16:creationId xmlns:a16="http://schemas.microsoft.com/office/drawing/2014/main" id="{1CA18227-5143-A58B-FC9A-B4879729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831206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9B64FC-BC2B-50D3-3E6C-893B6E79A8A8}"/>
              </a:ext>
            </a:extLst>
          </p:cNvPr>
          <p:cNvGrpSpPr/>
          <p:nvPr/>
        </p:nvGrpSpPr>
        <p:grpSpPr>
          <a:xfrm>
            <a:off x="6398081" y="2568942"/>
            <a:ext cx="2612569" cy="2407359"/>
            <a:chOff x="6398081" y="2568942"/>
            <a:chExt cx="2612569" cy="240735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9E4831-5010-75BD-6D26-0ED18EB2D345}"/>
                </a:ext>
              </a:extLst>
            </p:cNvPr>
            <p:cNvSpPr/>
            <p:nvPr/>
          </p:nvSpPr>
          <p:spPr>
            <a:xfrm>
              <a:off x="7127902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8AAE47E9-F1E6-9D7E-F7DA-193FA46D1E4F}"/>
                </a:ext>
              </a:extLst>
            </p:cNvPr>
            <p:cNvSpPr/>
            <p:nvPr/>
          </p:nvSpPr>
          <p:spPr>
            <a:xfrm>
              <a:off x="6907714" y="3371923"/>
              <a:ext cx="1604378" cy="1604378"/>
            </a:xfrm>
            <a:prstGeom prst="arc">
              <a:avLst>
                <a:gd name="adj1" fmla="val 5859"/>
                <a:gd name="adj2" fmla="val 10447029"/>
              </a:avLst>
            </a:prstGeom>
            <a:ln w="28575" cap="rnd">
              <a:solidFill>
                <a:schemeClr val="accent5"/>
              </a:solidFill>
              <a:headEnd type="triangl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202F223-0B33-9DE9-B327-E50B2CC9AAF3}"/>
                </a:ext>
              </a:extLst>
            </p:cNvPr>
            <p:cNvSpPr/>
            <p:nvPr/>
          </p:nvSpPr>
          <p:spPr>
            <a:xfrm>
              <a:off x="7273924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24CB32D-06D5-E797-F0D3-D97B432AEB57}"/>
                </a:ext>
              </a:extLst>
            </p:cNvPr>
            <p:cNvGrpSpPr/>
            <p:nvPr/>
          </p:nvGrpSpPr>
          <p:grpSpPr>
            <a:xfrm>
              <a:off x="6398081" y="2568942"/>
              <a:ext cx="2612569" cy="829115"/>
              <a:chOff x="-145887" y="2555952"/>
              <a:chExt cx="3862763" cy="110548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C4DB583-00F3-684D-FD8E-C21DE86AA956}"/>
                  </a:ext>
                </a:extLst>
              </p:cNvPr>
              <p:cNvSpPr txBox="1"/>
              <p:nvPr/>
            </p:nvSpPr>
            <p:spPr>
              <a:xfrm>
                <a:off x="-145887" y="2555952"/>
                <a:ext cx="3862763" cy="533479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5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Integration &amp; Release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A7D1161-DC8C-9F25-9177-D9AC4AD78F04}"/>
                  </a:ext>
                </a:extLst>
              </p:cNvPr>
              <p:cNvSpPr txBox="1"/>
              <p:nvPr/>
            </p:nvSpPr>
            <p:spPr>
              <a:xfrm>
                <a:off x="461693" y="3086922"/>
                <a:ext cx="2646806" cy="57451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21B198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Set up CI/CD and deployment pipelines</a:t>
                </a:r>
              </a:p>
            </p:txBody>
          </p: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439C05A4-3A22-2811-E014-B27E0D426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435583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3E48E4-2002-8E2B-E15F-866D09FF9B72}"/>
              </a:ext>
            </a:extLst>
          </p:cNvPr>
          <p:cNvGrpSpPr/>
          <p:nvPr/>
        </p:nvGrpSpPr>
        <p:grpSpPr>
          <a:xfrm>
            <a:off x="7991843" y="3371923"/>
            <a:ext cx="3009985" cy="2322478"/>
            <a:chOff x="7991843" y="3371923"/>
            <a:chExt cx="3009985" cy="232247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EB0C8B-7707-3E36-787B-AD9D7B43A9F6}"/>
                </a:ext>
              </a:extLst>
            </p:cNvPr>
            <p:cNvSpPr/>
            <p:nvPr/>
          </p:nvSpPr>
          <p:spPr>
            <a:xfrm>
              <a:off x="8732279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9F2984FC-AB5E-3D4D-68FE-E77B3D8FE1E8}"/>
                </a:ext>
              </a:extLst>
            </p:cNvPr>
            <p:cNvSpPr/>
            <p:nvPr/>
          </p:nvSpPr>
          <p:spPr>
            <a:xfrm>
              <a:off x="8512092" y="3371923"/>
              <a:ext cx="1604378" cy="1604378"/>
            </a:xfrm>
            <a:prstGeom prst="arc">
              <a:avLst>
                <a:gd name="adj1" fmla="val 11332468"/>
                <a:gd name="adj2" fmla="val 0"/>
              </a:avLst>
            </a:prstGeom>
            <a:ln w="28575" cap="rnd">
              <a:solidFill>
                <a:schemeClr val="accent6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72556E5-F250-A380-AF5B-D175EA1C85A7}"/>
                </a:ext>
              </a:extLst>
            </p:cNvPr>
            <p:cNvSpPr/>
            <p:nvPr/>
          </p:nvSpPr>
          <p:spPr>
            <a:xfrm>
              <a:off x="8878302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EEF9F9D-C759-80B2-5553-A606531D0920}"/>
                </a:ext>
              </a:extLst>
            </p:cNvPr>
            <p:cNvGrpSpPr/>
            <p:nvPr/>
          </p:nvGrpSpPr>
          <p:grpSpPr>
            <a:xfrm>
              <a:off x="7991843" y="5034562"/>
              <a:ext cx="3009985" cy="659839"/>
              <a:chOff x="-159287" y="2555951"/>
              <a:chExt cx="4450354" cy="87978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4862287-E4B8-BB81-A518-6D0690930328}"/>
                  </a:ext>
                </a:extLst>
              </p:cNvPr>
              <p:cNvSpPr txBox="1"/>
              <p:nvPr/>
            </p:nvSpPr>
            <p:spPr>
              <a:xfrm>
                <a:off x="-159287" y="2555951"/>
                <a:ext cx="4450354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Verification &amp; Validation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9EEC106-A9AD-A0F0-446D-78F2F6050B61}"/>
                  </a:ext>
                </a:extLst>
              </p:cNvPr>
              <p:cNvSpPr txBox="1"/>
              <p:nvPr/>
            </p:nvSpPr>
            <p:spPr>
              <a:xfrm>
                <a:off x="332936" y="3086923"/>
                <a:ext cx="2926080" cy="348813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92D050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Test and validate the solution</a:t>
                </a:r>
              </a:p>
            </p:txBody>
          </p:sp>
        </p:grpSp>
        <p:pic>
          <p:nvPicPr>
            <p:cNvPr id="44" name="Graphic 43" descr="Clipboard Mixed outline">
              <a:extLst>
                <a:ext uri="{FF2B5EF4-FFF2-40B4-BE49-F238E27FC236}">
                  <a16:creationId xmlns:a16="http://schemas.microsoft.com/office/drawing/2014/main" id="{C4F5FC85-5ECC-5B86-B047-4A3919FEA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9039961" y="3899792"/>
              <a:ext cx="548640" cy="54864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24CDB-78FD-BCF8-09D6-C643E1642A76}"/>
              </a:ext>
            </a:extLst>
          </p:cNvPr>
          <p:cNvGrpSpPr/>
          <p:nvPr/>
        </p:nvGrpSpPr>
        <p:grpSpPr>
          <a:xfrm>
            <a:off x="1913454" y="3371923"/>
            <a:ext cx="1979046" cy="2448215"/>
            <a:chOff x="1913454" y="3371923"/>
            <a:chExt cx="1979046" cy="244821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8BE9513-2276-2EC0-3052-334AFC8A183F}"/>
                </a:ext>
              </a:extLst>
            </p:cNvPr>
            <p:cNvSpPr/>
            <p:nvPr/>
          </p:nvSpPr>
          <p:spPr>
            <a:xfrm>
              <a:off x="2314768" y="3592110"/>
              <a:ext cx="1164003" cy="116400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B1404E4C-8EEF-C6D8-F558-38AA4814D183}"/>
                </a:ext>
              </a:extLst>
            </p:cNvPr>
            <p:cNvSpPr/>
            <p:nvPr/>
          </p:nvSpPr>
          <p:spPr>
            <a:xfrm>
              <a:off x="2094580" y="3371923"/>
              <a:ext cx="1604378" cy="1604378"/>
            </a:xfrm>
            <a:prstGeom prst="arc">
              <a:avLst>
                <a:gd name="adj1" fmla="val 10811881"/>
                <a:gd name="adj2" fmla="val 0"/>
              </a:avLst>
            </a:prstGeom>
            <a:ln w="28575" cap="rnd">
              <a:solidFill>
                <a:schemeClr val="accent1"/>
              </a:solidFill>
              <a:headEnd type="none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F6C7BB2-0055-902A-A1DE-CF23A589C85C}"/>
                </a:ext>
              </a:extLst>
            </p:cNvPr>
            <p:cNvSpPr/>
            <p:nvPr/>
          </p:nvSpPr>
          <p:spPr>
            <a:xfrm>
              <a:off x="2460790" y="3738133"/>
              <a:ext cx="871958" cy="87195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effectLst>
              <a:outerShdw blurRad="114300" dist="25400" dir="5400000" algn="ctr" rotWithShape="0">
                <a:srgbClr val="000000">
                  <a:alpha val="42000"/>
                </a:srgb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0D28F11-F164-24B5-538E-B2C1F50999FE}"/>
                </a:ext>
              </a:extLst>
            </p:cNvPr>
            <p:cNvGrpSpPr/>
            <p:nvPr/>
          </p:nvGrpSpPr>
          <p:grpSpPr>
            <a:xfrm>
              <a:off x="1913454" y="4991022"/>
              <a:ext cx="1979046" cy="829116"/>
              <a:chOff x="332936" y="2555951"/>
              <a:chExt cx="2926080" cy="110548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DF94F08-0EE6-8F57-6A25-32211DEDC9BA}"/>
                  </a:ext>
                </a:extLst>
              </p:cNvPr>
              <p:cNvSpPr txBox="1"/>
              <p:nvPr/>
            </p:nvSpPr>
            <p:spPr>
              <a:xfrm>
                <a:off x="332936" y="2555951"/>
                <a:ext cx="2926080" cy="533480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2000" b="1" noProof="1">
                    <a:solidFill>
                      <a:schemeClr val="accent1">
                        <a:lumMod val="75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Requiremnts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CCCBEB-91C6-79EF-8E0D-6B9298EFBCF7}"/>
                  </a:ext>
                </a:extLst>
              </p:cNvPr>
              <p:cNvSpPr txBox="1"/>
              <p:nvPr/>
            </p:nvSpPr>
            <p:spPr>
              <a:xfrm>
                <a:off x="590452" y="3086922"/>
                <a:ext cx="2419043" cy="574515"/>
              </a:xfrm>
              <a:prstGeom prst="rect">
                <a:avLst/>
              </a:prstGeom>
              <a:noFill/>
            </p:spPr>
            <p:txBody>
              <a:bodyPr wrap="square" lIns="0" rIns="0" rtlCol="0" anchor="t">
                <a:spAutoFit/>
              </a:bodyPr>
              <a:lstStyle/>
              <a:p>
                <a:pPr algn="ctr"/>
                <a:r>
                  <a:rPr lang="en-US" sz="1100" noProof="1">
                    <a:solidFill>
                      <a:srgbClr val="1D3359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Define and analyze project requirements</a:t>
                </a:r>
              </a:p>
            </p:txBody>
          </p:sp>
        </p:grpSp>
        <p:pic>
          <p:nvPicPr>
            <p:cNvPr id="45" name="Graphic 44" descr="Lightbulb outline">
              <a:extLst>
                <a:ext uri="{FF2B5EF4-FFF2-40B4-BE49-F238E27FC236}">
                  <a16:creationId xmlns:a16="http://schemas.microsoft.com/office/drawing/2014/main" id="{5430A9B1-14A2-08EE-D682-16CB95877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2622449" y="3899792"/>
              <a:ext cx="548640" cy="548640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D59AA83-F10F-65DE-58A2-E460636D6471}"/>
              </a:ext>
            </a:extLst>
          </p:cNvPr>
          <p:cNvSpPr txBox="1"/>
          <p:nvPr/>
        </p:nvSpPr>
        <p:spPr>
          <a:xfrm>
            <a:off x="3610471" y="1792543"/>
            <a:ext cx="4971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Software Development Life Cycle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FEEDCF-2794-29FD-73F7-97CC3BD088DD}"/>
              </a:ext>
            </a:extLst>
          </p:cNvPr>
          <p:cNvCxnSpPr/>
          <p:nvPr/>
        </p:nvCxnSpPr>
        <p:spPr>
          <a:xfrm>
            <a:off x="3549567" y="2254208"/>
            <a:ext cx="4962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B3B574-3DCC-71CC-0092-DAAD39E55F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A6CC70D-AE03-FBB8-D20F-E1E0DBF55363}"/>
              </a:ext>
            </a:extLst>
          </p:cNvPr>
          <p:cNvSpPr txBox="1"/>
          <p:nvPr/>
        </p:nvSpPr>
        <p:spPr>
          <a:xfrm>
            <a:off x="479258" y="114093"/>
            <a:ext cx="3413242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AI-Powered SDLC</a:t>
            </a:r>
          </a:p>
        </p:txBody>
      </p:sp>
    </p:spTree>
    <p:extLst>
      <p:ext uri="{BB962C8B-B14F-4D97-AF65-F5344CB8AC3E}">
        <p14:creationId xmlns:p14="http://schemas.microsoft.com/office/powerpoint/2010/main" val="643723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5B219-0443-91DB-27B3-95087DE4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EA270BC-4F9C-D9A7-DC0E-E3DF44CEC19E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4559FC-6147-A8BE-FA56-DD235808915D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1EAF6B-1198-7B88-3C5D-D80A45D08C2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BF104466-01FB-7928-1D66-10BE900D6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BC73C7B-B298-A8C2-1669-BDB1951775A3}"/>
              </a:ext>
            </a:extLst>
          </p:cNvPr>
          <p:cNvGrpSpPr/>
          <p:nvPr/>
        </p:nvGrpSpPr>
        <p:grpSpPr>
          <a:xfrm>
            <a:off x="4916328" y="1302944"/>
            <a:ext cx="1759997" cy="1822854"/>
            <a:chOff x="3314700" y="1371600"/>
            <a:chExt cx="1600200" cy="1657350"/>
          </a:xfrm>
        </p:grpSpPr>
        <p:sp>
          <p:nvSpPr>
            <p:cNvPr id="69" name="Rounded Rectangle 1">
              <a:extLst>
                <a:ext uri="{FF2B5EF4-FFF2-40B4-BE49-F238E27FC236}">
                  <a16:creationId xmlns:a16="http://schemas.microsoft.com/office/drawing/2014/main" id="{2095E5A8-5BDF-2DA0-4579-E0AD4522C17B}"/>
                </a:ext>
              </a:extLst>
            </p:cNvPr>
            <p:cNvSpPr/>
            <p:nvPr/>
          </p:nvSpPr>
          <p:spPr>
            <a:xfrm>
              <a:off x="3314700" y="1371600"/>
              <a:ext cx="1600200" cy="1657350"/>
            </a:xfrm>
            <a:custGeom>
              <a:avLst/>
              <a:gdLst/>
              <a:ahLst/>
              <a:cxnLst/>
              <a:rect l="0" t="0" r="0" b="0"/>
              <a:pathLst>
                <a:path w="1600200" h="1657350">
                  <a:moveTo>
                    <a:pt x="228600" y="0"/>
                  </a:moveTo>
                  <a:lnTo>
                    <a:pt x="1371600" y="0"/>
                  </a:lnTo>
                  <a:cubicBezTo>
                    <a:pt x="1371600" y="0"/>
                    <a:pt x="1600200" y="0"/>
                    <a:pt x="1600200" y="228600"/>
                  </a:cubicBezTo>
                  <a:lnTo>
                    <a:pt x="1600200" y="1428750"/>
                  </a:lnTo>
                  <a:cubicBezTo>
                    <a:pt x="1600200" y="1428750"/>
                    <a:pt x="1600200" y="1657350"/>
                    <a:pt x="1371600" y="1657350"/>
                  </a:cubicBezTo>
                  <a:lnTo>
                    <a:pt x="228600" y="1657350"/>
                  </a:lnTo>
                  <a:cubicBezTo>
                    <a:pt x="228600" y="1657350"/>
                    <a:pt x="0" y="1657350"/>
                    <a:pt x="0" y="1428750"/>
                  </a:cubicBezTo>
                  <a:lnTo>
                    <a:pt x="0" y="228600"/>
                  </a:lnTo>
                  <a:cubicBezTo>
                    <a:pt x="0" y="228600"/>
                    <a:pt x="0" y="0"/>
                    <a:pt x="228600" y="0"/>
                  </a:cubicBezTo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ounded Rectangle 2">
              <a:extLst>
                <a:ext uri="{FF2B5EF4-FFF2-40B4-BE49-F238E27FC236}">
                  <a16:creationId xmlns:a16="http://schemas.microsoft.com/office/drawing/2014/main" id="{C5D4D387-6AE9-3337-EEE1-2B00BD95F705}"/>
                </a:ext>
              </a:extLst>
            </p:cNvPr>
            <p:cNvSpPr/>
            <p:nvPr/>
          </p:nvSpPr>
          <p:spPr>
            <a:xfrm>
              <a:off x="3314700" y="1371600"/>
              <a:ext cx="1600200" cy="1657350"/>
            </a:xfrm>
            <a:custGeom>
              <a:avLst/>
              <a:gdLst/>
              <a:ahLst/>
              <a:cxnLst/>
              <a:rect l="0" t="0" r="0" b="0"/>
              <a:pathLst>
                <a:path w="1600200" h="1657350">
                  <a:moveTo>
                    <a:pt x="228600" y="0"/>
                  </a:moveTo>
                  <a:lnTo>
                    <a:pt x="1371600" y="0"/>
                  </a:lnTo>
                  <a:cubicBezTo>
                    <a:pt x="1371600" y="0"/>
                    <a:pt x="1600200" y="0"/>
                    <a:pt x="1600200" y="228600"/>
                  </a:cubicBezTo>
                  <a:lnTo>
                    <a:pt x="1600200" y="1428750"/>
                  </a:lnTo>
                  <a:cubicBezTo>
                    <a:pt x="1600200" y="1428750"/>
                    <a:pt x="1600200" y="1657350"/>
                    <a:pt x="1371600" y="1657350"/>
                  </a:cubicBezTo>
                  <a:lnTo>
                    <a:pt x="228600" y="1657350"/>
                  </a:lnTo>
                  <a:cubicBezTo>
                    <a:pt x="228600" y="1657350"/>
                    <a:pt x="0" y="1657350"/>
                    <a:pt x="0" y="1428750"/>
                  </a:cubicBezTo>
                  <a:lnTo>
                    <a:pt x="0" y="228600"/>
                  </a:lnTo>
                  <a:cubicBezTo>
                    <a:pt x="0" y="228600"/>
                    <a:pt x="0" y="0"/>
                    <a:pt x="2286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D10538-DD45-DDC0-26AB-C7862C37A2A7}"/>
              </a:ext>
            </a:extLst>
          </p:cNvPr>
          <p:cNvGrpSpPr/>
          <p:nvPr/>
        </p:nvGrpSpPr>
        <p:grpSpPr>
          <a:xfrm>
            <a:off x="2024905" y="1177230"/>
            <a:ext cx="2388567" cy="565713"/>
            <a:chOff x="685800" y="1257300"/>
            <a:chExt cx="2171700" cy="514350"/>
          </a:xfrm>
        </p:grpSpPr>
        <p:sp>
          <p:nvSpPr>
            <p:cNvPr id="67" name="Rounded Rectangle 4">
              <a:extLst>
                <a:ext uri="{FF2B5EF4-FFF2-40B4-BE49-F238E27FC236}">
                  <a16:creationId xmlns:a16="http://schemas.microsoft.com/office/drawing/2014/main" id="{167B00BE-8D13-FCAD-396D-676E92B64218}"/>
                </a:ext>
              </a:extLst>
            </p:cNvPr>
            <p:cNvSpPr/>
            <p:nvPr/>
          </p:nvSpPr>
          <p:spPr>
            <a:xfrm>
              <a:off x="6858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4E88E7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ounded Rectangle 5">
              <a:extLst>
                <a:ext uri="{FF2B5EF4-FFF2-40B4-BE49-F238E27FC236}">
                  <a16:creationId xmlns:a16="http://schemas.microsoft.com/office/drawing/2014/main" id="{4B9D6E77-4D5C-BA04-5FBD-09857A397B8B}"/>
                </a:ext>
              </a:extLst>
            </p:cNvPr>
            <p:cNvSpPr/>
            <p:nvPr/>
          </p:nvSpPr>
          <p:spPr>
            <a:xfrm>
              <a:off x="6858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9AC91C2-EB7F-8015-255F-FBFC85AD6FC1}"/>
              </a:ext>
            </a:extLst>
          </p:cNvPr>
          <p:cNvGrpSpPr/>
          <p:nvPr/>
        </p:nvGrpSpPr>
        <p:grpSpPr>
          <a:xfrm>
            <a:off x="7179181" y="1177230"/>
            <a:ext cx="2388567" cy="565713"/>
            <a:chOff x="5372100" y="1257300"/>
            <a:chExt cx="2171700" cy="514350"/>
          </a:xfrm>
        </p:grpSpPr>
        <p:sp>
          <p:nvSpPr>
            <p:cNvPr id="65" name="Rounded Rectangle 7">
              <a:extLst>
                <a:ext uri="{FF2B5EF4-FFF2-40B4-BE49-F238E27FC236}">
                  <a16:creationId xmlns:a16="http://schemas.microsoft.com/office/drawing/2014/main" id="{1DC68DD0-7076-4705-C783-962099D06A83}"/>
                </a:ext>
              </a:extLst>
            </p:cNvPr>
            <p:cNvSpPr/>
            <p:nvPr/>
          </p:nvSpPr>
          <p:spPr>
            <a:xfrm>
              <a:off x="53721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BA5DE5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ounded Rectangle 8">
              <a:extLst>
                <a:ext uri="{FF2B5EF4-FFF2-40B4-BE49-F238E27FC236}">
                  <a16:creationId xmlns:a16="http://schemas.microsoft.com/office/drawing/2014/main" id="{FC6D0A7F-9670-D6AD-8CDA-1E9ED627D19C}"/>
                </a:ext>
              </a:extLst>
            </p:cNvPr>
            <p:cNvSpPr/>
            <p:nvPr/>
          </p:nvSpPr>
          <p:spPr>
            <a:xfrm>
              <a:off x="5372100" y="1257300"/>
              <a:ext cx="2171700" cy="514350"/>
            </a:xfrm>
            <a:custGeom>
              <a:avLst/>
              <a:gdLst/>
              <a:ahLst/>
              <a:cxnLst/>
              <a:rect l="0" t="0" r="0" b="0"/>
              <a:pathLst>
                <a:path w="2171700" h="514350">
                  <a:moveTo>
                    <a:pt x="114300" y="0"/>
                  </a:moveTo>
                  <a:lnTo>
                    <a:pt x="2057400" y="0"/>
                  </a:lnTo>
                  <a:cubicBezTo>
                    <a:pt x="2057400" y="0"/>
                    <a:pt x="2171700" y="0"/>
                    <a:pt x="2171700" y="114300"/>
                  </a:cubicBezTo>
                  <a:lnTo>
                    <a:pt x="2171700" y="400050"/>
                  </a:lnTo>
                  <a:cubicBezTo>
                    <a:pt x="2171700" y="400050"/>
                    <a:pt x="2171700" y="514350"/>
                    <a:pt x="20574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99F44E-A490-CD24-524B-0D3F0B21677E}"/>
              </a:ext>
            </a:extLst>
          </p:cNvPr>
          <p:cNvGrpSpPr/>
          <p:nvPr/>
        </p:nvGrpSpPr>
        <p:grpSpPr>
          <a:xfrm>
            <a:off x="4853471" y="3502940"/>
            <a:ext cx="1885711" cy="565713"/>
            <a:chOff x="3257550" y="3371850"/>
            <a:chExt cx="1714500" cy="514350"/>
          </a:xfrm>
        </p:grpSpPr>
        <p:sp>
          <p:nvSpPr>
            <p:cNvPr id="63" name="Rounded Rectangle 10">
              <a:extLst>
                <a:ext uri="{FF2B5EF4-FFF2-40B4-BE49-F238E27FC236}">
                  <a16:creationId xmlns:a16="http://schemas.microsoft.com/office/drawing/2014/main" id="{1D986781-CCD7-ED3C-F189-DCC84DD69A7E}"/>
                </a:ext>
              </a:extLst>
            </p:cNvPr>
            <p:cNvSpPr/>
            <p:nvPr/>
          </p:nvSpPr>
          <p:spPr>
            <a:xfrm>
              <a:off x="3257550" y="3371850"/>
              <a:ext cx="1714500" cy="514350"/>
            </a:xfrm>
            <a:custGeom>
              <a:avLst/>
              <a:gdLst/>
              <a:ahLst/>
              <a:cxnLst/>
              <a:rect l="0" t="0" r="0" b="0"/>
              <a:pathLst>
                <a:path w="1714500" h="514350">
                  <a:moveTo>
                    <a:pt x="114300" y="0"/>
                  </a:moveTo>
                  <a:lnTo>
                    <a:pt x="1600200" y="0"/>
                  </a:lnTo>
                  <a:cubicBezTo>
                    <a:pt x="1600200" y="0"/>
                    <a:pt x="1714500" y="0"/>
                    <a:pt x="1714500" y="114300"/>
                  </a:cubicBezTo>
                  <a:lnTo>
                    <a:pt x="1714500" y="400050"/>
                  </a:lnTo>
                  <a:cubicBezTo>
                    <a:pt x="1714500" y="400050"/>
                    <a:pt x="1714500" y="514350"/>
                    <a:pt x="16002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solidFill>
              <a:srgbClr val="E0CB15"/>
            </a:solidFill>
            <a:ln>
              <a:noFill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ounded Rectangle 11">
              <a:extLst>
                <a:ext uri="{FF2B5EF4-FFF2-40B4-BE49-F238E27FC236}">
                  <a16:creationId xmlns:a16="http://schemas.microsoft.com/office/drawing/2014/main" id="{0866FF5C-0281-506A-1F9E-16C23B8418F5}"/>
                </a:ext>
              </a:extLst>
            </p:cNvPr>
            <p:cNvSpPr/>
            <p:nvPr/>
          </p:nvSpPr>
          <p:spPr>
            <a:xfrm>
              <a:off x="3257550" y="3371850"/>
              <a:ext cx="1714500" cy="514350"/>
            </a:xfrm>
            <a:custGeom>
              <a:avLst/>
              <a:gdLst/>
              <a:ahLst/>
              <a:cxnLst/>
              <a:rect l="0" t="0" r="0" b="0"/>
              <a:pathLst>
                <a:path w="1714500" h="514350">
                  <a:moveTo>
                    <a:pt x="114300" y="0"/>
                  </a:moveTo>
                  <a:lnTo>
                    <a:pt x="1600200" y="0"/>
                  </a:lnTo>
                  <a:cubicBezTo>
                    <a:pt x="1600200" y="0"/>
                    <a:pt x="1714500" y="0"/>
                    <a:pt x="1714500" y="114300"/>
                  </a:cubicBezTo>
                  <a:lnTo>
                    <a:pt x="1714500" y="400050"/>
                  </a:lnTo>
                  <a:cubicBezTo>
                    <a:pt x="1714500" y="400050"/>
                    <a:pt x="1714500" y="514350"/>
                    <a:pt x="1600200" y="514350"/>
                  </a:cubicBezTo>
                  <a:lnTo>
                    <a:pt x="114300" y="514350"/>
                  </a:lnTo>
                  <a:cubicBezTo>
                    <a:pt x="114300" y="514350"/>
                    <a:pt x="0" y="514350"/>
                    <a:pt x="0" y="400050"/>
                  </a:cubicBezTo>
                  <a:lnTo>
                    <a:pt x="0" y="114300"/>
                  </a:lnTo>
                  <a:cubicBezTo>
                    <a:pt x="0" y="114300"/>
                    <a:pt x="0" y="0"/>
                    <a:pt x="114300" y="0"/>
                  </a:cubicBezTo>
                </a:path>
              </a:pathLst>
            </a:custGeom>
            <a:noFill/>
            <a:ln w="14287">
              <a:solidFill>
                <a:srgbClr val="FFFFFF"/>
              </a:solidFill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6" name="TextBox 13">
            <a:extLst>
              <a:ext uri="{FF2B5EF4-FFF2-40B4-BE49-F238E27FC236}">
                <a16:creationId xmlns:a16="http://schemas.microsoft.com/office/drawing/2014/main" id="{D4FBC1F9-289E-CF8E-9904-7791633795ED}"/>
              </a:ext>
            </a:extLst>
          </p:cNvPr>
          <p:cNvSpPr txBox="1"/>
          <p:nvPr/>
        </p:nvSpPr>
        <p:spPr>
          <a:xfrm>
            <a:off x="5379479" y="4215320"/>
            <a:ext cx="2215710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50% Faster Migration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81E28536-A69F-5C6D-98FF-9CC4CF1CC04D}"/>
              </a:ext>
            </a:extLst>
          </p:cNvPr>
          <p:cNvSpPr txBox="1"/>
          <p:nvPr/>
        </p:nvSpPr>
        <p:spPr>
          <a:xfrm>
            <a:off x="5377426" y="4592462"/>
            <a:ext cx="2498566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Significant Cost Savings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B352A139-FE75-7661-77D3-3111E4A6A728}"/>
              </a:ext>
            </a:extLst>
          </p:cNvPr>
          <p:cNvSpPr txBox="1"/>
          <p:nvPr/>
        </p:nvSpPr>
        <p:spPr>
          <a:xfrm>
            <a:off x="2470665" y="1889610"/>
            <a:ext cx="1571426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Talent Scarcity</a:t>
            </a:r>
          </a:p>
        </p:txBody>
      </p:sp>
      <p:sp>
        <p:nvSpPr>
          <p:cNvPr id="29" name="TextBox 16">
            <a:extLst>
              <a:ext uri="{FF2B5EF4-FFF2-40B4-BE49-F238E27FC236}">
                <a16:creationId xmlns:a16="http://schemas.microsoft.com/office/drawing/2014/main" id="{3386159C-2348-6CEA-9630-15FAA9BAF406}"/>
              </a:ext>
            </a:extLst>
          </p:cNvPr>
          <p:cNvSpPr txBox="1"/>
          <p:nvPr/>
        </p:nvSpPr>
        <p:spPr>
          <a:xfrm>
            <a:off x="7876723" y="1889610"/>
            <a:ext cx="1511632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Assess &amp; Analyze</a:t>
            </a:r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AA88B9B1-B9C8-75C1-11D5-241B1F725345}"/>
              </a:ext>
            </a:extLst>
          </p:cNvPr>
          <p:cNvSpPr txBox="1"/>
          <p:nvPr/>
        </p:nvSpPr>
        <p:spPr>
          <a:xfrm>
            <a:off x="5276212" y="4969604"/>
            <a:ext cx="3504279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Enhanced Security and Scalability</a:t>
            </a:r>
          </a:p>
        </p:txBody>
      </p:sp>
      <p:sp>
        <p:nvSpPr>
          <p:cNvPr id="32" name="TextBox 18">
            <a:extLst>
              <a:ext uri="{FF2B5EF4-FFF2-40B4-BE49-F238E27FC236}">
                <a16:creationId xmlns:a16="http://schemas.microsoft.com/office/drawing/2014/main" id="{B182E4D9-83D3-B1BB-C010-ABD9AFD9162C}"/>
              </a:ext>
            </a:extLst>
          </p:cNvPr>
          <p:cNvSpPr txBox="1"/>
          <p:nvPr/>
        </p:nvSpPr>
        <p:spPr>
          <a:xfrm>
            <a:off x="2566732" y="2266752"/>
            <a:ext cx="1461425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Security Risks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0270ACE0-6ECD-763D-CE54-38A8E107AFE6}"/>
              </a:ext>
            </a:extLst>
          </p:cNvPr>
          <p:cNvSpPr txBox="1"/>
          <p:nvPr/>
        </p:nvSpPr>
        <p:spPr>
          <a:xfrm>
            <a:off x="5275366" y="5346747"/>
            <a:ext cx="3504279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Full Functional Logic Preservation</a:t>
            </a:r>
          </a:p>
        </p:txBody>
      </p:sp>
      <p:sp>
        <p:nvSpPr>
          <p:cNvPr id="34" name="TextBox 20">
            <a:extLst>
              <a:ext uri="{FF2B5EF4-FFF2-40B4-BE49-F238E27FC236}">
                <a16:creationId xmlns:a16="http://schemas.microsoft.com/office/drawing/2014/main" id="{B8EF7DD2-7A28-512D-3464-B13ACAA18D28}"/>
              </a:ext>
            </a:extLst>
          </p:cNvPr>
          <p:cNvSpPr txBox="1"/>
          <p:nvPr/>
        </p:nvSpPr>
        <p:spPr>
          <a:xfrm>
            <a:off x="1572543" y="2643894"/>
            <a:ext cx="2514281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High Maintenance Costs</a:t>
            </a:r>
          </a:p>
        </p:txBody>
      </p:sp>
      <p:sp>
        <p:nvSpPr>
          <p:cNvPr id="35" name="TextBox 21">
            <a:extLst>
              <a:ext uri="{FF2B5EF4-FFF2-40B4-BE49-F238E27FC236}">
                <a16:creationId xmlns:a16="http://schemas.microsoft.com/office/drawing/2014/main" id="{37C9B5B6-65C2-2F63-3868-7B601E2EA54F}"/>
              </a:ext>
            </a:extLst>
          </p:cNvPr>
          <p:cNvSpPr txBox="1"/>
          <p:nvPr/>
        </p:nvSpPr>
        <p:spPr>
          <a:xfrm>
            <a:off x="7711509" y="2643894"/>
            <a:ext cx="1838568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Validate &amp; Deploy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129C9DB1-D40F-65FE-BEF6-F3943F59D91F}"/>
              </a:ext>
            </a:extLst>
          </p:cNvPr>
          <p:cNvSpPr txBox="1"/>
          <p:nvPr/>
        </p:nvSpPr>
        <p:spPr>
          <a:xfrm>
            <a:off x="2313209" y="3021036"/>
            <a:ext cx="1775711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Lengthy Projects</a:t>
            </a:r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AF0E2BF7-6FFE-9D35-B880-EEC8BB85B1BB}"/>
              </a:ext>
            </a:extLst>
          </p:cNvPr>
          <p:cNvSpPr txBox="1"/>
          <p:nvPr/>
        </p:nvSpPr>
        <p:spPr>
          <a:xfrm>
            <a:off x="7802535" y="3021036"/>
            <a:ext cx="942855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Optimize</a:t>
            </a:r>
          </a:p>
        </p:txBody>
      </p:sp>
      <p:sp>
        <p:nvSpPr>
          <p:cNvPr id="38" name="TextBox 25">
            <a:extLst>
              <a:ext uri="{FF2B5EF4-FFF2-40B4-BE49-F238E27FC236}">
                <a16:creationId xmlns:a16="http://schemas.microsoft.com/office/drawing/2014/main" id="{174AAB05-A2F3-CC05-4D28-023010EFFDED}"/>
              </a:ext>
            </a:extLst>
          </p:cNvPr>
          <p:cNvSpPr txBox="1"/>
          <p:nvPr/>
        </p:nvSpPr>
        <p:spPr>
          <a:xfrm>
            <a:off x="7687317" y="2266752"/>
            <a:ext cx="2262853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Blueprint &amp; Transform</a:t>
            </a: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id="{9F9FFD9E-6B88-0711-0361-A7DCA5BE45B9}"/>
              </a:ext>
            </a:extLst>
          </p:cNvPr>
          <p:cNvSpPr/>
          <p:nvPr/>
        </p:nvSpPr>
        <p:spPr>
          <a:xfrm>
            <a:off x="4413472" y="1460087"/>
            <a:ext cx="502856" cy="450475"/>
          </a:xfrm>
          <a:custGeom>
            <a:avLst/>
            <a:gdLst/>
            <a:ahLst/>
            <a:cxnLst/>
            <a:rect l="0" t="0" r="0" b="0"/>
            <a:pathLst>
              <a:path w="457200" h="409575">
                <a:moveTo>
                  <a:pt x="0" y="0"/>
                </a:moveTo>
                <a:lnTo>
                  <a:pt x="28575" y="0"/>
                </a:lnTo>
                <a:lnTo>
                  <a:pt x="29527" y="0"/>
                </a:lnTo>
                <a:cubicBezTo>
                  <a:pt x="139472" y="0"/>
                  <a:pt x="228600" y="89127"/>
                  <a:pt x="228600" y="199072"/>
                </a:cubicBezTo>
                <a:lnTo>
                  <a:pt x="228600" y="209550"/>
                </a:lnTo>
                <a:lnTo>
                  <a:pt x="228600" y="210502"/>
                </a:lnTo>
                <a:cubicBezTo>
                  <a:pt x="228600" y="320447"/>
                  <a:pt x="317727" y="409575"/>
                  <a:pt x="427672" y="409575"/>
                </a:cubicBezTo>
                <a:lnTo>
                  <a:pt x="428625" y="409575"/>
                </a:lnTo>
                <a:lnTo>
                  <a:pt x="457200" y="409575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27">
            <a:extLst>
              <a:ext uri="{FF2B5EF4-FFF2-40B4-BE49-F238E27FC236}">
                <a16:creationId xmlns:a16="http://schemas.microsoft.com/office/drawing/2014/main" id="{9CF4F659-9886-20E0-094F-CD380721CDBB}"/>
              </a:ext>
            </a:extLst>
          </p:cNvPr>
          <p:cNvSpPr/>
          <p:nvPr/>
        </p:nvSpPr>
        <p:spPr>
          <a:xfrm>
            <a:off x="6676325" y="1460087"/>
            <a:ext cx="502856" cy="450475"/>
          </a:xfrm>
          <a:custGeom>
            <a:avLst/>
            <a:gdLst/>
            <a:ahLst/>
            <a:cxnLst/>
            <a:rect l="0" t="0" r="0" b="0"/>
            <a:pathLst>
              <a:path w="457200" h="409575">
                <a:moveTo>
                  <a:pt x="0" y="409575"/>
                </a:moveTo>
                <a:lnTo>
                  <a:pt x="28575" y="409575"/>
                </a:lnTo>
                <a:lnTo>
                  <a:pt x="29527" y="409575"/>
                </a:lnTo>
                <a:cubicBezTo>
                  <a:pt x="139472" y="409575"/>
                  <a:pt x="228600" y="320447"/>
                  <a:pt x="228600" y="210502"/>
                </a:cubicBezTo>
                <a:lnTo>
                  <a:pt x="228600" y="209550"/>
                </a:lnTo>
                <a:lnTo>
                  <a:pt x="228600" y="199072"/>
                </a:lnTo>
                <a:cubicBezTo>
                  <a:pt x="228600" y="89127"/>
                  <a:pt x="317727" y="0"/>
                  <a:pt x="427672" y="0"/>
                </a:cubicBezTo>
                <a:lnTo>
                  <a:pt x="428625" y="0"/>
                </a:lnTo>
                <a:lnTo>
                  <a:pt x="45720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28">
            <a:extLst>
              <a:ext uri="{FF2B5EF4-FFF2-40B4-BE49-F238E27FC236}">
                <a16:creationId xmlns:a16="http://schemas.microsoft.com/office/drawing/2014/main" id="{CD5C42A4-D896-848A-9700-635C0BB55ABB}"/>
              </a:ext>
            </a:extLst>
          </p:cNvPr>
          <p:cNvSpPr/>
          <p:nvPr/>
        </p:nvSpPr>
        <p:spPr>
          <a:xfrm>
            <a:off x="3973473" y="1742943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0"/>
                </a:moveTo>
                <a:lnTo>
                  <a:pt x="171450" y="114300"/>
                </a:lnTo>
                <a:lnTo>
                  <a:pt x="171450" y="228600"/>
                </a:lnTo>
                <a:lnTo>
                  <a:pt x="85725" y="228600"/>
                </a:lnTo>
                <a:lnTo>
                  <a:pt x="0" y="2286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B332CCD3-87B9-EA83-F6DA-C4193FDCDB6D}"/>
              </a:ext>
            </a:extLst>
          </p:cNvPr>
          <p:cNvSpPr/>
          <p:nvPr/>
        </p:nvSpPr>
        <p:spPr>
          <a:xfrm>
            <a:off x="3973473" y="1742943"/>
            <a:ext cx="188571" cy="628570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0"/>
                </a:moveTo>
                <a:lnTo>
                  <a:pt x="171450" y="285750"/>
                </a:lnTo>
                <a:lnTo>
                  <a:pt x="171450" y="571500"/>
                </a:lnTo>
                <a:lnTo>
                  <a:pt x="85725" y="571500"/>
                </a:lnTo>
                <a:lnTo>
                  <a:pt x="0" y="5715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F008B4-5369-CCEF-0EBA-32E8CC61A419}"/>
              </a:ext>
            </a:extLst>
          </p:cNvPr>
          <p:cNvSpPr/>
          <p:nvPr/>
        </p:nvSpPr>
        <p:spPr>
          <a:xfrm>
            <a:off x="3973473" y="1742943"/>
            <a:ext cx="188571" cy="1005713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0"/>
                </a:moveTo>
                <a:lnTo>
                  <a:pt x="171450" y="457200"/>
                </a:lnTo>
                <a:lnTo>
                  <a:pt x="171450" y="914400"/>
                </a:lnTo>
                <a:lnTo>
                  <a:pt x="85725" y="914400"/>
                </a:lnTo>
                <a:lnTo>
                  <a:pt x="0" y="9144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6B65ADD5-5772-0DBE-07C4-7A32D530D20B}"/>
              </a:ext>
            </a:extLst>
          </p:cNvPr>
          <p:cNvSpPr/>
          <p:nvPr/>
        </p:nvSpPr>
        <p:spPr>
          <a:xfrm>
            <a:off x="3973473" y="1742943"/>
            <a:ext cx="188571" cy="1382855"/>
          </a:xfrm>
          <a:custGeom>
            <a:avLst/>
            <a:gdLst/>
            <a:ahLst/>
            <a:cxnLst/>
            <a:rect l="0" t="0" r="0" b="0"/>
            <a:pathLst>
              <a:path w="171450" h="1257300">
                <a:moveTo>
                  <a:pt x="171450" y="0"/>
                </a:moveTo>
                <a:lnTo>
                  <a:pt x="171450" y="157162"/>
                </a:lnTo>
                <a:lnTo>
                  <a:pt x="171450" y="1143000"/>
                </a:lnTo>
                <a:cubicBezTo>
                  <a:pt x="171450" y="1206126"/>
                  <a:pt x="120276" y="1257300"/>
                  <a:pt x="57150" y="1257300"/>
                </a:cubicBezTo>
                <a:lnTo>
                  <a:pt x="56197" y="1257300"/>
                </a:lnTo>
                <a:lnTo>
                  <a:pt x="0" y="12573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32">
            <a:extLst>
              <a:ext uri="{FF2B5EF4-FFF2-40B4-BE49-F238E27FC236}">
                <a16:creationId xmlns:a16="http://schemas.microsoft.com/office/drawing/2014/main" id="{9C43AE9C-F155-29B0-9ADA-61C944DF1B81}"/>
              </a:ext>
            </a:extLst>
          </p:cNvPr>
          <p:cNvSpPr/>
          <p:nvPr/>
        </p:nvSpPr>
        <p:spPr>
          <a:xfrm>
            <a:off x="7430609" y="1742943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228600"/>
                </a:moveTo>
                <a:lnTo>
                  <a:pt x="85725" y="228600"/>
                </a:lnTo>
                <a:lnTo>
                  <a:pt x="0" y="228600"/>
                </a:lnTo>
                <a:lnTo>
                  <a:pt x="0" y="1143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33">
            <a:extLst>
              <a:ext uri="{FF2B5EF4-FFF2-40B4-BE49-F238E27FC236}">
                <a16:creationId xmlns:a16="http://schemas.microsoft.com/office/drawing/2014/main" id="{784A8C94-E1FC-59B0-D205-EE054C35CF88}"/>
              </a:ext>
            </a:extLst>
          </p:cNvPr>
          <p:cNvSpPr/>
          <p:nvPr/>
        </p:nvSpPr>
        <p:spPr>
          <a:xfrm>
            <a:off x="7430609" y="1742943"/>
            <a:ext cx="188571" cy="628570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571500"/>
                </a:moveTo>
                <a:lnTo>
                  <a:pt x="85725" y="571500"/>
                </a:lnTo>
                <a:lnTo>
                  <a:pt x="0" y="571500"/>
                </a:lnTo>
                <a:lnTo>
                  <a:pt x="0" y="28575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ounded Rectangle 34">
            <a:extLst>
              <a:ext uri="{FF2B5EF4-FFF2-40B4-BE49-F238E27FC236}">
                <a16:creationId xmlns:a16="http://schemas.microsoft.com/office/drawing/2014/main" id="{1380A48F-2987-DF32-3873-C61F2985D570}"/>
              </a:ext>
            </a:extLst>
          </p:cNvPr>
          <p:cNvSpPr/>
          <p:nvPr/>
        </p:nvSpPr>
        <p:spPr>
          <a:xfrm>
            <a:off x="7430609" y="1742943"/>
            <a:ext cx="188571" cy="1005713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914400"/>
                </a:moveTo>
                <a:lnTo>
                  <a:pt x="85725" y="914400"/>
                </a:lnTo>
                <a:lnTo>
                  <a:pt x="0" y="914400"/>
                </a:lnTo>
                <a:lnTo>
                  <a:pt x="0" y="4572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ounded Rectangle 35">
            <a:extLst>
              <a:ext uri="{FF2B5EF4-FFF2-40B4-BE49-F238E27FC236}">
                <a16:creationId xmlns:a16="http://schemas.microsoft.com/office/drawing/2014/main" id="{74B6859C-FB60-7273-C092-5FA3E7DD5464}"/>
              </a:ext>
            </a:extLst>
          </p:cNvPr>
          <p:cNvSpPr/>
          <p:nvPr/>
        </p:nvSpPr>
        <p:spPr>
          <a:xfrm>
            <a:off x="7430609" y="1742943"/>
            <a:ext cx="188571" cy="1382855"/>
          </a:xfrm>
          <a:custGeom>
            <a:avLst/>
            <a:gdLst/>
            <a:ahLst/>
            <a:cxnLst/>
            <a:rect l="0" t="0" r="0" b="0"/>
            <a:pathLst>
              <a:path w="171450" h="1257300">
                <a:moveTo>
                  <a:pt x="171450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36">
            <a:extLst>
              <a:ext uri="{FF2B5EF4-FFF2-40B4-BE49-F238E27FC236}">
                <a16:creationId xmlns:a16="http://schemas.microsoft.com/office/drawing/2014/main" id="{BD2A812A-3A0D-7288-387F-417208F26C72}"/>
              </a:ext>
            </a:extLst>
          </p:cNvPr>
          <p:cNvSpPr/>
          <p:nvPr/>
        </p:nvSpPr>
        <p:spPr>
          <a:xfrm>
            <a:off x="5796327" y="3125798"/>
            <a:ext cx="10476" cy="377142"/>
          </a:xfrm>
          <a:custGeom>
            <a:avLst/>
            <a:gdLst/>
            <a:ahLst/>
            <a:cxnLst/>
            <a:rect l="0" t="0" r="0" b="0"/>
            <a:pathLst>
              <a:path w="9525" h="342900">
                <a:moveTo>
                  <a:pt x="0" y="0"/>
                </a:moveTo>
                <a:lnTo>
                  <a:pt x="0" y="171450"/>
                </a:lnTo>
                <a:lnTo>
                  <a:pt x="0" y="34290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37">
            <a:extLst>
              <a:ext uri="{FF2B5EF4-FFF2-40B4-BE49-F238E27FC236}">
                <a16:creationId xmlns:a16="http://schemas.microsoft.com/office/drawing/2014/main" id="{5ACECF27-6B27-9AD8-B7E5-718DB2FEEE1E}"/>
              </a:ext>
            </a:extLst>
          </p:cNvPr>
          <p:cNvSpPr/>
          <p:nvPr/>
        </p:nvSpPr>
        <p:spPr>
          <a:xfrm>
            <a:off x="5104899" y="4068654"/>
            <a:ext cx="188571" cy="251428"/>
          </a:xfrm>
          <a:custGeom>
            <a:avLst/>
            <a:gdLst/>
            <a:ahLst/>
            <a:cxnLst/>
            <a:rect l="0" t="0" r="0" b="0"/>
            <a:pathLst>
              <a:path w="171450" h="228600">
                <a:moveTo>
                  <a:pt x="171450" y="228600"/>
                </a:moveTo>
                <a:lnTo>
                  <a:pt x="85725" y="228600"/>
                </a:lnTo>
                <a:lnTo>
                  <a:pt x="0" y="228600"/>
                </a:lnTo>
                <a:lnTo>
                  <a:pt x="0" y="1143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38">
            <a:extLst>
              <a:ext uri="{FF2B5EF4-FFF2-40B4-BE49-F238E27FC236}">
                <a16:creationId xmlns:a16="http://schemas.microsoft.com/office/drawing/2014/main" id="{0E5450AD-5139-0201-A4DC-5BC4BA891421}"/>
              </a:ext>
            </a:extLst>
          </p:cNvPr>
          <p:cNvSpPr/>
          <p:nvPr/>
        </p:nvSpPr>
        <p:spPr>
          <a:xfrm>
            <a:off x="5104899" y="4068654"/>
            <a:ext cx="188571" cy="628570"/>
          </a:xfrm>
          <a:custGeom>
            <a:avLst/>
            <a:gdLst/>
            <a:ahLst/>
            <a:cxnLst/>
            <a:rect l="0" t="0" r="0" b="0"/>
            <a:pathLst>
              <a:path w="171450" h="571500">
                <a:moveTo>
                  <a:pt x="171450" y="571500"/>
                </a:moveTo>
                <a:lnTo>
                  <a:pt x="85725" y="571500"/>
                </a:lnTo>
                <a:lnTo>
                  <a:pt x="0" y="571500"/>
                </a:lnTo>
                <a:lnTo>
                  <a:pt x="0" y="28575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39">
            <a:extLst>
              <a:ext uri="{FF2B5EF4-FFF2-40B4-BE49-F238E27FC236}">
                <a16:creationId xmlns:a16="http://schemas.microsoft.com/office/drawing/2014/main" id="{DC37B6DA-E458-8361-F3F2-56B6B69BC7B8}"/>
              </a:ext>
            </a:extLst>
          </p:cNvPr>
          <p:cNvSpPr/>
          <p:nvPr/>
        </p:nvSpPr>
        <p:spPr>
          <a:xfrm>
            <a:off x="5104899" y="4068654"/>
            <a:ext cx="188571" cy="1005713"/>
          </a:xfrm>
          <a:custGeom>
            <a:avLst/>
            <a:gdLst/>
            <a:ahLst/>
            <a:cxnLst/>
            <a:rect l="0" t="0" r="0" b="0"/>
            <a:pathLst>
              <a:path w="171450" h="914400">
                <a:moveTo>
                  <a:pt x="171450" y="914400"/>
                </a:moveTo>
                <a:lnTo>
                  <a:pt x="85725" y="914400"/>
                </a:lnTo>
                <a:lnTo>
                  <a:pt x="0" y="914400"/>
                </a:lnTo>
                <a:lnTo>
                  <a:pt x="0" y="457200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40">
            <a:extLst>
              <a:ext uri="{FF2B5EF4-FFF2-40B4-BE49-F238E27FC236}">
                <a16:creationId xmlns:a16="http://schemas.microsoft.com/office/drawing/2014/main" id="{2C62143F-665D-DE0E-254C-733E7DD316A0}"/>
              </a:ext>
            </a:extLst>
          </p:cNvPr>
          <p:cNvSpPr/>
          <p:nvPr/>
        </p:nvSpPr>
        <p:spPr>
          <a:xfrm>
            <a:off x="5104899" y="4068654"/>
            <a:ext cx="188570" cy="1382855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41">
            <a:extLst>
              <a:ext uri="{FF2B5EF4-FFF2-40B4-BE49-F238E27FC236}">
                <a16:creationId xmlns:a16="http://schemas.microsoft.com/office/drawing/2014/main" id="{A31C3A22-19E8-0896-6691-E9F7CF94366B}"/>
              </a:ext>
            </a:extLst>
          </p:cNvPr>
          <p:cNvSpPr txBox="1"/>
          <p:nvPr/>
        </p:nvSpPr>
        <p:spPr>
          <a:xfrm>
            <a:off x="7682037" y="1343110"/>
            <a:ext cx="1885711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Migration Process</a:t>
            </a:r>
          </a:p>
        </p:txBody>
      </p:sp>
      <p:sp>
        <p:nvSpPr>
          <p:cNvPr id="56" name="TextBox 42">
            <a:extLst>
              <a:ext uri="{FF2B5EF4-FFF2-40B4-BE49-F238E27FC236}">
                <a16:creationId xmlns:a16="http://schemas.microsoft.com/office/drawing/2014/main" id="{A4326A92-307B-A2E5-9675-EAD63C50CB46}"/>
              </a:ext>
            </a:extLst>
          </p:cNvPr>
          <p:cNvSpPr txBox="1"/>
          <p:nvPr/>
        </p:nvSpPr>
        <p:spPr>
          <a:xfrm>
            <a:off x="4859439" y="2197609"/>
            <a:ext cx="1522854" cy="6924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 Legacy
Applications
Migrator</a:t>
            </a:r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5CE3B20C-159C-7E04-FE3D-57F75FBFE0D6}"/>
              </a:ext>
            </a:extLst>
          </p:cNvPr>
          <p:cNvSpPr txBox="1"/>
          <p:nvPr/>
        </p:nvSpPr>
        <p:spPr>
          <a:xfrm>
            <a:off x="2106600" y="1345633"/>
            <a:ext cx="1917139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Challenges Solved</a:t>
            </a:r>
          </a:p>
        </p:txBody>
      </p:sp>
      <p:sp>
        <p:nvSpPr>
          <p:cNvPr id="58" name="TextBox 44">
            <a:extLst>
              <a:ext uri="{FF2B5EF4-FFF2-40B4-BE49-F238E27FC236}">
                <a16:creationId xmlns:a16="http://schemas.microsoft.com/office/drawing/2014/main" id="{17FE7817-17D6-1656-8186-119816762B53}"/>
              </a:ext>
            </a:extLst>
          </p:cNvPr>
          <p:cNvSpPr txBox="1"/>
          <p:nvPr/>
        </p:nvSpPr>
        <p:spPr>
          <a:xfrm>
            <a:off x="5409336" y="3681035"/>
            <a:ext cx="1272854" cy="3079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Key Benefits</a:t>
            </a:r>
          </a:p>
        </p:txBody>
      </p:sp>
      <p:sp>
        <p:nvSpPr>
          <p:cNvPr id="59" name="Rounded Rectangle 45">
            <a:extLst>
              <a:ext uri="{FF2B5EF4-FFF2-40B4-BE49-F238E27FC236}">
                <a16:creationId xmlns:a16="http://schemas.microsoft.com/office/drawing/2014/main" id="{C0A62C53-F1DF-EDF0-2B08-EFC6728196F0}"/>
              </a:ext>
            </a:extLst>
          </p:cNvPr>
          <p:cNvSpPr/>
          <p:nvPr/>
        </p:nvSpPr>
        <p:spPr>
          <a:xfrm>
            <a:off x="3980020" y="1335681"/>
            <a:ext cx="301189" cy="248808"/>
          </a:xfrm>
          <a:custGeom>
            <a:avLst/>
            <a:gdLst/>
            <a:ahLst/>
            <a:cxnLst/>
            <a:rect l="0" t="0" r="0" b="0"/>
            <a:pathLst>
              <a:path w="273843" h="226218">
                <a:moveTo>
                  <a:pt x="59531" y="0"/>
                </a:moveTo>
                <a:lnTo>
                  <a:pt x="107156" y="0"/>
                </a:lnTo>
                <a:moveTo>
                  <a:pt x="166687" y="0"/>
                </a:moveTo>
                <a:lnTo>
                  <a:pt x="208359" y="0"/>
                </a:lnTo>
                <a:moveTo>
                  <a:pt x="104179" y="0"/>
                </a:moveTo>
                <a:lnTo>
                  <a:pt x="169664" y="0"/>
                </a:lnTo>
                <a:lnTo>
                  <a:pt x="169664" y="226218"/>
                </a:lnTo>
                <a:lnTo>
                  <a:pt x="104179" y="226218"/>
                </a:lnTo>
                <a:close/>
                <a:moveTo>
                  <a:pt x="273843" y="226218"/>
                </a:moveTo>
                <a:lnTo>
                  <a:pt x="208359" y="226218"/>
                </a:lnTo>
                <a:lnTo>
                  <a:pt x="208359" y="0"/>
                </a:lnTo>
                <a:lnTo>
                  <a:pt x="273843" y="65484"/>
                </a:lnTo>
                <a:close/>
                <a:moveTo>
                  <a:pt x="0" y="0"/>
                </a:moveTo>
                <a:lnTo>
                  <a:pt x="65484" y="0"/>
                </a:lnTo>
                <a:lnTo>
                  <a:pt x="65484" y="226218"/>
                </a:lnTo>
                <a:lnTo>
                  <a:pt x="0" y="226218"/>
                </a:lnTo>
                <a:close/>
                <a:moveTo>
                  <a:pt x="65484" y="71437"/>
                </a:moveTo>
                <a:lnTo>
                  <a:pt x="104179" y="71437"/>
                </a:lnTo>
                <a:moveTo>
                  <a:pt x="169664" y="71437"/>
                </a:moveTo>
                <a:lnTo>
                  <a:pt x="208359" y="71437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46">
            <a:extLst>
              <a:ext uri="{FF2B5EF4-FFF2-40B4-BE49-F238E27FC236}">
                <a16:creationId xmlns:a16="http://schemas.microsoft.com/office/drawing/2014/main" id="{4A91F096-E1FB-B797-61DE-D78C36351F64}"/>
              </a:ext>
            </a:extLst>
          </p:cNvPr>
          <p:cNvSpPr/>
          <p:nvPr/>
        </p:nvSpPr>
        <p:spPr>
          <a:xfrm>
            <a:off x="7311141" y="1309505"/>
            <a:ext cx="301490" cy="301189"/>
          </a:xfrm>
          <a:custGeom>
            <a:avLst/>
            <a:gdLst/>
            <a:ahLst/>
            <a:cxnLst/>
            <a:rect l="0" t="0" r="0" b="0"/>
            <a:pathLst>
              <a:path w="274117" h="273843">
                <a:moveTo>
                  <a:pt x="65757" y="113097"/>
                </a:moveTo>
                <a:lnTo>
                  <a:pt x="65757" y="86320"/>
                </a:lnTo>
                <a:cubicBezTo>
                  <a:pt x="65744" y="61654"/>
                  <a:pt x="85740" y="41653"/>
                  <a:pt x="110406" y="41659"/>
                </a:cubicBezTo>
                <a:lnTo>
                  <a:pt x="131242" y="41659"/>
                </a:lnTo>
                <a:moveTo>
                  <a:pt x="41945" y="89296"/>
                </a:moveTo>
                <a:lnTo>
                  <a:pt x="65757" y="113109"/>
                </a:lnTo>
                <a:lnTo>
                  <a:pt x="89570" y="89296"/>
                </a:lnTo>
                <a:moveTo>
                  <a:pt x="113382" y="59531"/>
                </a:moveTo>
                <a:lnTo>
                  <a:pt x="131242" y="41671"/>
                </a:lnTo>
                <a:lnTo>
                  <a:pt x="113382" y="23812"/>
                </a:lnTo>
                <a:moveTo>
                  <a:pt x="113382" y="273843"/>
                </a:moveTo>
                <a:lnTo>
                  <a:pt x="30039" y="273843"/>
                </a:lnTo>
                <a:moveTo>
                  <a:pt x="71711" y="250031"/>
                </a:moveTo>
                <a:lnTo>
                  <a:pt x="71711" y="273843"/>
                </a:lnTo>
                <a:moveTo>
                  <a:pt x="143148" y="214312"/>
                </a:moveTo>
                <a:lnTo>
                  <a:pt x="273" y="214312"/>
                </a:lnTo>
                <a:moveTo>
                  <a:pt x="125289" y="154769"/>
                </a:moveTo>
                <a:cubicBezTo>
                  <a:pt x="135152" y="154769"/>
                  <a:pt x="143148" y="162765"/>
                  <a:pt x="143148" y="172628"/>
                </a:cubicBezTo>
                <a:lnTo>
                  <a:pt x="143148" y="231112"/>
                </a:lnTo>
                <a:cubicBezTo>
                  <a:pt x="143435" y="241264"/>
                  <a:pt x="135440" y="249727"/>
                  <a:pt x="125289" y="250019"/>
                </a:cubicBezTo>
                <a:lnTo>
                  <a:pt x="18132" y="250019"/>
                </a:lnTo>
                <a:cubicBezTo>
                  <a:pt x="7988" y="249721"/>
                  <a:pt x="0" y="241268"/>
                  <a:pt x="273" y="231124"/>
                </a:cubicBezTo>
                <a:lnTo>
                  <a:pt x="273" y="172628"/>
                </a:lnTo>
                <a:cubicBezTo>
                  <a:pt x="273" y="162765"/>
                  <a:pt x="8269" y="154769"/>
                  <a:pt x="18132" y="154769"/>
                </a:cubicBezTo>
                <a:close/>
                <a:moveTo>
                  <a:pt x="178867" y="23812"/>
                </a:moveTo>
                <a:cubicBezTo>
                  <a:pt x="178867" y="36963"/>
                  <a:pt x="200189" y="47625"/>
                  <a:pt x="226492" y="47625"/>
                </a:cubicBezTo>
                <a:cubicBezTo>
                  <a:pt x="252794" y="47625"/>
                  <a:pt x="274117" y="36963"/>
                  <a:pt x="274117" y="23812"/>
                </a:cubicBezTo>
                <a:cubicBezTo>
                  <a:pt x="274117" y="10661"/>
                  <a:pt x="252794" y="0"/>
                  <a:pt x="226492" y="0"/>
                </a:cubicBezTo>
                <a:cubicBezTo>
                  <a:pt x="200189" y="0"/>
                  <a:pt x="178867" y="10661"/>
                  <a:pt x="178867" y="23812"/>
                </a:cubicBezTo>
                <a:close/>
                <a:moveTo>
                  <a:pt x="178867" y="83331"/>
                </a:moveTo>
                <a:cubicBezTo>
                  <a:pt x="178867" y="96428"/>
                  <a:pt x="200191" y="107144"/>
                  <a:pt x="226492" y="107144"/>
                </a:cubicBezTo>
                <a:cubicBezTo>
                  <a:pt x="252793" y="107144"/>
                  <a:pt x="274117" y="96428"/>
                  <a:pt x="274117" y="83331"/>
                </a:cubicBezTo>
                <a:moveTo>
                  <a:pt x="178867" y="53566"/>
                </a:moveTo>
                <a:cubicBezTo>
                  <a:pt x="178867" y="66663"/>
                  <a:pt x="200191" y="77378"/>
                  <a:pt x="226492" y="77378"/>
                </a:cubicBezTo>
                <a:cubicBezTo>
                  <a:pt x="252793" y="77378"/>
                  <a:pt x="274117" y="66663"/>
                  <a:pt x="274117" y="53566"/>
                </a:cubicBezTo>
                <a:moveTo>
                  <a:pt x="274117" y="23800"/>
                </a:moveTo>
                <a:lnTo>
                  <a:pt x="274117" y="113097"/>
                </a:lnTo>
                <a:cubicBezTo>
                  <a:pt x="274117" y="126194"/>
                  <a:pt x="252793" y="136909"/>
                  <a:pt x="226492" y="136909"/>
                </a:cubicBezTo>
                <a:cubicBezTo>
                  <a:pt x="200191" y="136909"/>
                  <a:pt x="178867" y="126194"/>
                  <a:pt x="178867" y="113097"/>
                </a:cubicBezTo>
                <a:lnTo>
                  <a:pt x="178867" y="23800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ed Rectangle 47">
            <a:extLst>
              <a:ext uri="{FF2B5EF4-FFF2-40B4-BE49-F238E27FC236}">
                <a16:creationId xmlns:a16="http://schemas.microsoft.com/office/drawing/2014/main" id="{E48FC6F7-E4A6-172D-47CB-0B9365EAF320}"/>
              </a:ext>
            </a:extLst>
          </p:cNvPr>
          <p:cNvSpPr/>
          <p:nvPr/>
        </p:nvSpPr>
        <p:spPr>
          <a:xfrm>
            <a:off x="5544898" y="1554372"/>
            <a:ext cx="487141" cy="503826"/>
          </a:xfrm>
          <a:custGeom>
            <a:avLst/>
            <a:gdLst/>
            <a:ahLst/>
            <a:cxnLst/>
            <a:rect l="0" t="0" r="0" b="0"/>
            <a:pathLst>
              <a:path w="442912" h="458082">
                <a:moveTo>
                  <a:pt x="326991" y="241352"/>
                </a:moveTo>
                <a:lnTo>
                  <a:pt x="324802" y="239007"/>
                </a:lnTo>
                <a:cubicBezTo>
                  <a:pt x="277177" y="183761"/>
                  <a:pt x="193357" y="179951"/>
                  <a:pt x="141922" y="231387"/>
                </a:cubicBezTo>
                <a:cubicBezTo>
                  <a:pt x="113347" y="259962"/>
                  <a:pt x="101917" y="298062"/>
                  <a:pt x="105727" y="334257"/>
                </a:cubicBezTo>
                <a:moveTo>
                  <a:pt x="0" y="0"/>
                </a:moveTo>
                <a:moveTo>
                  <a:pt x="334683" y="205197"/>
                </a:moveTo>
                <a:lnTo>
                  <a:pt x="327063" y="241392"/>
                </a:lnTo>
                <a:lnTo>
                  <a:pt x="290868" y="249012"/>
                </a:lnTo>
                <a:moveTo>
                  <a:pt x="0" y="0"/>
                </a:moveTo>
                <a:moveTo>
                  <a:pt x="166923" y="389631"/>
                </a:moveTo>
                <a:lnTo>
                  <a:pt x="130728" y="397251"/>
                </a:lnTo>
                <a:lnTo>
                  <a:pt x="123108" y="433446"/>
                </a:lnTo>
                <a:moveTo>
                  <a:pt x="351472" y="303777"/>
                </a:moveTo>
                <a:cubicBezTo>
                  <a:pt x="355282" y="339972"/>
                  <a:pt x="343852" y="378072"/>
                  <a:pt x="315277" y="406647"/>
                </a:cubicBezTo>
                <a:cubicBezTo>
                  <a:pt x="263842" y="458082"/>
                  <a:pt x="180021" y="454272"/>
                  <a:pt x="132396" y="399027"/>
                </a:cubicBezTo>
                <a:lnTo>
                  <a:pt x="130745" y="397297"/>
                </a:lnTo>
                <a:moveTo>
                  <a:pt x="61701" y="263842"/>
                </a:moveTo>
                <a:cubicBezTo>
                  <a:pt x="33253" y="237172"/>
                  <a:pt x="14287" y="199072"/>
                  <a:pt x="14287" y="157162"/>
                </a:cubicBezTo>
                <a:cubicBezTo>
                  <a:pt x="14287" y="79057"/>
                  <a:pt x="78770" y="14287"/>
                  <a:pt x="156530" y="14287"/>
                </a:cubicBezTo>
                <a:cubicBezTo>
                  <a:pt x="226702" y="14287"/>
                  <a:pt x="283601" y="63817"/>
                  <a:pt x="296877" y="130492"/>
                </a:cubicBezTo>
                <a:cubicBezTo>
                  <a:pt x="312048" y="119062"/>
                  <a:pt x="331014" y="113347"/>
                  <a:pt x="349980" y="113347"/>
                </a:cubicBezTo>
                <a:cubicBezTo>
                  <a:pt x="401187" y="113347"/>
                  <a:pt x="442912" y="155257"/>
                  <a:pt x="442912" y="206692"/>
                </a:cubicBezTo>
                <a:cubicBezTo>
                  <a:pt x="442912" y="240982"/>
                  <a:pt x="425843" y="271462"/>
                  <a:pt x="397394" y="286702"/>
                </a:cubicBezTo>
                <a:moveTo>
                  <a:pt x="0" y="0"/>
                </a:moveTo>
                <a:moveTo>
                  <a:pt x="189400" y="358753"/>
                </a:moveTo>
                <a:lnTo>
                  <a:pt x="218280" y="272110"/>
                </a:lnTo>
                <a:cubicBezTo>
                  <a:pt x="219760" y="267667"/>
                  <a:pt x="223917" y="264673"/>
                  <a:pt x="228600" y="264673"/>
                </a:cubicBezTo>
                <a:lnTo>
                  <a:pt x="228600" y="264673"/>
                </a:lnTo>
                <a:cubicBezTo>
                  <a:pt x="233282" y="264673"/>
                  <a:pt x="237439" y="267667"/>
                  <a:pt x="238919" y="272110"/>
                </a:cubicBezTo>
                <a:lnTo>
                  <a:pt x="267801" y="358753"/>
                </a:lnTo>
                <a:moveTo>
                  <a:pt x="257346" y="327393"/>
                </a:moveTo>
                <a:lnTo>
                  <a:pt x="199853" y="327393"/>
                </a:ln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ounded Rectangle 48">
            <a:extLst>
              <a:ext uri="{FF2B5EF4-FFF2-40B4-BE49-F238E27FC236}">
                <a16:creationId xmlns:a16="http://schemas.microsoft.com/office/drawing/2014/main" id="{AB1EFEA2-371B-98C7-05A7-824F5AFA143A}"/>
              </a:ext>
            </a:extLst>
          </p:cNvPr>
          <p:cNvSpPr/>
          <p:nvPr/>
        </p:nvSpPr>
        <p:spPr>
          <a:xfrm>
            <a:off x="4985733" y="3635202"/>
            <a:ext cx="301189" cy="301189"/>
          </a:xfrm>
          <a:custGeom>
            <a:avLst/>
            <a:gdLst/>
            <a:ahLst/>
            <a:cxnLst/>
            <a:rect l="0" t="0" r="0" b="0"/>
            <a:pathLst>
              <a:path w="273843" h="273843">
                <a:moveTo>
                  <a:pt x="154674" y="0"/>
                </a:moveTo>
                <a:cubicBezTo>
                  <a:pt x="151542" y="82724"/>
                  <a:pt x="83486" y="142875"/>
                  <a:pt x="0" y="142875"/>
                </a:cubicBezTo>
                <a:moveTo>
                  <a:pt x="130968" y="23812"/>
                </a:moveTo>
                <a:lnTo>
                  <a:pt x="154781" y="0"/>
                </a:lnTo>
                <a:lnTo>
                  <a:pt x="178593" y="23812"/>
                </a:lnTo>
                <a:moveTo>
                  <a:pt x="264902" y="29194"/>
                </a:moveTo>
                <a:cubicBezTo>
                  <a:pt x="266833" y="28304"/>
                  <a:pt x="269093" y="28513"/>
                  <a:pt x="270829" y="29741"/>
                </a:cubicBezTo>
                <a:cubicBezTo>
                  <a:pt x="272565" y="30969"/>
                  <a:pt x="273514" y="33029"/>
                  <a:pt x="273319" y="35147"/>
                </a:cubicBezTo>
                <a:cubicBezTo>
                  <a:pt x="271450" y="57983"/>
                  <a:pt x="262818" y="110466"/>
                  <a:pt x="223182" y="110466"/>
                </a:cubicBezTo>
                <a:cubicBezTo>
                  <a:pt x="204065" y="110113"/>
                  <a:pt x="188752" y="94516"/>
                  <a:pt x="188752" y="75396"/>
                </a:cubicBezTo>
                <a:cubicBezTo>
                  <a:pt x="188752" y="56276"/>
                  <a:pt x="204065" y="40678"/>
                  <a:pt x="223182" y="40326"/>
                </a:cubicBezTo>
                <a:cubicBezTo>
                  <a:pt x="237694" y="39445"/>
                  <a:pt x="251881" y="35660"/>
                  <a:pt x="264902" y="29194"/>
                </a:cubicBezTo>
                <a:close/>
                <a:moveTo>
                  <a:pt x="193476" y="273843"/>
                </a:moveTo>
                <a:lnTo>
                  <a:pt x="193476" y="125015"/>
                </a:lnTo>
                <a:cubicBezTo>
                  <a:pt x="193466" y="120383"/>
                  <a:pt x="194235" y="115783"/>
                  <a:pt x="195750" y="111406"/>
                </a:cubicBezTo>
                <a:cubicBezTo>
                  <a:pt x="202629" y="91293"/>
                  <a:pt x="218036" y="75241"/>
                  <a:pt x="237851" y="67544"/>
                </a:cubicBezTo>
                <a:moveTo>
                  <a:pt x="0" y="273843"/>
                </a:moveTo>
                <a:lnTo>
                  <a:pt x="273843" y="273843"/>
                </a:lnTo>
                <a:moveTo>
                  <a:pt x="50601" y="244078"/>
                </a:moveTo>
                <a:cubicBezTo>
                  <a:pt x="26789" y="244078"/>
                  <a:pt x="26789" y="273843"/>
                  <a:pt x="26789" y="273843"/>
                </a:cubicBezTo>
                <a:cubicBezTo>
                  <a:pt x="26789" y="244078"/>
                  <a:pt x="2976" y="244078"/>
                  <a:pt x="2976" y="244078"/>
                </a:cubicBezTo>
                <a:moveTo>
                  <a:pt x="110132" y="250031"/>
                </a:moveTo>
                <a:cubicBezTo>
                  <a:pt x="113670" y="239768"/>
                  <a:pt x="123102" y="232694"/>
                  <a:pt x="133945" y="232171"/>
                </a:cubicBezTo>
                <a:moveTo>
                  <a:pt x="104179" y="196024"/>
                </a:moveTo>
                <a:cubicBezTo>
                  <a:pt x="111154" y="202998"/>
                  <a:pt x="111155" y="214305"/>
                  <a:pt x="104183" y="221281"/>
                </a:cubicBezTo>
                <a:cubicBezTo>
                  <a:pt x="97210" y="228257"/>
                  <a:pt x="85903" y="228260"/>
                  <a:pt x="78926" y="221289"/>
                </a:cubicBezTo>
                <a:cubicBezTo>
                  <a:pt x="72804" y="211594"/>
                  <a:pt x="68218" y="201012"/>
                  <a:pt x="65329" y="189916"/>
                </a:cubicBezTo>
                <a:cubicBezTo>
                  <a:pt x="64655" y="187796"/>
                  <a:pt x="65219" y="185476"/>
                  <a:pt x="66793" y="183903"/>
                </a:cubicBezTo>
                <a:cubicBezTo>
                  <a:pt x="68366" y="182329"/>
                  <a:pt x="70686" y="181765"/>
                  <a:pt x="72806" y="182439"/>
                </a:cubicBezTo>
                <a:cubicBezTo>
                  <a:pt x="83899" y="185330"/>
                  <a:pt x="94481" y="189912"/>
                  <a:pt x="104179" y="196024"/>
                </a:cubicBezTo>
                <a:close/>
                <a:moveTo>
                  <a:pt x="103584" y="221896"/>
                </a:moveTo>
                <a:cubicBezTo>
                  <a:pt x="107869" y="228500"/>
                  <a:pt x="110143" y="236206"/>
                  <a:pt x="110132" y="244078"/>
                </a:cubicBezTo>
                <a:lnTo>
                  <a:pt x="110132" y="273843"/>
                </a:lnTo>
                <a:moveTo>
                  <a:pt x="134981" y="129480"/>
                </a:moveTo>
                <a:cubicBezTo>
                  <a:pt x="148047" y="121148"/>
                  <a:pt x="165393" y="124988"/>
                  <a:pt x="173722" y="138056"/>
                </a:cubicBezTo>
                <a:cubicBezTo>
                  <a:pt x="182051" y="151123"/>
                  <a:pt x="178208" y="168469"/>
                  <a:pt x="165139" y="176795"/>
                </a:cubicBezTo>
                <a:cubicBezTo>
                  <a:pt x="139386" y="193274"/>
                  <a:pt x="112132" y="164401"/>
                  <a:pt x="100226" y="149221"/>
                </a:cubicBezTo>
                <a:cubicBezTo>
                  <a:pt x="98937" y="147554"/>
                  <a:pt x="98625" y="145330"/>
                  <a:pt x="99406" y="143374"/>
                </a:cubicBezTo>
                <a:cubicBezTo>
                  <a:pt x="100186" y="141417"/>
                  <a:pt x="101942" y="140018"/>
                  <a:pt x="104024" y="139696"/>
                </a:cubicBezTo>
                <a:cubicBezTo>
                  <a:pt x="114912" y="138348"/>
                  <a:pt x="125429" y="134877"/>
                  <a:pt x="134981" y="129480"/>
                </a:cubicBezTo>
                <a:close/>
                <a:moveTo>
                  <a:pt x="193476" y="172640"/>
                </a:moveTo>
                <a:cubicBezTo>
                  <a:pt x="191490" y="169513"/>
                  <a:pt x="188995" y="166741"/>
                  <a:pt x="186094" y="164437"/>
                </a:cubicBezTo>
                <a:cubicBezTo>
                  <a:pt x="172801" y="153829"/>
                  <a:pt x="155506" y="149625"/>
                  <a:pt x="138826" y="152947"/>
                </a:cubicBezTo>
              </a:path>
            </a:pathLst>
          </a:custGeom>
          <a:noFill/>
          <a:ln w="14287">
            <a:solidFill>
              <a:srgbClr val="FFFFFF"/>
            </a:solidFill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8F086CB9-EAD3-B815-96B2-0C3D9ACDF845}"/>
              </a:ext>
            </a:extLst>
          </p:cNvPr>
          <p:cNvSpPr txBox="1"/>
          <p:nvPr/>
        </p:nvSpPr>
        <p:spPr>
          <a:xfrm>
            <a:off x="5598272" y="5671330"/>
            <a:ext cx="3840795" cy="23083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New system can be built on needed standard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Rounded Rectangle 40">
            <a:extLst>
              <a:ext uri="{FF2B5EF4-FFF2-40B4-BE49-F238E27FC236}">
                <a16:creationId xmlns:a16="http://schemas.microsoft.com/office/drawing/2014/main" id="{3C50E044-E7E4-8130-0B1B-1EF68410BA8D}"/>
              </a:ext>
            </a:extLst>
          </p:cNvPr>
          <p:cNvSpPr/>
          <p:nvPr/>
        </p:nvSpPr>
        <p:spPr>
          <a:xfrm>
            <a:off x="5110972" y="4394744"/>
            <a:ext cx="188570" cy="1382855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6A6878C4-5C23-5DE9-38D7-65AB80546521}"/>
              </a:ext>
            </a:extLst>
          </p:cNvPr>
          <p:cNvSpPr txBox="1"/>
          <p:nvPr/>
        </p:nvSpPr>
        <p:spPr>
          <a:xfrm>
            <a:off x="5598272" y="5999746"/>
            <a:ext cx="4698233" cy="4616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New system can be optimized by removing jargon from the old system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484848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Rounded Rectangle 40">
            <a:extLst>
              <a:ext uri="{FF2B5EF4-FFF2-40B4-BE49-F238E27FC236}">
                <a16:creationId xmlns:a16="http://schemas.microsoft.com/office/drawing/2014/main" id="{4116810E-FA5F-B4C8-C8F0-6A666360775E}"/>
              </a:ext>
            </a:extLst>
          </p:cNvPr>
          <p:cNvSpPr/>
          <p:nvPr/>
        </p:nvSpPr>
        <p:spPr>
          <a:xfrm>
            <a:off x="5111192" y="4816173"/>
            <a:ext cx="188570" cy="1382855"/>
          </a:xfrm>
          <a:custGeom>
            <a:avLst/>
            <a:gdLst/>
            <a:ahLst/>
            <a:cxnLst/>
            <a:rect l="0" t="0" r="0" b="0"/>
            <a:pathLst>
              <a:path w="171449" h="1257300">
                <a:moveTo>
                  <a:pt x="171449" y="1257300"/>
                </a:moveTo>
                <a:lnTo>
                  <a:pt x="115252" y="1257300"/>
                </a:lnTo>
                <a:lnTo>
                  <a:pt x="114300" y="1257300"/>
                </a:lnTo>
                <a:cubicBezTo>
                  <a:pt x="51173" y="1257300"/>
                  <a:pt x="0" y="1206126"/>
                  <a:pt x="0" y="1143000"/>
                </a:cubicBezTo>
                <a:lnTo>
                  <a:pt x="0" y="157162"/>
                </a:lnTo>
                <a:lnTo>
                  <a:pt x="0" y="0"/>
                </a:lnTo>
              </a:path>
            </a:pathLst>
          </a:custGeom>
          <a:noFill/>
          <a:ln w="14287">
            <a:solidFill>
              <a:srgbClr val="484848"/>
            </a:solidFill>
            <a:prstDash val="dash"/>
          </a:ln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9B314-F1DD-7120-F55D-BE9C0B0CA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D37708-F96A-57F4-00CF-18299D84E883}"/>
              </a:ext>
            </a:extLst>
          </p:cNvPr>
          <p:cNvSpPr txBox="1"/>
          <p:nvPr/>
        </p:nvSpPr>
        <p:spPr>
          <a:xfrm>
            <a:off x="479258" y="114093"/>
            <a:ext cx="6023142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AI Legacy Application Migrator</a:t>
            </a:r>
          </a:p>
        </p:txBody>
      </p:sp>
    </p:spTree>
    <p:extLst>
      <p:ext uri="{BB962C8B-B14F-4D97-AF65-F5344CB8AC3E}">
        <p14:creationId xmlns:p14="http://schemas.microsoft.com/office/powerpoint/2010/main" val="205530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 animBg="1"/>
      <p:bldP spid="60" grpId="0" animBg="1"/>
      <p:bldP spid="62" grpId="0" animBg="1"/>
      <p:bldP spid="5" grpId="0"/>
      <p:bldP spid="8" grpId="0" animBg="1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72DAD-E90F-0A7A-83D4-C81BCDCAD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D3D0A0-2952-1BBF-6400-181880ADB3C7}"/>
              </a:ext>
            </a:extLst>
          </p:cNvPr>
          <p:cNvSpPr/>
          <p:nvPr/>
        </p:nvSpPr>
        <p:spPr>
          <a:xfrm>
            <a:off x="-8113" y="5999746"/>
            <a:ext cx="292083" cy="874296"/>
          </a:xfrm>
          <a:prstGeom prst="rect">
            <a:avLst/>
          </a:prstGeom>
          <a:solidFill>
            <a:srgbClr val="162D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F5872D-68B1-33B2-20BA-4A7D41CB127E}"/>
              </a:ext>
            </a:extLst>
          </p:cNvPr>
          <p:cNvSpPr/>
          <p:nvPr/>
        </p:nvSpPr>
        <p:spPr>
          <a:xfrm>
            <a:off x="-8113" y="5410563"/>
            <a:ext cx="292083" cy="594408"/>
          </a:xfrm>
          <a:prstGeom prst="rect">
            <a:avLst/>
          </a:prstGeom>
          <a:solidFill>
            <a:srgbClr val="8DC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91242A-4EB6-D5DA-08DA-1B8B280FD323}"/>
              </a:ext>
            </a:extLst>
          </p:cNvPr>
          <p:cNvSpPr/>
          <p:nvPr/>
        </p:nvSpPr>
        <p:spPr>
          <a:xfrm>
            <a:off x="-8113" y="-16042"/>
            <a:ext cx="292083" cy="5426605"/>
          </a:xfrm>
          <a:prstGeom prst="rect">
            <a:avLst/>
          </a:prstGeom>
          <a:solidFill>
            <a:srgbClr val="00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451FAEA-F41A-52AA-7433-956D5268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6505" y="6436894"/>
            <a:ext cx="1516536" cy="252756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95CDBA2-6E80-3443-5834-2F369EEABA5C}"/>
              </a:ext>
            </a:extLst>
          </p:cNvPr>
          <p:cNvSpPr/>
          <p:nvPr/>
        </p:nvSpPr>
        <p:spPr>
          <a:xfrm>
            <a:off x="2933527" y="2306492"/>
            <a:ext cx="6468910" cy="3234456"/>
          </a:xfrm>
          <a:custGeom>
            <a:avLst/>
            <a:gdLst>
              <a:gd name="connsiteX0" fmla="*/ 3234455 w 6468910"/>
              <a:gd name="connsiteY0" fmla="*/ 0 h 3234456"/>
              <a:gd name="connsiteX1" fmla="*/ 6468910 w 6468910"/>
              <a:gd name="connsiteY1" fmla="*/ 3234455 h 3234456"/>
              <a:gd name="connsiteX2" fmla="*/ 6468910 w 6468910"/>
              <a:gd name="connsiteY2" fmla="*/ 3234456 h 3234456"/>
              <a:gd name="connsiteX3" fmla="*/ 5296549 w 6468910"/>
              <a:gd name="connsiteY3" fmla="*/ 3234456 h 3234456"/>
              <a:gd name="connsiteX4" fmla="*/ 3234456 w 6468910"/>
              <a:gd name="connsiteY4" fmla="*/ 1172363 h 3234456"/>
              <a:gd name="connsiteX5" fmla="*/ 1172363 w 6468910"/>
              <a:gd name="connsiteY5" fmla="*/ 3234456 h 3234456"/>
              <a:gd name="connsiteX6" fmla="*/ 0 w 6468910"/>
              <a:gd name="connsiteY6" fmla="*/ 3234456 h 3234456"/>
              <a:gd name="connsiteX7" fmla="*/ 0 w 6468910"/>
              <a:gd name="connsiteY7" fmla="*/ 3234455 h 3234456"/>
              <a:gd name="connsiteX8" fmla="*/ 3234455 w 6468910"/>
              <a:gd name="connsiteY8" fmla="*/ 0 h 323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910" h="3234456">
                <a:moveTo>
                  <a:pt x="3234455" y="0"/>
                </a:moveTo>
                <a:cubicBezTo>
                  <a:pt x="5020795" y="0"/>
                  <a:pt x="6468910" y="1448115"/>
                  <a:pt x="6468910" y="3234455"/>
                </a:cubicBezTo>
                <a:lnTo>
                  <a:pt x="6468910" y="3234456"/>
                </a:lnTo>
                <a:lnTo>
                  <a:pt x="5296549" y="3234456"/>
                </a:lnTo>
                <a:cubicBezTo>
                  <a:pt x="5296549" y="2095593"/>
                  <a:pt x="4373319" y="1172363"/>
                  <a:pt x="3234456" y="1172363"/>
                </a:cubicBezTo>
                <a:cubicBezTo>
                  <a:pt x="2095593" y="1172363"/>
                  <a:pt x="1172363" y="2095593"/>
                  <a:pt x="1172363" y="3234456"/>
                </a:cubicBezTo>
                <a:lnTo>
                  <a:pt x="0" y="3234456"/>
                </a:lnTo>
                <a:lnTo>
                  <a:pt x="0" y="3234455"/>
                </a:lnTo>
                <a:cubicBezTo>
                  <a:pt x="0" y="1448115"/>
                  <a:pt x="1448115" y="0"/>
                  <a:pt x="3234455" y="0"/>
                </a:cubicBez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62D54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82D5FFB-5A6A-F29A-0A30-D0AA7C3185CB}"/>
              </a:ext>
            </a:extLst>
          </p:cNvPr>
          <p:cNvSpPr/>
          <p:nvPr/>
        </p:nvSpPr>
        <p:spPr>
          <a:xfrm>
            <a:off x="4105889" y="3478855"/>
            <a:ext cx="4124186" cy="2062093"/>
          </a:xfrm>
          <a:custGeom>
            <a:avLst/>
            <a:gdLst>
              <a:gd name="connsiteX0" fmla="*/ 2062093 w 4124186"/>
              <a:gd name="connsiteY0" fmla="*/ 0 h 2062093"/>
              <a:gd name="connsiteX1" fmla="*/ 4124186 w 4124186"/>
              <a:gd name="connsiteY1" fmla="*/ 2062093 h 2062093"/>
              <a:gd name="connsiteX2" fmla="*/ 3711660 w 4124186"/>
              <a:gd name="connsiteY2" fmla="*/ 2062093 h 2062093"/>
              <a:gd name="connsiteX3" fmla="*/ 3228905 w 4124186"/>
              <a:gd name="connsiteY3" fmla="*/ 893977 h 2062093"/>
              <a:gd name="connsiteX4" fmla="*/ 3229087 w 4124186"/>
              <a:gd name="connsiteY4" fmla="*/ 893693 h 2062093"/>
              <a:gd name="connsiteX5" fmla="*/ 2062093 w 4124186"/>
              <a:gd name="connsiteY5" fmla="*/ 410102 h 2062093"/>
              <a:gd name="connsiteX6" fmla="*/ 896253 w 4124186"/>
              <a:gd name="connsiteY6" fmla="*/ 893693 h 2062093"/>
              <a:gd name="connsiteX7" fmla="*/ 895280 w 4124186"/>
              <a:gd name="connsiteY7" fmla="*/ 893977 h 2062093"/>
              <a:gd name="connsiteX8" fmla="*/ 412525 w 4124186"/>
              <a:gd name="connsiteY8" fmla="*/ 2062093 h 2062093"/>
              <a:gd name="connsiteX9" fmla="*/ 0 w 4124186"/>
              <a:gd name="connsiteY9" fmla="*/ 2062093 h 2062093"/>
              <a:gd name="connsiteX10" fmla="*/ 2062093 w 4124186"/>
              <a:gd name="connsiteY10" fmla="*/ 0 h 206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24186" h="2062093">
                <a:moveTo>
                  <a:pt x="2062093" y="0"/>
                </a:moveTo>
                <a:cubicBezTo>
                  <a:pt x="3200956" y="0"/>
                  <a:pt x="4124186" y="923230"/>
                  <a:pt x="4124186" y="2062093"/>
                </a:cubicBezTo>
                <a:lnTo>
                  <a:pt x="3711660" y="2062093"/>
                </a:lnTo>
                <a:cubicBezTo>
                  <a:pt x="3711660" y="1624050"/>
                  <a:pt x="3537868" y="1204102"/>
                  <a:pt x="3228905" y="893977"/>
                </a:cubicBezTo>
                <a:lnTo>
                  <a:pt x="3229087" y="893693"/>
                </a:lnTo>
                <a:cubicBezTo>
                  <a:pt x="2919425" y="584195"/>
                  <a:pt x="2500105" y="410102"/>
                  <a:pt x="2062093" y="410102"/>
                </a:cubicBezTo>
                <a:cubicBezTo>
                  <a:pt x="1624903" y="410102"/>
                  <a:pt x="1205773" y="584195"/>
                  <a:pt x="896253" y="893693"/>
                </a:cubicBezTo>
                <a:lnTo>
                  <a:pt x="895280" y="893977"/>
                </a:lnTo>
                <a:cubicBezTo>
                  <a:pt x="586317" y="1204102"/>
                  <a:pt x="412525" y="1624050"/>
                  <a:pt x="412525" y="2062093"/>
                </a:cubicBezTo>
                <a:lnTo>
                  <a:pt x="0" y="2062093"/>
                </a:lnTo>
                <a:cubicBezTo>
                  <a:pt x="0" y="923230"/>
                  <a:pt x="923230" y="0"/>
                  <a:pt x="2062093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83ED99-D11D-3146-06BA-F130C8A4A245}"/>
              </a:ext>
            </a:extLst>
          </p:cNvPr>
          <p:cNvGrpSpPr/>
          <p:nvPr/>
        </p:nvGrpSpPr>
        <p:grpSpPr>
          <a:xfrm>
            <a:off x="2770009" y="2139500"/>
            <a:ext cx="2767736" cy="2233048"/>
            <a:chOff x="2770009" y="2634023"/>
            <a:chExt cx="2767736" cy="2233048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44B65C1C-F395-6D1A-A932-5084A0BC2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670" y="3260521"/>
              <a:ext cx="1489075" cy="1606550"/>
            </a:xfrm>
            <a:custGeom>
              <a:avLst/>
              <a:gdLst>
                <a:gd name="T0" fmla="*/ 0 w 2390"/>
                <a:gd name="T1" fmla="*/ 1043 h 2575"/>
                <a:gd name="T2" fmla="*/ 1561 w 2390"/>
                <a:gd name="T3" fmla="*/ 0 h 2575"/>
                <a:gd name="T4" fmla="*/ 2390 w 2390"/>
                <a:gd name="T5" fmla="*/ 2001 h 2575"/>
                <a:gd name="T6" fmla="*/ 1531 w 2390"/>
                <a:gd name="T7" fmla="*/ 2575 h 2575"/>
                <a:gd name="T8" fmla="*/ 0 w 2390"/>
                <a:gd name="T9" fmla="*/ 1043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0" h="2575">
                  <a:moveTo>
                    <a:pt x="0" y="1043"/>
                  </a:moveTo>
                  <a:cubicBezTo>
                    <a:pt x="447" y="596"/>
                    <a:pt x="977" y="242"/>
                    <a:pt x="1561" y="0"/>
                  </a:cubicBezTo>
                  <a:lnTo>
                    <a:pt x="2390" y="2001"/>
                  </a:lnTo>
                  <a:cubicBezTo>
                    <a:pt x="2069" y="2134"/>
                    <a:pt x="1777" y="2329"/>
                    <a:pt x="1531" y="2575"/>
                  </a:cubicBezTo>
                  <a:lnTo>
                    <a:pt x="0" y="1043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CCC0FAC-A259-2AAA-E5DF-9CEF265F2168}"/>
                </a:ext>
              </a:extLst>
            </p:cNvPr>
            <p:cNvSpPr txBox="1"/>
            <p:nvPr/>
          </p:nvSpPr>
          <p:spPr>
            <a:xfrm>
              <a:off x="2770009" y="2634023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Scalable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Support</a:t>
              </a:r>
            </a:p>
          </p:txBody>
        </p:sp>
        <p:grpSp>
          <p:nvGrpSpPr>
            <p:cNvPr id="80" name="Graphic 24" descr="Bullseye">
              <a:extLst>
                <a:ext uri="{FF2B5EF4-FFF2-40B4-BE49-F238E27FC236}">
                  <a16:creationId xmlns:a16="http://schemas.microsoft.com/office/drawing/2014/main" id="{132B68B4-128F-773A-25AB-2DE3A159D81A}"/>
                </a:ext>
              </a:extLst>
            </p:cNvPr>
            <p:cNvGrpSpPr/>
            <p:nvPr/>
          </p:nvGrpSpPr>
          <p:grpSpPr>
            <a:xfrm>
              <a:off x="4462191" y="3642993"/>
              <a:ext cx="610724" cy="610724"/>
              <a:chOff x="717874" y="5559177"/>
              <a:chExt cx="610724" cy="610724"/>
            </a:xfrm>
            <a:solidFill>
              <a:schemeClr val="bg1">
                <a:alpha val="60000"/>
              </a:schemeClr>
            </a:solidFill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93CE26D-CE79-3F95-199F-295CB9D3E89D}"/>
                  </a:ext>
                </a:extLst>
              </p:cNvPr>
              <p:cNvSpPr/>
              <p:nvPr/>
            </p:nvSpPr>
            <p:spPr>
              <a:xfrm>
                <a:off x="949440" y="5613252"/>
                <a:ext cx="324447" cy="324447"/>
              </a:xfrm>
              <a:custGeom>
                <a:avLst/>
                <a:gdLst>
                  <a:gd name="connsiteX0" fmla="*/ 267828 w 324447"/>
                  <a:gd name="connsiteY0" fmla="*/ 57255 h 324447"/>
                  <a:gd name="connsiteX1" fmla="*/ 261466 w 324447"/>
                  <a:gd name="connsiteY1" fmla="*/ 0 h 324447"/>
                  <a:gd name="connsiteX2" fmla="*/ 191487 w 324447"/>
                  <a:gd name="connsiteY2" fmla="*/ 69979 h 324447"/>
                  <a:gd name="connsiteX3" fmla="*/ 195304 w 324447"/>
                  <a:gd name="connsiteY3" fmla="*/ 103060 h 324447"/>
                  <a:gd name="connsiteX4" fmla="*/ 93517 w 324447"/>
                  <a:gd name="connsiteY4" fmla="*/ 204847 h 324447"/>
                  <a:gd name="connsiteX5" fmla="*/ 63617 w 324447"/>
                  <a:gd name="connsiteY5" fmla="*/ 197213 h 324447"/>
                  <a:gd name="connsiteX6" fmla="*/ 0 w 324447"/>
                  <a:gd name="connsiteY6" fmla="*/ 260830 h 324447"/>
                  <a:gd name="connsiteX7" fmla="*/ 63617 w 324447"/>
                  <a:gd name="connsiteY7" fmla="*/ 324447 h 324447"/>
                  <a:gd name="connsiteX8" fmla="*/ 127234 w 324447"/>
                  <a:gd name="connsiteY8" fmla="*/ 260830 h 324447"/>
                  <a:gd name="connsiteX9" fmla="*/ 120236 w 324447"/>
                  <a:gd name="connsiteY9" fmla="*/ 231566 h 324447"/>
                  <a:gd name="connsiteX10" fmla="*/ 222024 w 324447"/>
                  <a:gd name="connsiteY10" fmla="*/ 129779 h 324447"/>
                  <a:gd name="connsiteX11" fmla="*/ 255105 w 324447"/>
                  <a:gd name="connsiteY11" fmla="*/ 133596 h 324447"/>
                  <a:gd name="connsiteX12" fmla="*/ 325083 w 324447"/>
                  <a:gd name="connsiteY12" fmla="*/ 63617 h 324447"/>
                  <a:gd name="connsiteX13" fmla="*/ 267828 w 324447"/>
                  <a:gd name="connsiteY13" fmla="*/ 57255 h 32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4447" h="324447">
                    <a:moveTo>
                      <a:pt x="267828" y="57255"/>
                    </a:moveTo>
                    <a:lnTo>
                      <a:pt x="261466" y="0"/>
                    </a:lnTo>
                    <a:lnTo>
                      <a:pt x="191487" y="69979"/>
                    </a:lnTo>
                    <a:lnTo>
                      <a:pt x="195304" y="103060"/>
                    </a:lnTo>
                    <a:lnTo>
                      <a:pt x="93517" y="204847"/>
                    </a:lnTo>
                    <a:cubicBezTo>
                      <a:pt x="84611" y="200394"/>
                      <a:pt x="74432" y="197213"/>
                      <a:pt x="63617" y="197213"/>
                    </a:cubicBezTo>
                    <a:cubicBezTo>
                      <a:pt x="28628" y="197213"/>
                      <a:pt x="0" y="225841"/>
                      <a:pt x="0" y="260830"/>
                    </a:cubicBezTo>
                    <a:cubicBezTo>
                      <a:pt x="0" y="295819"/>
                      <a:pt x="28628" y="324447"/>
                      <a:pt x="63617" y="324447"/>
                    </a:cubicBezTo>
                    <a:cubicBezTo>
                      <a:pt x="98606" y="324447"/>
                      <a:pt x="127234" y="295819"/>
                      <a:pt x="127234" y="260830"/>
                    </a:cubicBezTo>
                    <a:cubicBezTo>
                      <a:pt x="127234" y="250015"/>
                      <a:pt x="124689" y="240473"/>
                      <a:pt x="120236" y="231566"/>
                    </a:cubicBezTo>
                    <a:lnTo>
                      <a:pt x="222024" y="129779"/>
                    </a:lnTo>
                    <a:lnTo>
                      <a:pt x="255105" y="133596"/>
                    </a:lnTo>
                    <a:lnTo>
                      <a:pt x="325083" y="63617"/>
                    </a:lnTo>
                    <a:lnTo>
                      <a:pt x="267828" y="57255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A5549A8F-7EED-DE70-E5A9-9C1CCC072813}"/>
                  </a:ext>
                </a:extLst>
              </p:cNvPr>
              <p:cNvSpPr/>
              <p:nvPr/>
            </p:nvSpPr>
            <p:spPr>
              <a:xfrm>
                <a:off x="771949" y="5632337"/>
                <a:ext cx="483490" cy="483490"/>
              </a:xfrm>
              <a:custGeom>
                <a:avLst/>
                <a:gdLst>
                  <a:gd name="connsiteX0" fmla="*/ 450409 w 483489"/>
                  <a:gd name="connsiteY0" fmla="*/ 132324 h 483489"/>
                  <a:gd name="connsiteX1" fmla="*/ 442139 w 483489"/>
                  <a:gd name="connsiteY1" fmla="*/ 141230 h 483489"/>
                  <a:gd name="connsiteX2" fmla="*/ 430051 w 483489"/>
                  <a:gd name="connsiteY2" fmla="*/ 139958 h 483489"/>
                  <a:gd name="connsiteX3" fmla="*/ 416692 w 483489"/>
                  <a:gd name="connsiteY3" fmla="*/ 138049 h 483489"/>
                  <a:gd name="connsiteX4" fmla="*/ 445320 w 483489"/>
                  <a:gd name="connsiteY4" fmla="*/ 241745 h 483489"/>
                  <a:gd name="connsiteX5" fmla="*/ 241745 w 483489"/>
                  <a:gd name="connsiteY5" fmla="*/ 445320 h 483489"/>
                  <a:gd name="connsiteX6" fmla="*/ 38170 w 483489"/>
                  <a:gd name="connsiteY6" fmla="*/ 241745 h 483489"/>
                  <a:gd name="connsiteX7" fmla="*/ 241745 w 483489"/>
                  <a:gd name="connsiteY7" fmla="*/ 38170 h 483489"/>
                  <a:gd name="connsiteX8" fmla="*/ 345441 w 483489"/>
                  <a:gd name="connsiteY8" fmla="*/ 66798 h 483489"/>
                  <a:gd name="connsiteX9" fmla="*/ 344168 w 483489"/>
                  <a:gd name="connsiteY9" fmla="*/ 54075 h 483489"/>
                  <a:gd name="connsiteX10" fmla="*/ 342260 w 483489"/>
                  <a:gd name="connsiteY10" fmla="*/ 41351 h 483489"/>
                  <a:gd name="connsiteX11" fmla="*/ 351166 w 483489"/>
                  <a:gd name="connsiteY11" fmla="*/ 32445 h 483489"/>
                  <a:gd name="connsiteX12" fmla="*/ 355620 w 483489"/>
                  <a:gd name="connsiteY12" fmla="*/ 27992 h 483489"/>
                  <a:gd name="connsiteX13" fmla="*/ 241745 w 483489"/>
                  <a:gd name="connsiteY13" fmla="*/ 0 h 483489"/>
                  <a:gd name="connsiteX14" fmla="*/ 0 w 483489"/>
                  <a:gd name="connsiteY14" fmla="*/ 241745 h 483489"/>
                  <a:gd name="connsiteX15" fmla="*/ 241745 w 483489"/>
                  <a:gd name="connsiteY15" fmla="*/ 483490 h 483489"/>
                  <a:gd name="connsiteX16" fmla="*/ 483490 w 483489"/>
                  <a:gd name="connsiteY16" fmla="*/ 241745 h 483489"/>
                  <a:gd name="connsiteX17" fmla="*/ 454862 w 483489"/>
                  <a:gd name="connsiteY17" fmla="*/ 128507 h 483489"/>
                  <a:gd name="connsiteX18" fmla="*/ 450409 w 483489"/>
                  <a:gd name="connsiteY18" fmla="*/ 132324 h 483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3489" h="483489">
                    <a:moveTo>
                      <a:pt x="450409" y="132324"/>
                    </a:moveTo>
                    <a:lnTo>
                      <a:pt x="442139" y="141230"/>
                    </a:lnTo>
                    <a:lnTo>
                      <a:pt x="430051" y="139958"/>
                    </a:lnTo>
                    <a:lnTo>
                      <a:pt x="416692" y="138049"/>
                    </a:lnTo>
                    <a:cubicBezTo>
                      <a:pt x="434505" y="168585"/>
                      <a:pt x="445320" y="203575"/>
                      <a:pt x="445320" y="241745"/>
                    </a:cubicBezTo>
                    <a:cubicBezTo>
                      <a:pt x="445320" y="353711"/>
                      <a:pt x="353711" y="445320"/>
                      <a:pt x="241745" y="445320"/>
                    </a:cubicBezTo>
                    <a:cubicBezTo>
                      <a:pt x="129779" y="445320"/>
                      <a:pt x="38170" y="353711"/>
                      <a:pt x="38170" y="241745"/>
                    </a:cubicBezTo>
                    <a:cubicBezTo>
                      <a:pt x="38170" y="129779"/>
                      <a:pt x="129779" y="38170"/>
                      <a:pt x="241745" y="38170"/>
                    </a:cubicBezTo>
                    <a:cubicBezTo>
                      <a:pt x="279279" y="38170"/>
                      <a:pt x="314905" y="48349"/>
                      <a:pt x="345441" y="66798"/>
                    </a:cubicBezTo>
                    <a:lnTo>
                      <a:pt x="344168" y="54075"/>
                    </a:lnTo>
                    <a:lnTo>
                      <a:pt x="342260" y="41351"/>
                    </a:lnTo>
                    <a:lnTo>
                      <a:pt x="351166" y="32445"/>
                    </a:lnTo>
                    <a:lnTo>
                      <a:pt x="355620" y="27992"/>
                    </a:lnTo>
                    <a:cubicBezTo>
                      <a:pt x="321266" y="10179"/>
                      <a:pt x="283096" y="0"/>
                      <a:pt x="241745" y="0"/>
                    </a:cubicBezTo>
                    <a:cubicBezTo>
                      <a:pt x="108149" y="0"/>
                      <a:pt x="0" y="108149"/>
                      <a:pt x="0" y="241745"/>
                    </a:cubicBezTo>
                    <a:cubicBezTo>
                      <a:pt x="0" y="375341"/>
                      <a:pt x="108149" y="483490"/>
                      <a:pt x="241745" y="483490"/>
                    </a:cubicBezTo>
                    <a:cubicBezTo>
                      <a:pt x="375341" y="483490"/>
                      <a:pt x="483490" y="375341"/>
                      <a:pt x="483490" y="241745"/>
                    </a:cubicBezTo>
                    <a:cubicBezTo>
                      <a:pt x="483490" y="200394"/>
                      <a:pt x="473311" y="162224"/>
                      <a:pt x="454862" y="128507"/>
                    </a:cubicBezTo>
                    <a:lnTo>
                      <a:pt x="450409" y="132324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BE8D0D7-43F6-2556-F45E-5587CA6500E2}"/>
                  </a:ext>
                </a:extLst>
              </p:cNvPr>
              <p:cNvSpPr/>
              <p:nvPr/>
            </p:nvSpPr>
            <p:spPr>
              <a:xfrm>
                <a:off x="861012" y="5721401"/>
                <a:ext cx="305362" cy="305362"/>
              </a:xfrm>
              <a:custGeom>
                <a:avLst/>
                <a:gdLst>
                  <a:gd name="connsiteX0" fmla="*/ 258922 w 305362"/>
                  <a:gd name="connsiteY0" fmla="*/ 109421 h 305362"/>
                  <a:gd name="connsiteX1" fmla="*/ 267192 w 305362"/>
                  <a:gd name="connsiteY1" fmla="*/ 152681 h 305362"/>
                  <a:gd name="connsiteX2" fmla="*/ 152681 w 305362"/>
                  <a:gd name="connsiteY2" fmla="*/ 267192 h 305362"/>
                  <a:gd name="connsiteX3" fmla="*/ 38170 w 305362"/>
                  <a:gd name="connsiteY3" fmla="*/ 152681 h 305362"/>
                  <a:gd name="connsiteX4" fmla="*/ 152681 w 305362"/>
                  <a:gd name="connsiteY4" fmla="*/ 38170 h 305362"/>
                  <a:gd name="connsiteX5" fmla="*/ 195941 w 305362"/>
                  <a:gd name="connsiteY5" fmla="*/ 46440 h 305362"/>
                  <a:gd name="connsiteX6" fmla="*/ 224568 w 305362"/>
                  <a:gd name="connsiteY6" fmla="*/ 17813 h 305362"/>
                  <a:gd name="connsiteX7" fmla="*/ 152681 w 305362"/>
                  <a:gd name="connsiteY7" fmla="*/ 0 h 305362"/>
                  <a:gd name="connsiteX8" fmla="*/ 0 w 305362"/>
                  <a:gd name="connsiteY8" fmla="*/ 152681 h 305362"/>
                  <a:gd name="connsiteX9" fmla="*/ 152681 w 305362"/>
                  <a:gd name="connsiteY9" fmla="*/ 305362 h 305362"/>
                  <a:gd name="connsiteX10" fmla="*/ 305362 w 305362"/>
                  <a:gd name="connsiteY10" fmla="*/ 152681 h 305362"/>
                  <a:gd name="connsiteX11" fmla="*/ 287549 w 305362"/>
                  <a:gd name="connsiteY11" fmla="*/ 80794 h 305362"/>
                  <a:gd name="connsiteX12" fmla="*/ 258922 w 305362"/>
                  <a:gd name="connsiteY12" fmla="*/ 109421 h 305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5362" h="305362">
                    <a:moveTo>
                      <a:pt x="258922" y="109421"/>
                    </a:moveTo>
                    <a:cubicBezTo>
                      <a:pt x="264647" y="122781"/>
                      <a:pt x="267192" y="137413"/>
                      <a:pt x="267192" y="152681"/>
                    </a:cubicBezTo>
                    <a:cubicBezTo>
                      <a:pt x="267192" y="215662"/>
                      <a:pt x="215662" y="267192"/>
                      <a:pt x="152681" y="267192"/>
                    </a:cubicBezTo>
                    <a:cubicBezTo>
                      <a:pt x="89700" y="267192"/>
                      <a:pt x="38170" y="215662"/>
                      <a:pt x="38170" y="152681"/>
                    </a:cubicBezTo>
                    <a:cubicBezTo>
                      <a:pt x="38170" y="89700"/>
                      <a:pt x="89700" y="38170"/>
                      <a:pt x="152681" y="38170"/>
                    </a:cubicBezTo>
                    <a:cubicBezTo>
                      <a:pt x="167949" y="38170"/>
                      <a:pt x="182581" y="41351"/>
                      <a:pt x="195941" y="46440"/>
                    </a:cubicBezTo>
                    <a:lnTo>
                      <a:pt x="224568" y="17813"/>
                    </a:lnTo>
                    <a:cubicBezTo>
                      <a:pt x="202939" y="6362"/>
                      <a:pt x="178764" y="0"/>
                      <a:pt x="152681" y="0"/>
                    </a:cubicBezTo>
                    <a:cubicBezTo>
                      <a:pt x="68706" y="0"/>
                      <a:pt x="0" y="68706"/>
                      <a:pt x="0" y="152681"/>
                    </a:cubicBezTo>
                    <a:cubicBezTo>
                      <a:pt x="0" y="236656"/>
                      <a:pt x="68706" y="305362"/>
                      <a:pt x="152681" y="305362"/>
                    </a:cubicBezTo>
                    <a:cubicBezTo>
                      <a:pt x="236656" y="305362"/>
                      <a:pt x="305362" y="236656"/>
                      <a:pt x="305362" y="152681"/>
                    </a:cubicBezTo>
                    <a:cubicBezTo>
                      <a:pt x="305362" y="126598"/>
                      <a:pt x="299000" y="102423"/>
                      <a:pt x="287549" y="80794"/>
                    </a:cubicBezTo>
                    <a:lnTo>
                      <a:pt x="258922" y="109421"/>
                    </a:ln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F74AA2-60DE-488B-5418-A9671344C830}"/>
              </a:ext>
            </a:extLst>
          </p:cNvPr>
          <p:cNvGrpSpPr/>
          <p:nvPr/>
        </p:nvGrpSpPr>
        <p:grpSpPr>
          <a:xfrm>
            <a:off x="5861385" y="1603603"/>
            <a:ext cx="2085228" cy="2411758"/>
            <a:chOff x="5866124" y="2098126"/>
            <a:chExt cx="2085228" cy="2411758"/>
          </a:xfrm>
        </p:grpSpPr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A278A52D-2E06-B2ED-DF4F-856A2481F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7983" y="3031921"/>
              <a:ext cx="1147763" cy="1477963"/>
            </a:xfrm>
            <a:custGeom>
              <a:avLst/>
              <a:gdLst>
                <a:gd name="T0" fmla="*/ 0 w 1843"/>
                <a:gd name="T1" fmla="*/ 0 h 2367"/>
                <a:gd name="T2" fmla="*/ 1843 w 1843"/>
                <a:gd name="T3" fmla="*/ 366 h 2367"/>
                <a:gd name="T4" fmla="*/ 1014 w 1843"/>
                <a:gd name="T5" fmla="*/ 2367 h 2367"/>
                <a:gd name="T6" fmla="*/ 0 w 1843"/>
                <a:gd name="T7" fmla="*/ 2166 h 2367"/>
                <a:gd name="T8" fmla="*/ 0 w 1843"/>
                <a:gd name="T9" fmla="*/ 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3" h="2367">
                  <a:moveTo>
                    <a:pt x="0" y="0"/>
                  </a:moveTo>
                  <a:cubicBezTo>
                    <a:pt x="633" y="0"/>
                    <a:pt x="1259" y="124"/>
                    <a:pt x="1843" y="366"/>
                  </a:cubicBezTo>
                  <a:lnTo>
                    <a:pt x="1014" y="2367"/>
                  </a:lnTo>
                  <a:cubicBezTo>
                    <a:pt x="692" y="2234"/>
                    <a:pt x="348" y="2166"/>
                    <a:pt x="0" y="216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B89BE12-CBB9-B705-FD7C-AAB3A605D2A6}"/>
                </a:ext>
              </a:extLst>
            </p:cNvPr>
            <p:cNvSpPr txBox="1"/>
            <p:nvPr/>
          </p:nvSpPr>
          <p:spPr>
            <a:xfrm>
              <a:off x="5866124" y="2098126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Advanced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AI Models</a:t>
              </a:r>
            </a:p>
          </p:txBody>
        </p:sp>
        <p:grpSp>
          <p:nvGrpSpPr>
            <p:cNvPr id="96" name="Graphic 94" descr="Database">
              <a:extLst>
                <a:ext uri="{FF2B5EF4-FFF2-40B4-BE49-F238E27FC236}">
                  <a16:creationId xmlns:a16="http://schemas.microsoft.com/office/drawing/2014/main" id="{54AE4B7B-10C1-BA10-36FE-D1E5801F146F}"/>
                </a:ext>
              </a:extLst>
            </p:cNvPr>
            <p:cNvGrpSpPr/>
            <p:nvPr/>
          </p:nvGrpSpPr>
          <p:grpSpPr>
            <a:xfrm>
              <a:off x="6483439" y="3305634"/>
              <a:ext cx="356256" cy="483490"/>
              <a:chOff x="2739050" y="5766101"/>
              <a:chExt cx="356256" cy="483490"/>
            </a:xfrm>
            <a:solidFill>
              <a:schemeClr val="tx1">
                <a:alpha val="60000"/>
              </a:schemeClr>
            </a:solidFill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1F398DB-4983-264C-6487-2FF54FD1A502}"/>
                  </a:ext>
                </a:extLst>
              </p:cNvPr>
              <p:cNvSpPr/>
              <p:nvPr/>
            </p:nvSpPr>
            <p:spPr>
              <a:xfrm>
                <a:off x="2739050" y="5766101"/>
                <a:ext cx="356256" cy="101787"/>
              </a:xfrm>
              <a:custGeom>
                <a:avLst/>
                <a:gdLst>
                  <a:gd name="connsiteX0" fmla="*/ 356256 w 356255"/>
                  <a:gd name="connsiteY0" fmla="*/ 50894 h 101787"/>
                  <a:gd name="connsiteX1" fmla="*/ 178128 w 356255"/>
                  <a:gd name="connsiteY1" fmla="*/ 101787 h 101787"/>
                  <a:gd name="connsiteX2" fmla="*/ 0 w 356255"/>
                  <a:gd name="connsiteY2" fmla="*/ 50894 h 101787"/>
                  <a:gd name="connsiteX3" fmla="*/ 178128 w 356255"/>
                  <a:gd name="connsiteY3" fmla="*/ 0 h 101787"/>
                  <a:gd name="connsiteX4" fmla="*/ 356256 w 356255"/>
                  <a:gd name="connsiteY4" fmla="*/ 50894 h 101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6255" h="101787">
                    <a:moveTo>
                      <a:pt x="356256" y="50894"/>
                    </a:moveTo>
                    <a:cubicBezTo>
                      <a:pt x="356256" y="79001"/>
                      <a:pt x="276505" y="101787"/>
                      <a:pt x="178128" y="101787"/>
                    </a:cubicBezTo>
                    <a:cubicBezTo>
                      <a:pt x="79751" y="101787"/>
                      <a:pt x="0" y="79001"/>
                      <a:pt x="0" y="50894"/>
                    </a:cubicBezTo>
                    <a:cubicBezTo>
                      <a:pt x="0" y="22786"/>
                      <a:pt x="79751" y="0"/>
                      <a:pt x="178128" y="0"/>
                    </a:cubicBezTo>
                    <a:cubicBezTo>
                      <a:pt x="276505" y="0"/>
                      <a:pt x="356256" y="22786"/>
                      <a:pt x="356256" y="5089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4E0ABCF-35C0-345A-1F94-3CEAD29B40C8}"/>
                  </a:ext>
                </a:extLst>
              </p:cNvPr>
              <p:cNvSpPr/>
              <p:nvPr/>
            </p:nvSpPr>
            <p:spPr>
              <a:xfrm>
                <a:off x="2739050" y="5842442"/>
                <a:ext cx="356256" cy="152681"/>
              </a:xfrm>
              <a:custGeom>
                <a:avLst/>
                <a:gdLst>
                  <a:gd name="connsiteX0" fmla="*/ 305362 w 356255"/>
                  <a:gd name="connsiteY0" fmla="*/ 101787 h 152681"/>
                  <a:gd name="connsiteX1" fmla="*/ 292639 w 356255"/>
                  <a:gd name="connsiteY1" fmla="*/ 89064 h 152681"/>
                  <a:gd name="connsiteX2" fmla="*/ 305362 w 356255"/>
                  <a:gd name="connsiteY2" fmla="*/ 76341 h 152681"/>
                  <a:gd name="connsiteX3" fmla="*/ 318085 w 356255"/>
                  <a:gd name="connsiteY3" fmla="*/ 89064 h 152681"/>
                  <a:gd name="connsiteX4" fmla="*/ 305362 w 356255"/>
                  <a:gd name="connsiteY4" fmla="*/ 101787 h 152681"/>
                  <a:gd name="connsiteX5" fmla="*/ 178128 w 356255"/>
                  <a:gd name="connsiteY5" fmla="*/ 50894 h 152681"/>
                  <a:gd name="connsiteX6" fmla="*/ 0 w 356255"/>
                  <a:gd name="connsiteY6" fmla="*/ 0 h 152681"/>
                  <a:gd name="connsiteX7" fmla="*/ 0 w 356255"/>
                  <a:gd name="connsiteY7" fmla="*/ 101787 h 152681"/>
                  <a:gd name="connsiteX8" fmla="*/ 178128 w 356255"/>
                  <a:gd name="connsiteY8" fmla="*/ 152681 h 152681"/>
                  <a:gd name="connsiteX9" fmla="*/ 356256 w 356255"/>
                  <a:gd name="connsiteY9" fmla="*/ 101787 h 152681"/>
                  <a:gd name="connsiteX10" fmla="*/ 356256 w 356255"/>
                  <a:gd name="connsiteY10" fmla="*/ 0 h 152681"/>
                  <a:gd name="connsiteX11" fmla="*/ 178128 w 356255"/>
                  <a:gd name="connsiteY11" fmla="*/ 50894 h 15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255" h="152681">
                    <a:moveTo>
                      <a:pt x="305362" y="101787"/>
                    </a:moveTo>
                    <a:cubicBezTo>
                      <a:pt x="297728" y="101787"/>
                      <a:pt x="292639" y="96698"/>
                      <a:pt x="292639" y="89064"/>
                    </a:cubicBezTo>
                    <a:cubicBezTo>
                      <a:pt x="292639" y="81430"/>
                      <a:pt x="297728" y="76341"/>
                      <a:pt x="305362" y="76341"/>
                    </a:cubicBezTo>
                    <a:cubicBezTo>
                      <a:pt x="312996" y="76341"/>
                      <a:pt x="318085" y="81430"/>
                      <a:pt x="318085" y="89064"/>
                    </a:cubicBezTo>
                    <a:cubicBezTo>
                      <a:pt x="318085" y="96698"/>
                      <a:pt x="312996" y="101787"/>
                      <a:pt x="305362" y="101787"/>
                    </a:cubicBezTo>
                    <a:close/>
                    <a:moveTo>
                      <a:pt x="178128" y="50894"/>
                    </a:moveTo>
                    <a:cubicBezTo>
                      <a:pt x="80158" y="50894"/>
                      <a:pt x="0" y="27992"/>
                      <a:pt x="0" y="0"/>
                    </a:cubicBezTo>
                    <a:lnTo>
                      <a:pt x="0" y="101787"/>
                    </a:lnTo>
                    <a:cubicBezTo>
                      <a:pt x="0" y="129779"/>
                      <a:pt x="80158" y="152681"/>
                      <a:pt x="178128" y="152681"/>
                    </a:cubicBezTo>
                    <a:cubicBezTo>
                      <a:pt x="276098" y="152681"/>
                      <a:pt x="356256" y="129779"/>
                      <a:pt x="356256" y="101787"/>
                    </a:cubicBezTo>
                    <a:lnTo>
                      <a:pt x="356256" y="0"/>
                    </a:lnTo>
                    <a:cubicBezTo>
                      <a:pt x="356256" y="27992"/>
                      <a:pt x="276098" y="50894"/>
                      <a:pt x="178128" y="5089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125DAB6-EE55-EE42-7C43-8F3015549791}"/>
                  </a:ext>
                </a:extLst>
              </p:cNvPr>
              <p:cNvSpPr/>
              <p:nvPr/>
            </p:nvSpPr>
            <p:spPr>
              <a:xfrm>
                <a:off x="2739050" y="5969676"/>
                <a:ext cx="356256" cy="152681"/>
              </a:xfrm>
              <a:custGeom>
                <a:avLst/>
                <a:gdLst>
                  <a:gd name="connsiteX0" fmla="*/ 305362 w 356255"/>
                  <a:gd name="connsiteY0" fmla="*/ 101787 h 152681"/>
                  <a:gd name="connsiteX1" fmla="*/ 292639 w 356255"/>
                  <a:gd name="connsiteY1" fmla="*/ 89064 h 152681"/>
                  <a:gd name="connsiteX2" fmla="*/ 305362 w 356255"/>
                  <a:gd name="connsiteY2" fmla="*/ 76341 h 152681"/>
                  <a:gd name="connsiteX3" fmla="*/ 318085 w 356255"/>
                  <a:gd name="connsiteY3" fmla="*/ 89064 h 152681"/>
                  <a:gd name="connsiteX4" fmla="*/ 305362 w 356255"/>
                  <a:gd name="connsiteY4" fmla="*/ 101787 h 152681"/>
                  <a:gd name="connsiteX5" fmla="*/ 178128 w 356255"/>
                  <a:gd name="connsiteY5" fmla="*/ 50894 h 152681"/>
                  <a:gd name="connsiteX6" fmla="*/ 0 w 356255"/>
                  <a:gd name="connsiteY6" fmla="*/ 0 h 152681"/>
                  <a:gd name="connsiteX7" fmla="*/ 0 w 356255"/>
                  <a:gd name="connsiteY7" fmla="*/ 101787 h 152681"/>
                  <a:gd name="connsiteX8" fmla="*/ 178128 w 356255"/>
                  <a:gd name="connsiteY8" fmla="*/ 152681 h 152681"/>
                  <a:gd name="connsiteX9" fmla="*/ 356256 w 356255"/>
                  <a:gd name="connsiteY9" fmla="*/ 101787 h 152681"/>
                  <a:gd name="connsiteX10" fmla="*/ 356256 w 356255"/>
                  <a:gd name="connsiteY10" fmla="*/ 0 h 152681"/>
                  <a:gd name="connsiteX11" fmla="*/ 178128 w 356255"/>
                  <a:gd name="connsiteY11" fmla="*/ 50894 h 15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255" h="152681">
                    <a:moveTo>
                      <a:pt x="305362" y="101787"/>
                    </a:moveTo>
                    <a:cubicBezTo>
                      <a:pt x="297728" y="101787"/>
                      <a:pt x="292639" y="96698"/>
                      <a:pt x="292639" y="89064"/>
                    </a:cubicBezTo>
                    <a:cubicBezTo>
                      <a:pt x="292639" y="81430"/>
                      <a:pt x="297728" y="76341"/>
                      <a:pt x="305362" y="76341"/>
                    </a:cubicBezTo>
                    <a:cubicBezTo>
                      <a:pt x="312996" y="76341"/>
                      <a:pt x="318085" y="81430"/>
                      <a:pt x="318085" y="89064"/>
                    </a:cubicBezTo>
                    <a:cubicBezTo>
                      <a:pt x="318085" y="96698"/>
                      <a:pt x="312996" y="101787"/>
                      <a:pt x="305362" y="101787"/>
                    </a:cubicBezTo>
                    <a:close/>
                    <a:moveTo>
                      <a:pt x="178128" y="50894"/>
                    </a:moveTo>
                    <a:cubicBezTo>
                      <a:pt x="80158" y="50894"/>
                      <a:pt x="0" y="27992"/>
                      <a:pt x="0" y="0"/>
                    </a:cubicBezTo>
                    <a:lnTo>
                      <a:pt x="0" y="101787"/>
                    </a:lnTo>
                    <a:cubicBezTo>
                      <a:pt x="0" y="129779"/>
                      <a:pt x="80158" y="152681"/>
                      <a:pt x="178128" y="152681"/>
                    </a:cubicBezTo>
                    <a:cubicBezTo>
                      <a:pt x="276098" y="152681"/>
                      <a:pt x="356256" y="129779"/>
                      <a:pt x="356256" y="101787"/>
                    </a:cubicBezTo>
                    <a:lnTo>
                      <a:pt x="356256" y="0"/>
                    </a:lnTo>
                    <a:cubicBezTo>
                      <a:pt x="356256" y="27992"/>
                      <a:pt x="276098" y="50894"/>
                      <a:pt x="178128" y="5089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46430770-BB42-3716-3AB7-12D74D66EC42}"/>
                  </a:ext>
                </a:extLst>
              </p:cNvPr>
              <p:cNvSpPr/>
              <p:nvPr/>
            </p:nvSpPr>
            <p:spPr>
              <a:xfrm>
                <a:off x="2739050" y="6096910"/>
                <a:ext cx="356256" cy="152681"/>
              </a:xfrm>
              <a:custGeom>
                <a:avLst/>
                <a:gdLst>
                  <a:gd name="connsiteX0" fmla="*/ 305362 w 356255"/>
                  <a:gd name="connsiteY0" fmla="*/ 101787 h 152681"/>
                  <a:gd name="connsiteX1" fmla="*/ 292639 w 356255"/>
                  <a:gd name="connsiteY1" fmla="*/ 89064 h 152681"/>
                  <a:gd name="connsiteX2" fmla="*/ 305362 w 356255"/>
                  <a:gd name="connsiteY2" fmla="*/ 76341 h 152681"/>
                  <a:gd name="connsiteX3" fmla="*/ 318085 w 356255"/>
                  <a:gd name="connsiteY3" fmla="*/ 89064 h 152681"/>
                  <a:gd name="connsiteX4" fmla="*/ 305362 w 356255"/>
                  <a:gd name="connsiteY4" fmla="*/ 101787 h 152681"/>
                  <a:gd name="connsiteX5" fmla="*/ 178128 w 356255"/>
                  <a:gd name="connsiteY5" fmla="*/ 50894 h 152681"/>
                  <a:gd name="connsiteX6" fmla="*/ 0 w 356255"/>
                  <a:gd name="connsiteY6" fmla="*/ 0 h 152681"/>
                  <a:gd name="connsiteX7" fmla="*/ 0 w 356255"/>
                  <a:gd name="connsiteY7" fmla="*/ 101787 h 152681"/>
                  <a:gd name="connsiteX8" fmla="*/ 178128 w 356255"/>
                  <a:gd name="connsiteY8" fmla="*/ 152681 h 152681"/>
                  <a:gd name="connsiteX9" fmla="*/ 356256 w 356255"/>
                  <a:gd name="connsiteY9" fmla="*/ 101787 h 152681"/>
                  <a:gd name="connsiteX10" fmla="*/ 356256 w 356255"/>
                  <a:gd name="connsiteY10" fmla="*/ 0 h 152681"/>
                  <a:gd name="connsiteX11" fmla="*/ 178128 w 356255"/>
                  <a:gd name="connsiteY11" fmla="*/ 50894 h 15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56255" h="152681">
                    <a:moveTo>
                      <a:pt x="305362" y="101787"/>
                    </a:moveTo>
                    <a:cubicBezTo>
                      <a:pt x="297728" y="101787"/>
                      <a:pt x="292639" y="96698"/>
                      <a:pt x="292639" y="89064"/>
                    </a:cubicBezTo>
                    <a:cubicBezTo>
                      <a:pt x="292639" y="81430"/>
                      <a:pt x="297728" y="76341"/>
                      <a:pt x="305362" y="76341"/>
                    </a:cubicBezTo>
                    <a:cubicBezTo>
                      <a:pt x="312996" y="76341"/>
                      <a:pt x="318085" y="81430"/>
                      <a:pt x="318085" y="89064"/>
                    </a:cubicBezTo>
                    <a:cubicBezTo>
                      <a:pt x="318085" y="96698"/>
                      <a:pt x="312996" y="101787"/>
                      <a:pt x="305362" y="101787"/>
                    </a:cubicBezTo>
                    <a:close/>
                    <a:moveTo>
                      <a:pt x="178128" y="50894"/>
                    </a:moveTo>
                    <a:cubicBezTo>
                      <a:pt x="80158" y="50894"/>
                      <a:pt x="0" y="27992"/>
                      <a:pt x="0" y="0"/>
                    </a:cubicBezTo>
                    <a:lnTo>
                      <a:pt x="0" y="101787"/>
                    </a:lnTo>
                    <a:cubicBezTo>
                      <a:pt x="0" y="129779"/>
                      <a:pt x="80158" y="152681"/>
                      <a:pt x="178128" y="152681"/>
                    </a:cubicBezTo>
                    <a:cubicBezTo>
                      <a:pt x="276098" y="152681"/>
                      <a:pt x="356256" y="129779"/>
                      <a:pt x="356256" y="101787"/>
                    </a:cubicBezTo>
                    <a:lnTo>
                      <a:pt x="356256" y="0"/>
                    </a:lnTo>
                    <a:cubicBezTo>
                      <a:pt x="356256" y="27992"/>
                      <a:pt x="276098" y="50894"/>
                      <a:pt x="178128" y="50894"/>
                    </a:cubicBezTo>
                    <a:close/>
                  </a:path>
                </a:pathLst>
              </a:custGeom>
              <a:grpFill/>
              <a:ln w="63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883656E-E8E6-6157-FB5F-9B68A279D167}"/>
              </a:ext>
            </a:extLst>
          </p:cNvPr>
          <p:cNvGrpSpPr/>
          <p:nvPr/>
        </p:nvGrpSpPr>
        <p:grpSpPr>
          <a:xfrm>
            <a:off x="7691983" y="4391598"/>
            <a:ext cx="3507504" cy="1149350"/>
            <a:chOff x="7691983" y="4391598"/>
            <a:chExt cx="3507504" cy="1149350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0FB32FA1-ADD6-B4DC-6BBB-C02DD1359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1983" y="4391598"/>
              <a:ext cx="1474788" cy="1149350"/>
            </a:xfrm>
            <a:custGeom>
              <a:avLst/>
              <a:gdLst>
                <a:gd name="T0" fmla="*/ 2002 w 2368"/>
                <a:gd name="T1" fmla="*/ 0 h 1842"/>
                <a:gd name="T2" fmla="*/ 2368 w 2368"/>
                <a:gd name="T3" fmla="*/ 1842 h 1842"/>
                <a:gd name="T4" fmla="*/ 202 w 2368"/>
                <a:gd name="T5" fmla="*/ 1842 h 1842"/>
                <a:gd name="T6" fmla="*/ 0 w 2368"/>
                <a:gd name="T7" fmla="*/ 829 h 1842"/>
                <a:gd name="T8" fmla="*/ 2002 w 2368"/>
                <a:gd name="T9" fmla="*/ 0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1842">
                  <a:moveTo>
                    <a:pt x="2002" y="0"/>
                  </a:moveTo>
                  <a:cubicBezTo>
                    <a:pt x="2244" y="584"/>
                    <a:pt x="2368" y="1210"/>
                    <a:pt x="2368" y="1842"/>
                  </a:cubicBezTo>
                  <a:lnTo>
                    <a:pt x="202" y="1842"/>
                  </a:lnTo>
                  <a:cubicBezTo>
                    <a:pt x="202" y="1494"/>
                    <a:pt x="133" y="1150"/>
                    <a:pt x="0" y="829"/>
                  </a:cubicBezTo>
                  <a:lnTo>
                    <a:pt x="2002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E0921-3703-0A02-B266-C1C079DB5A2F}"/>
                </a:ext>
              </a:extLst>
            </p:cNvPr>
            <p:cNvSpPr txBox="1"/>
            <p:nvPr/>
          </p:nvSpPr>
          <p:spPr>
            <a:xfrm>
              <a:off x="9114259" y="4652441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Human 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the loop</a:t>
              </a:r>
            </a:p>
          </p:txBody>
        </p:sp>
        <p:pic>
          <p:nvPicPr>
            <p:cNvPr id="33" name="Graphic 32" descr="Man with kid with solid fill">
              <a:extLst>
                <a:ext uri="{FF2B5EF4-FFF2-40B4-BE49-F238E27FC236}">
                  <a16:creationId xmlns:a16="http://schemas.microsoft.com/office/drawing/2014/main" id="{62C27550-9AE4-BC40-4490-95D514468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15375" y="4666531"/>
              <a:ext cx="773130" cy="773130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6F87882-3ABC-1899-2D47-B0BEE6C06F1B}"/>
              </a:ext>
            </a:extLst>
          </p:cNvPr>
          <p:cNvGrpSpPr/>
          <p:nvPr/>
        </p:nvGrpSpPr>
        <p:grpSpPr>
          <a:xfrm>
            <a:off x="7334795" y="3339029"/>
            <a:ext cx="3442187" cy="1570094"/>
            <a:chOff x="7334795" y="3339029"/>
            <a:chExt cx="3442187" cy="1570094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BA18B97-87B4-4B56-EBCE-8E9CB0C90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795" y="3416873"/>
              <a:ext cx="1604963" cy="1492250"/>
            </a:xfrm>
            <a:custGeom>
              <a:avLst/>
              <a:gdLst>
                <a:gd name="T0" fmla="*/ 1531 w 2575"/>
                <a:gd name="T1" fmla="*/ 0 h 2391"/>
                <a:gd name="T2" fmla="*/ 2575 w 2575"/>
                <a:gd name="T3" fmla="*/ 1562 h 2391"/>
                <a:gd name="T4" fmla="*/ 573 w 2575"/>
                <a:gd name="T5" fmla="*/ 2391 h 2391"/>
                <a:gd name="T6" fmla="*/ 0 w 2575"/>
                <a:gd name="T7" fmla="*/ 1532 h 2391"/>
                <a:gd name="T8" fmla="*/ 1531 w 2575"/>
                <a:gd name="T9" fmla="*/ 0 h 2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5" h="2391">
                  <a:moveTo>
                    <a:pt x="1531" y="0"/>
                  </a:moveTo>
                  <a:cubicBezTo>
                    <a:pt x="1978" y="447"/>
                    <a:pt x="2333" y="978"/>
                    <a:pt x="2575" y="1562"/>
                  </a:cubicBezTo>
                  <a:lnTo>
                    <a:pt x="573" y="2391"/>
                  </a:lnTo>
                  <a:cubicBezTo>
                    <a:pt x="440" y="2070"/>
                    <a:pt x="245" y="1778"/>
                    <a:pt x="0" y="1532"/>
                  </a:cubicBezTo>
                  <a:lnTo>
                    <a:pt x="1531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7FFCC05-ADC0-416D-FE23-4F2A6AB47733}"/>
                </a:ext>
              </a:extLst>
            </p:cNvPr>
            <p:cNvSpPr txBox="1"/>
            <p:nvPr/>
          </p:nvSpPr>
          <p:spPr>
            <a:xfrm>
              <a:off x="8691754" y="3339029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Seamless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Integration</a:t>
              </a:r>
            </a:p>
          </p:txBody>
        </p:sp>
        <p:pic>
          <p:nvPicPr>
            <p:cNvPr id="35" name="Graphic 34" descr="Plugged Unplugged with solid fill">
              <a:extLst>
                <a:ext uri="{FF2B5EF4-FFF2-40B4-BE49-F238E27FC236}">
                  <a16:creationId xmlns:a16="http://schemas.microsoft.com/office/drawing/2014/main" id="{62A0ECFB-0553-E9B0-F9E9-7FF9F04A0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13736" y="3868763"/>
              <a:ext cx="670777" cy="67077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37BDB1-C7C1-98C9-B661-703EE64C545F}"/>
              </a:ext>
            </a:extLst>
          </p:cNvPr>
          <p:cNvGrpSpPr/>
          <p:nvPr/>
        </p:nvGrpSpPr>
        <p:grpSpPr>
          <a:xfrm>
            <a:off x="6799808" y="2208672"/>
            <a:ext cx="3096081" cy="2163876"/>
            <a:chOff x="6799808" y="2208672"/>
            <a:chExt cx="3096081" cy="2163876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EE9CDA0-3893-B662-5345-BB8A4E205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08" y="2765998"/>
              <a:ext cx="1489075" cy="1606550"/>
            </a:xfrm>
            <a:custGeom>
              <a:avLst/>
              <a:gdLst>
                <a:gd name="T0" fmla="*/ 829 w 2390"/>
                <a:gd name="T1" fmla="*/ 0 h 2575"/>
                <a:gd name="T2" fmla="*/ 2390 w 2390"/>
                <a:gd name="T3" fmla="*/ 1043 h 2575"/>
                <a:gd name="T4" fmla="*/ 859 w 2390"/>
                <a:gd name="T5" fmla="*/ 2575 h 2575"/>
                <a:gd name="T6" fmla="*/ 0 w 2390"/>
                <a:gd name="T7" fmla="*/ 2001 h 2575"/>
                <a:gd name="T8" fmla="*/ 829 w 2390"/>
                <a:gd name="T9" fmla="*/ 0 h 2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0" h="2575">
                  <a:moveTo>
                    <a:pt x="829" y="0"/>
                  </a:moveTo>
                  <a:cubicBezTo>
                    <a:pt x="1413" y="242"/>
                    <a:pt x="1943" y="596"/>
                    <a:pt x="2390" y="1043"/>
                  </a:cubicBezTo>
                  <a:lnTo>
                    <a:pt x="859" y="2575"/>
                  </a:lnTo>
                  <a:cubicBezTo>
                    <a:pt x="613" y="2329"/>
                    <a:pt x="321" y="2134"/>
                    <a:pt x="0" y="2001"/>
                  </a:cubicBezTo>
                  <a:lnTo>
                    <a:pt x="829" y="0"/>
                  </a:lnTo>
                  <a:close/>
                </a:path>
              </a:pathLst>
            </a:custGeom>
            <a:solidFill>
              <a:schemeClr val="accent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DA5886-5D54-32CF-E51A-2A25F38D50A3}"/>
                </a:ext>
              </a:extLst>
            </p:cNvPr>
            <p:cNvSpPr txBox="1"/>
            <p:nvPr/>
          </p:nvSpPr>
          <p:spPr>
            <a:xfrm>
              <a:off x="7347403" y="2208672"/>
              <a:ext cx="2548486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Customizable &amp;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D3359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Compliant</a:t>
              </a:r>
            </a:p>
          </p:txBody>
        </p:sp>
        <p:pic>
          <p:nvPicPr>
            <p:cNvPr id="37" name="Graphic 36" descr="Judge male with solid fill">
              <a:extLst>
                <a:ext uri="{FF2B5EF4-FFF2-40B4-BE49-F238E27FC236}">
                  <a16:creationId xmlns:a16="http://schemas.microsoft.com/office/drawing/2014/main" id="{AB4B8C6A-D080-E16F-D087-91354664B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45868" y="3109788"/>
              <a:ext cx="773130" cy="77313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234456-9D3C-2888-EB05-22F59AF21390}"/>
              </a:ext>
            </a:extLst>
          </p:cNvPr>
          <p:cNvGrpSpPr/>
          <p:nvPr/>
        </p:nvGrpSpPr>
        <p:grpSpPr>
          <a:xfrm>
            <a:off x="4290625" y="1676876"/>
            <a:ext cx="2085228" cy="2338485"/>
            <a:chOff x="4290625" y="1676876"/>
            <a:chExt cx="2085228" cy="2338485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C5B3149-CDF1-0E04-5D65-DA9D29750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0220" y="2537398"/>
              <a:ext cx="1147763" cy="1477963"/>
            </a:xfrm>
            <a:custGeom>
              <a:avLst/>
              <a:gdLst>
                <a:gd name="T0" fmla="*/ 0 w 1842"/>
                <a:gd name="T1" fmla="*/ 366 h 2367"/>
                <a:gd name="T2" fmla="*/ 1842 w 1842"/>
                <a:gd name="T3" fmla="*/ 0 h 2367"/>
                <a:gd name="T4" fmla="*/ 1842 w 1842"/>
                <a:gd name="T5" fmla="*/ 2166 h 2367"/>
                <a:gd name="T6" fmla="*/ 829 w 1842"/>
                <a:gd name="T7" fmla="*/ 2367 h 2367"/>
                <a:gd name="T8" fmla="*/ 0 w 1842"/>
                <a:gd name="T9" fmla="*/ 366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2" h="2367">
                  <a:moveTo>
                    <a:pt x="0" y="366"/>
                  </a:moveTo>
                  <a:cubicBezTo>
                    <a:pt x="584" y="124"/>
                    <a:pt x="1210" y="0"/>
                    <a:pt x="1842" y="0"/>
                  </a:cubicBezTo>
                  <a:lnTo>
                    <a:pt x="1842" y="2166"/>
                  </a:lnTo>
                  <a:cubicBezTo>
                    <a:pt x="1495" y="2166"/>
                    <a:pt x="1151" y="2234"/>
                    <a:pt x="829" y="2367"/>
                  </a:cubicBezTo>
                  <a:lnTo>
                    <a:pt x="0" y="366"/>
                  </a:lnTo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06D1CDA-1584-C3F4-9DE4-7B9CA6EAC0D7}"/>
                </a:ext>
              </a:extLst>
            </p:cNvPr>
            <p:cNvSpPr txBox="1"/>
            <p:nvPr/>
          </p:nvSpPr>
          <p:spPr>
            <a:xfrm>
              <a:off x="4290625" y="1676876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Adaptive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Learning</a:t>
              </a:r>
            </a:p>
          </p:txBody>
        </p:sp>
        <p:pic>
          <p:nvPicPr>
            <p:cNvPr id="39" name="Graphic 38" descr="Idea with solid fill">
              <a:extLst>
                <a:ext uri="{FF2B5EF4-FFF2-40B4-BE49-F238E27FC236}">
                  <a16:creationId xmlns:a16="http://schemas.microsoft.com/office/drawing/2014/main" id="{9F53FDC8-2871-5BEE-9DC5-ACECB495F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99404" y="2709440"/>
              <a:ext cx="831664" cy="83166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09E8C37-7047-C407-278B-8682BE458762}"/>
              </a:ext>
            </a:extLst>
          </p:cNvPr>
          <p:cNvGrpSpPr/>
          <p:nvPr/>
        </p:nvGrpSpPr>
        <p:grpSpPr>
          <a:xfrm>
            <a:off x="1209006" y="3405498"/>
            <a:ext cx="3792164" cy="1503625"/>
            <a:chOff x="1209006" y="3405498"/>
            <a:chExt cx="3792164" cy="1503625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0CECE88F-72EA-6F2A-5475-C2631F887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795" y="3416873"/>
              <a:ext cx="1603375" cy="1492250"/>
            </a:xfrm>
            <a:custGeom>
              <a:avLst/>
              <a:gdLst>
                <a:gd name="T0" fmla="*/ 0 w 2575"/>
                <a:gd name="T1" fmla="*/ 1562 h 2391"/>
                <a:gd name="T2" fmla="*/ 1044 w 2575"/>
                <a:gd name="T3" fmla="*/ 0 h 2391"/>
                <a:gd name="T4" fmla="*/ 2575 w 2575"/>
                <a:gd name="T5" fmla="*/ 1532 h 2391"/>
                <a:gd name="T6" fmla="*/ 2002 w 2575"/>
                <a:gd name="T7" fmla="*/ 2391 h 2391"/>
                <a:gd name="T8" fmla="*/ 0 w 2575"/>
                <a:gd name="T9" fmla="*/ 1562 h 2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5" h="2391">
                  <a:moveTo>
                    <a:pt x="0" y="1562"/>
                  </a:moveTo>
                  <a:cubicBezTo>
                    <a:pt x="242" y="978"/>
                    <a:pt x="597" y="447"/>
                    <a:pt x="1044" y="0"/>
                  </a:cubicBezTo>
                  <a:lnTo>
                    <a:pt x="2575" y="1532"/>
                  </a:lnTo>
                  <a:cubicBezTo>
                    <a:pt x="2330" y="1778"/>
                    <a:pt x="2135" y="2070"/>
                    <a:pt x="2002" y="2391"/>
                  </a:cubicBezTo>
                  <a:lnTo>
                    <a:pt x="0" y="1562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2D6FB53-C982-74D3-F7D7-C88F9EA9EEAC}"/>
                </a:ext>
              </a:extLst>
            </p:cNvPr>
            <p:cNvSpPr txBox="1"/>
            <p:nvPr/>
          </p:nvSpPr>
          <p:spPr>
            <a:xfrm>
              <a:off x="1209006" y="3405498"/>
              <a:ext cx="2085228" cy="36933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24/7 Availability</a:t>
              </a:r>
            </a:p>
          </p:txBody>
        </p:sp>
        <p:pic>
          <p:nvPicPr>
            <p:cNvPr id="41" name="Graphic 40" descr="Clock with solid fill">
              <a:extLst>
                <a:ext uri="{FF2B5EF4-FFF2-40B4-BE49-F238E27FC236}">
                  <a16:creationId xmlns:a16="http://schemas.microsoft.com/office/drawing/2014/main" id="{CC4DA49F-3D50-5E7F-A151-9F17C4955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765380" y="3744500"/>
              <a:ext cx="773130" cy="77313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94D56E2-2F5F-7C1A-1400-CB8C292DDBA3}"/>
              </a:ext>
            </a:extLst>
          </p:cNvPr>
          <p:cNvGrpSpPr/>
          <p:nvPr/>
        </p:nvGrpSpPr>
        <p:grpSpPr>
          <a:xfrm>
            <a:off x="1112272" y="4390583"/>
            <a:ext cx="3533298" cy="1149350"/>
            <a:chOff x="1112272" y="4390583"/>
            <a:chExt cx="3533298" cy="1149350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2B3237D2-A437-5C60-9245-79853AC34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9195" y="4390583"/>
              <a:ext cx="1476375" cy="1149350"/>
            </a:xfrm>
            <a:custGeom>
              <a:avLst/>
              <a:gdLst>
                <a:gd name="T0" fmla="*/ 0 w 2368"/>
                <a:gd name="T1" fmla="*/ 1842 h 1842"/>
                <a:gd name="T2" fmla="*/ 366 w 2368"/>
                <a:gd name="T3" fmla="*/ 0 h 1842"/>
                <a:gd name="T4" fmla="*/ 2368 w 2368"/>
                <a:gd name="T5" fmla="*/ 829 h 1842"/>
                <a:gd name="T6" fmla="*/ 2166 w 2368"/>
                <a:gd name="T7" fmla="*/ 1842 h 1842"/>
                <a:gd name="T8" fmla="*/ 0 w 2368"/>
                <a:gd name="T9" fmla="*/ 1842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8" h="1842">
                  <a:moveTo>
                    <a:pt x="0" y="1842"/>
                  </a:moveTo>
                  <a:cubicBezTo>
                    <a:pt x="0" y="1210"/>
                    <a:pt x="124" y="584"/>
                    <a:pt x="366" y="0"/>
                  </a:cubicBezTo>
                  <a:lnTo>
                    <a:pt x="2368" y="829"/>
                  </a:lnTo>
                  <a:cubicBezTo>
                    <a:pt x="2234" y="1150"/>
                    <a:pt x="2166" y="1494"/>
                    <a:pt x="2166" y="1842"/>
                  </a:cubicBezTo>
                  <a:lnTo>
                    <a:pt x="0" y="184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62D54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35B4142-0FCA-EF15-D7CF-49926731EA07}"/>
                </a:ext>
              </a:extLst>
            </p:cNvPr>
            <p:cNvSpPr txBox="1"/>
            <p:nvPr/>
          </p:nvSpPr>
          <p:spPr>
            <a:xfrm>
              <a:off x="1112272" y="4498560"/>
              <a:ext cx="2085228" cy="64633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Reduced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1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Human Error</a:t>
              </a:r>
            </a:p>
          </p:txBody>
        </p:sp>
        <p:pic>
          <p:nvPicPr>
            <p:cNvPr id="43" name="Graphic 42" descr="No Walking with solid fill">
              <a:extLst>
                <a:ext uri="{FF2B5EF4-FFF2-40B4-BE49-F238E27FC236}">
                  <a16:creationId xmlns:a16="http://schemas.microsoft.com/office/drawing/2014/main" id="{AF7310B0-C6E2-54D3-3708-E807EE85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78898" y="4657775"/>
              <a:ext cx="769695" cy="76969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03DA3F7-F8D3-FA21-9AC4-B940F3B99EC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34" y="147918"/>
            <a:ext cx="808814" cy="75303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5D7FB23-E8EF-F7B0-AF80-306EB2742E52}"/>
              </a:ext>
            </a:extLst>
          </p:cNvPr>
          <p:cNvGrpSpPr/>
          <p:nvPr/>
        </p:nvGrpSpPr>
        <p:grpSpPr>
          <a:xfrm>
            <a:off x="1511938" y="4741057"/>
            <a:ext cx="9312088" cy="1554480"/>
            <a:chOff x="1511938" y="5235580"/>
            <a:chExt cx="9312088" cy="1554480"/>
          </a:xfrm>
          <a:solidFill>
            <a:schemeClr val="accent4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0D82CF-EB19-FF80-6F81-774F2910A811}"/>
                </a:ext>
              </a:extLst>
            </p:cNvPr>
            <p:cNvSpPr/>
            <p:nvPr/>
          </p:nvSpPr>
          <p:spPr>
            <a:xfrm>
              <a:off x="1511938" y="5971597"/>
              <a:ext cx="9312088" cy="12774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6BB7180-B42D-4689-54B4-E5301CA777AB}"/>
                </a:ext>
              </a:extLst>
            </p:cNvPr>
            <p:cNvSpPr/>
            <p:nvPr/>
          </p:nvSpPr>
          <p:spPr>
            <a:xfrm>
              <a:off x="5431965" y="5235580"/>
              <a:ext cx="1554480" cy="155448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62D54"/>
                  </a:solidFill>
                  <a:effectLst/>
                  <a:uLnTx/>
                  <a:uFillTx/>
                  <a:latin typeface="Segoe UI" panose="020B0502040204020203" pitchFamily="34" charset="0"/>
                  <a:cs typeface="Segoe UI" panose="020B0502040204020203" pitchFamily="34" charset="0"/>
                </a:rPr>
                <a:t>Key Features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0768A7-D086-9151-DA7F-F78F8E83DA4D}"/>
              </a:ext>
            </a:extLst>
          </p:cNvPr>
          <p:cNvSpPr txBox="1"/>
          <p:nvPr/>
        </p:nvSpPr>
        <p:spPr>
          <a:xfrm>
            <a:off x="479258" y="114093"/>
            <a:ext cx="2768767" cy="56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6" b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Agentic AI</a:t>
            </a:r>
          </a:p>
        </p:txBody>
      </p:sp>
    </p:spTree>
    <p:extLst>
      <p:ext uri="{BB962C8B-B14F-4D97-AF65-F5344CB8AC3E}">
        <p14:creationId xmlns:p14="http://schemas.microsoft.com/office/powerpoint/2010/main" val="576094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P_MainColors">
      <a:dk1>
        <a:srgbClr val="162D54"/>
      </a:dk1>
      <a:lt1>
        <a:sysClr val="window" lastClr="FFFFFF"/>
      </a:lt1>
      <a:dk2>
        <a:srgbClr val="0072CE"/>
      </a:dk2>
      <a:lt2>
        <a:srgbClr val="D1DDE6"/>
      </a:lt2>
      <a:accent1>
        <a:srgbClr val="162D54"/>
      </a:accent1>
      <a:accent2>
        <a:srgbClr val="0072CE"/>
      </a:accent2>
      <a:accent3>
        <a:srgbClr val="8DC8E8"/>
      </a:accent3>
      <a:accent4>
        <a:srgbClr val="D1DDE6"/>
      </a:accent4>
      <a:accent5>
        <a:srgbClr val="3CDBC0"/>
      </a:accent5>
      <a:accent6>
        <a:srgbClr val="92D050"/>
      </a:accent6>
      <a:hlink>
        <a:srgbClr val="0072CE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nericTemplate_v2.0.potx" id="{43F1EB54-6C01-4F39-96A6-075203DFA35B}" vid="{7C2412D1-57C3-4CA4-BCE9-A5BAC3F57C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FE7709DEF71D4FBEEBC60AA3194A7E" ma:contentTypeVersion="11" ma:contentTypeDescription="Create a new document." ma:contentTypeScope="" ma:versionID="92187db312bb2b2f7cb545be9f748cbf">
  <xsd:schema xmlns:xsd="http://www.w3.org/2001/XMLSchema" xmlns:xs="http://www.w3.org/2001/XMLSchema" xmlns:p="http://schemas.microsoft.com/office/2006/metadata/properties" xmlns:ns2="a08a5f44-b70c-4ebd-87c8-6788285eb418" targetNamespace="http://schemas.microsoft.com/office/2006/metadata/properties" ma:root="true" ma:fieldsID="7b64d7d5f5c579c1864b52a4aebf38cd" ns2:_="">
    <xsd:import namespace="a08a5f44-b70c-4ebd-87c8-6788285eb4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a5f44-b70c-4ebd-87c8-6788285eb4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0b688c-dc1e-42aa-b1b6-9e094a97fc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8a5f44-b70c-4ebd-87c8-6788285eb41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DD6AA83-95F7-4B0F-BD3C-DE88A6E5DCBF}">
  <ds:schemaRefs>
    <ds:schemaRef ds:uri="a08a5f44-b70c-4ebd-87c8-6788285eb4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1CED973-A1F1-45A2-A4A2-258B998341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94C08-8275-42F6-854E-DCF2C4AB7B0E}">
  <ds:schemaRefs>
    <ds:schemaRef ds:uri="a08a5f44-b70c-4ebd-87c8-6788285eb4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34d6afe-1711-4061-ae44-4378c5f8ba2f}" enabled="0" method="" siteId="{034d6afe-1711-4061-ae44-4378c5f8ba2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39</Slides>
  <Notes>20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Bagus Budiyanto</dc:creator>
  <cp:revision>4</cp:revision>
  <dcterms:created xsi:type="dcterms:W3CDTF">2017-04-20T05:09:29Z</dcterms:created>
  <dcterms:modified xsi:type="dcterms:W3CDTF">2025-08-27T07:56:48Z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0x0101003FFE7709DEF71D4FBEEBC60AA3194A7E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lpwstr/>
  </property>
</Properties>
</file>